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G R" initials="RGR" lastIdx="1" clrIdx="0">
    <p:extLst>
      <p:ext uri="{19B8F6BF-5375-455C-9EA6-DF929625EA0E}">
        <p15:presenceInfo xmlns:p15="http://schemas.microsoft.com/office/powerpoint/2012/main" userId="831a3e04a28ea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81A6FC-F5EE-4D92-AC47-B7F49BFE45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6B0522-BAF8-4F97-BFE6-7EEF8D02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GQj2rbQ3w/kH75k7PnHLZidGwBXwkq7A/view?utm_content=DAGQj2rbQ3w&amp;utm_campaign=share_your_design&amp;utm_medium=link&amp;utm_source=shareyourdesignpan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22E9-CB90-4C7D-8294-13E601DB1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32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Presence Project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&amp; Compelling Website Analysis, Audit and Recommendations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D28C-133C-41C6-ABEC-07E10256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6094"/>
            <a:ext cx="9144000" cy="155985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Chandra Shalini T C                                            Batch: MBT11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13-09-2024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1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661C9-D602-47E4-89FB-D6F3783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393-B3A3-48E2-B37F-4F2691DA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Company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DD3B-CB67-4F90-BB97-E00EBA30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404487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company selected for this project is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AG&amp;P PRATHAM.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Description: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AG&amp;P Pratham is a leading international player in the Indian City Gas Distribution (CGD) Industry.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AG&amp;P Pratham's CGD network will supply Piped Natural Gas (PNG) to domestic households, commercial establishments, industries as well as Compressed Natural 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(CNG) for use in vehicles.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mission is to improve the lives of millions by providing access to natural gas as a primary energy source.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3AD8-C8C0-48E1-8D5B-E87492D9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5593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Product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89BA-D54D-4D67-9D48-21BF7ED1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1" y="2259106"/>
            <a:ext cx="11553713" cy="4518212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Compressed Natural Gas(CNG)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CNG is a cost-effective fuel as compared to conventional fuels. CNG posses non-corrosive property which gives better engine health resulting in better mileage for 3Ws,4Ws and LCVs. 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Piped Natural Gas(PNG):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Switch to a fuel that is safe to use, easier to install, and much more affordable. With PNG, we ensure undisturbed cooking and celebrations.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Three kinds of PNG available in AG&amp;P, they are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(I) Household PNG: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with clean fuel that is directly supplied to the home and is safe for the family as well as the environment.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(II) Commercial PNG: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AG&amp;P Pratham works towards helping you grow your business. With our direct and continuous supply, we ensure that your day-to-day operations never stop, even for a minute.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(III) Industrial PNG: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PNG is the best choice for powering up your plants and factories and assuring seamless operations. AG&amp;P Pratham brings the fuel to you through underground pipelines that protect your supply and keeps you fired up. 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Liquified Natural Gas(LNG) 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AG&amp;P Pratham offers a comprehensive LNG distribution and logistics solution, including LNG procurement, LNG transportation, and onsite LNG processing equipment.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LNG is delivered directly as Compressed Natural Gas (CNG) for distribution via truck or pipeline to fueling stations and industrial, commercial, and residential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1AA6-24AB-450A-A683-51D42BB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Website Platform Identification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1C14-7489-4D8B-823F-BE2A343D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used for website making was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GoDaddy.</a:t>
            </a:r>
          </a:p>
        </p:txBody>
      </p:sp>
    </p:spTree>
    <p:extLst>
      <p:ext uri="{BB962C8B-B14F-4D97-AF65-F5344CB8AC3E}">
        <p14:creationId xmlns:p14="http://schemas.microsoft.com/office/powerpoint/2010/main" val="16135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EE29-A0F9-495B-BE26-E626F6E7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Responsive Design Testing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98A3-E349-43C9-BA60-CCAF4217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2603350"/>
            <a:ext cx="11357112" cy="3889523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 is too large, keywords are mentioned in title tag, all image has alt tag, robots were mentioned, mobile and website performance is very low.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 is too large, keywords are mentioned, image has alt tag, robots were mentioned, and mobile is very 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CNG Product Information: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mentioned, image has alt tag, robots were mentioned, and mobile performance is very 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 is too large, keywords are mentioned, image has alt tag, robots mentioned, and mobile performance is very 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PNG Household: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mentioned, image has alt tag, robots mentioned, and mobile performance is very low.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5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0E51-9A3D-44A9-A01C-774A5A5E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Website Mistakes Identification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DD93-238A-45FA-A8D8-749386B4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keywords in title tag.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high priority to improve mobile performance and website performance.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some necessary steps to strengthen backlink activity.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 needs improvement. Usability is important to maximize your available audience and minimize user bounce rates.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page's file size is quite large which, regardless of other optimizations, can reduce load speed and impact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AB8-AF8A-4641-BFBD-E623981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26" y="322729"/>
            <a:ext cx="10471673" cy="105425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6: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Best Practices List</a:t>
            </a:r>
            <a:br>
              <a:rPr lang="en-US" sz="1400" b="0" dirty="0">
                <a:effectLst/>
              </a:rPr>
            </a:br>
            <a:br>
              <a:rPr lang="en-US" sz="1400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82E3-D020-4545-B16F-1E9A2601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67" y="2506532"/>
            <a:ext cx="11381590" cy="384048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ocial presence is strong and active. Social activity is important for customer communication, brand awareness and as a marketing channel to bring more visitors to your website. 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page itself give us clear understanding about the products of the company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page's main keywords are distributed well across the important HTML tags.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  <a:latin typeface="Noto Sans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page loads in a reasonable amount of time.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are mentioned in the home page.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6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BEDE-1DB5-4A67-B316-E4920317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7 -  Landing Page Design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D8F-7F24-4311-807C-FD35B60E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33847" cy="44862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https://www.canva.com/design/DAGQj2rbQ3w/kH75k7PnHLZidGwBXwkq7A/view?utm_content=DAGQj2rbQ3w&amp;utm_campaign=share_your_design&amp;utm_medium=link&amp;utm_source=shareyourdesignpanel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1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8C1D-BEA6-41A5-98E6-B0B98FA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609"/>
            <a:ext cx="10515600" cy="5981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me to understand deeply about the website audit and to identify the website platform.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helps me to create a landing page with the help of canvas and understand the landing page creating process clearly.</a:t>
            </a:r>
          </a:p>
        </p:txBody>
      </p:sp>
    </p:spTree>
    <p:extLst>
      <p:ext uri="{BB962C8B-B14F-4D97-AF65-F5344CB8AC3E}">
        <p14:creationId xmlns:p14="http://schemas.microsoft.com/office/powerpoint/2010/main" val="13460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444</TotalTime>
  <Words>844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Noto Sans</vt:lpstr>
      <vt:lpstr>Times New Roman</vt:lpstr>
      <vt:lpstr>Wingdings 3</vt:lpstr>
      <vt:lpstr>Ion Boardroom</vt:lpstr>
      <vt:lpstr>Web Presence Project Crafting &amp; Compelling Website Analysis, Audit and Recommendations </vt:lpstr>
      <vt:lpstr>Task 1: Company Selection</vt:lpstr>
      <vt:lpstr>Task 2: Product Description</vt:lpstr>
      <vt:lpstr>Task 3: Website Platform Identification</vt:lpstr>
      <vt:lpstr>Task 4: Responsive Design Testing</vt:lpstr>
      <vt:lpstr>Task 5: Website Mistakes Identification</vt:lpstr>
      <vt:lpstr>Task 6:Website Best Practices List   </vt:lpstr>
      <vt:lpstr>  Task 7 -  Landing Page Design 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 Project Crafting &amp; Compelling Website Analysis, Audit and Recommendations </dc:title>
  <dc:creator>RANJITH G R</dc:creator>
  <cp:lastModifiedBy>RANJITH G R</cp:lastModifiedBy>
  <cp:revision>13</cp:revision>
  <dcterms:created xsi:type="dcterms:W3CDTF">2024-09-11T13:44:28Z</dcterms:created>
  <dcterms:modified xsi:type="dcterms:W3CDTF">2024-09-12T18:30:17Z</dcterms:modified>
</cp:coreProperties>
</file>