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16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915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8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DD13-3C59-4F9F-8BAF-113C3DAA37B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87986A-0690-4D1E-AEE9-F672CD1D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63E7-3D06-4A88-9B19-FB4620AE2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08" y="2681056"/>
            <a:ext cx="9144000" cy="194174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Modules and packages in Python</a:t>
            </a:r>
          </a:p>
        </p:txBody>
      </p:sp>
    </p:spTree>
    <p:extLst>
      <p:ext uri="{BB962C8B-B14F-4D97-AF65-F5344CB8AC3E}">
        <p14:creationId xmlns:p14="http://schemas.microsoft.com/office/powerpoint/2010/main" val="238639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1C5C-3386-4E55-8835-7476DCAD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BF1F-8F22-407B-97A0-E5ECB26C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471"/>
            <a:ext cx="8596668" cy="4478892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Python modules are the files containing Python statements and definitions.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Modules in Python are with a .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py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extension.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name of the module will be the name of the file.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Python module can have a set of functions, classes or variables defined and implemented.</a:t>
            </a:r>
          </a:p>
          <a:p>
            <a:r>
              <a:rPr lang="en-US" b="0" i="0" dirty="0">
                <a:effectLst/>
                <a:latin typeface="euclid_circular_a"/>
              </a:rPr>
              <a:t>We use modules to break down large programs into small manageable and organized files. </a:t>
            </a:r>
          </a:p>
          <a:p>
            <a:r>
              <a:rPr lang="en-US" b="0" i="0" dirty="0">
                <a:effectLst/>
                <a:latin typeface="euclid_circular_a"/>
              </a:rPr>
              <a:t>Furthermore, modules provide reusability of code.</a:t>
            </a:r>
          </a:p>
          <a:p>
            <a:r>
              <a:rPr lang="en-US" b="0" i="0" dirty="0">
                <a:effectLst/>
                <a:latin typeface="euclid_circular_a"/>
              </a:rPr>
              <a:t>We can define our most used functions in a module and import it, instead of copying their definitions into different programs.</a:t>
            </a:r>
          </a:p>
          <a:p>
            <a:r>
              <a:rPr lang="en-US" b="0" i="0" dirty="0">
                <a:effectLst/>
                <a:latin typeface="euclid_circular_a"/>
              </a:rPr>
              <a:t>We can import a module using the “import” statement and access the definitions inside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4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A941-14FF-4625-AB89-F37D2248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359"/>
          </a:xfrm>
        </p:spPr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D24-3925-4469-883C-BD0DD503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4513"/>
            <a:ext cx="8697485" cy="4336849"/>
          </a:xfrm>
        </p:spPr>
        <p:txBody>
          <a:bodyPr/>
          <a:lstStyle/>
          <a:p>
            <a:r>
              <a:rPr lang="en-US" dirty="0"/>
              <a:t>Packages are the way of structuring the python modules.</a:t>
            </a:r>
          </a:p>
          <a:p>
            <a:r>
              <a:rPr lang="en-US" b="0" i="0" dirty="0">
                <a:effectLst/>
                <a:latin typeface="euclid_circular_a"/>
              </a:rPr>
              <a:t>As our application program grows larger in size with a lot of modules, we place similar modules in one package and different modules in different packages.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euclid_circular_a"/>
              </a:rPr>
              <a:t>A package is basically a directory with Python files and a file with the name __init__.py.</a:t>
            </a:r>
            <a:endParaRPr lang="en-US" b="0" i="0" dirty="0">
              <a:effectLst/>
              <a:latin typeface="euclid_circular_a"/>
            </a:endParaRPr>
          </a:p>
          <a:p>
            <a:r>
              <a:rPr lang="en-US" b="0" i="0" dirty="0">
                <a:effectLst/>
                <a:latin typeface="euclid_circular_a"/>
              </a:rPr>
              <a:t>This makes a project easy to manage and conceptually clear.</a:t>
            </a:r>
          </a:p>
          <a:p>
            <a:r>
              <a:rPr lang="en-US" dirty="0">
                <a:latin typeface="euclid_circular_a"/>
              </a:rPr>
              <a:t>A</a:t>
            </a:r>
            <a:r>
              <a:rPr lang="en-US" b="0" i="0" dirty="0">
                <a:effectLst/>
                <a:latin typeface="euclid_circular_a"/>
              </a:rPr>
              <a:t> directory can contain subdirectories and files, a Python package can have sub-packages and modules.</a:t>
            </a:r>
          </a:p>
          <a:p>
            <a:r>
              <a:rPr lang="en-US" dirty="0">
                <a:latin typeface="euclid_circular_a"/>
              </a:rPr>
              <a:t>For</a:t>
            </a:r>
            <a:r>
              <a:rPr lang="en-US" b="0" i="0" dirty="0">
                <a:effectLst/>
                <a:latin typeface="euclid_circular_a"/>
              </a:rPr>
              <a:t> python version older than 3.3 a directory must contain a file named __init__.py in order for Python to consider it as a package.</a:t>
            </a:r>
          </a:p>
          <a:p>
            <a:r>
              <a:rPr lang="en-US" b="0" i="0" dirty="0">
                <a:effectLst/>
                <a:latin typeface="euclid_circular_a"/>
              </a:rPr>
              <a:t>We can import modules from packages using the dot (.)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D19F-FA8B-452B-ACEC-F39B544C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5217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Python Directory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A66825-8A9E-48A9-A7CA-E8EE2F9D1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31" y="1162974"/>
            <a:ext cx="3854528" cy="48837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52596-BBDF-4038-A9D2-C95D4CBF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8171" y="1162975"/>
            <a:ext cx="4722920" cy="48783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package may or may not contain the __init__.py file on the package after the python version 3.3.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But when we import any python package on the script.py at initially it will execute the __inti__.py file on the package directory.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 if we have imported any modules on __init__.py file then again it is not necessary to insert on the script.py instead we can import only package.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Usually packages are the collection of python scripts or modules.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we execute the python modules it will create the __</a:t>
            </a:r>
            <a:r>
              <a:rPr lang="en-US" dirty="0" err="1"/>
              <a:t>pycache</a:t>
            </a:r>
            <a:r>
              <a:rPr lang="en-US" dirty="0"/>
              <a:t>__ directory on the same location of the module. It will save the compiled version of the python module what we have executed with the extension of .</a:t>
            </a:r>
            <a:r>
              <a:rPr lang="en-US" dirty="0" err="1"/>
              <a:t>pyc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 modules and packages will increase the code reusability. </a:t>
            </a:r>
          </a:p>
        </p:txBody>
      </p:sp>
    </p:spTree>
    <p:extLst>
      <p:ext uri="{BB962C8B-B14F-4D97-AF65-F5344CB8AC3E}">
        <p14:creationId xmlns:p14="http://schemas.microsoft.com/office/powerpoint/2010/main" val="376830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C2FF-C74A-4683-A105-CE44634B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6133"/>
            <a:ext cx="8596668" cy="53276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9311-2B28-4A39-A70B-3819FF1B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0741"/>
            <a:ext cx="8596668" cy="3693111"/>
          </a:xfrm>
        </p:spPr>
        <p:txBody>
          <a:bodyPr/>
          <a:lstStyle/>
          <a:p>
            <a:r>
              <a:rPr lang="en-US" dirty="0"/>
              <a:t>Python __init__.py on the package directory will be executed at initial when we import the package.</a:t>
            </a:r>
          </a:p>
          <a:p>
            <a:r>
              <a:rPr lang="en-US" dirty="0"/>
              <a:t>So common operation for all the modules on particular package we can write on this __init__.py file.</a:t>
            </a:r>
          </a:p>
          <a:p>
            <a:r>
              <a:rPr lang="en-US" dirty="0"/>
              <a:t>Before python version 3.3 it is compulsory to have the __init__.py file on the python package directory.</a:t>
            </a:r>
          </a:p>
          <a:p>
            <a:r>
              <a:rPr lang="en-US" dirty="0"/>
              <a:t>The python package and module concepts will increase the code reusability.</a:t>
            </a:r>
          </a:p>
          <a:p>
            <a:r>
              <a:rPr lang="en-US" dirty="0"/>
              <a:t>The python packages may have the sub packages directory, But the same sub packages directory also may have the __init__.py file. These sub packages are called by using the dot (.)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489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513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euclid_circular_a</vt:lpstr>
      <vt:lpstr>Trebuchet MS</vt:lpstr>
      <vt:lpstr>Wingdings</vt:lpstr>
      <vt:lpstr>Wingdings 3</vt:lpstr>
      <vt:lpstr>Facet</vt:lpstr>
      <vt:lpstr>Modules and packages in Python</vt:lpstr>
      <vt:lpstr>Python Modules</vt:lpstr>
      <vt:lpstr>Python Packages</vt:lpstr>
      <vt:lpstr>Example Python Directory structure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packages in Python</dc:title>
  <dc:creator>Chandra Siva S</dc:creator>
  <cp:lastModifiedBy>Chandra Siva S</cp:lastModifiedBy>
  <cp:revision>9</cp:revision>
  <dcterms:created xsi:type="dcterms:W3CDTF">2020-10-16T15:42:35Z</dcterms:created>
  <dcterms:modified xsi:type="dcterms:W3CDTF">2020-10-16T17:32:45Z</dcterms:modified>
</cp:coreProperties>
</file>