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09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2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6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3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7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2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9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4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7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7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" descr="Digital numbers and charts">
            <a:extLst>
              <a:ext uri="{FF2B5EF4-FFF2-40B4-BE49-F238E27FC236}">
                <a16:creationId xmlns:a16="http://schemas.microsoft.com/office/drawing/2014/main" id="{96AB8B89-5441-4D42-A182-30E86DC7F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4" r="1" b="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BBBB7-B33C-4BE8-A73B-54F9120BB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/>
              <a:t>LAPORAN TUGAS BESAR PBO GUI</a:t>
            </a:r>
            <a:endParaRPr lang="en-ID" sz="660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2D254-5AC8-41D0-A424-29076373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b="1"/>
              <a:t>BUSSER</a:t>
            </a:r>
          </a:p>
          <a:p>
            <a:pPr>
              <a:lnSpc>
                <a:spcPct val="100000"/>
              </a:lnSpc>
            </a:pPr>
            <a:r>
              <a:rPr lang="en-US" sz="1100"/>
              <a:t>By Chandra Yudistira </a:t>
            </a:r>
            <a:r>
              <a:rPr lang="en-US" sz="1100" err="1"/>
              <a:t>Bolangan</a:t>
            </a:r>
            <a:endParaRPr lang="en-ID" sz="1100"/>
          </a:p>
        </p:txBody>
      </p:sp>
    </p:spTree>
    <p:extLst>
      <p:ext uri="{BB962C8B-B14F-4D97-AF65-F5344CB8AC3E}">
        <p14:creationId xmlns:p14="http://schemas.microsoft.com/office/powerpoint/2010/main" val="3302566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43EECF-03A4-4CEB-899E-47C803839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367" y="319440"/>
            <a:ext cx="11543267" cy="59325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A0CDC18-D2BB-4D75-9781-82E6980698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2" r="-2" b="11533"/>
          <a:stretch/>
        </p:blipFill>
        <p:spPr>
          <a:xfrm>
            <a:off x="328486" y="319441"/>
            <a:ext cx="11530584" cy="59325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998349" y="2960103"/>
            <a:ext cx="190858" cy="6583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21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4B0A-9251-4F0B-BA6C-C5D8256F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DATABASE STRUKTUR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18848-CEBB-4AF5-A530-738FA4C196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5572" y="3131311"/>
            <a:ext cx="11420856" cy="21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1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EFD7A-36DB-4F59-8A9A-031C07A4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TUJUAN</a:t>
            </a:r>
            <a:endParaRPr lang="en-ID" sz="3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D8DC-CAC8-4AF2-A800-648E79BD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dibuat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memudahkan</a:t>
            </a:r>
            <a:r>
              <a:rPr lang="en-US" sz="1800" dirty="0"/>
              <a:t> </a:t>
            </a:r>
            <a:r>
              <a:rPr lang="en-US" sz="1800" dirty="0" err="1"/>
              <a:t>agen</a:t>
            </a:r>
            <a:r>
              <a:rPr lang="en-US" sz="1800" dirty="0"/>
              <a:t> </a:t>
            </a:r>
            <a:r>
              <a:rPr lang="en-US" sz="1800" dirty="0" err="1"/>
              <a:t>administrasi</a:t>
            </a:r>
            <a:r>
              <a:rPr lang="en-US" sz="1800" dirty="0"/>
              <a:t> bus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menjual</a:t>
            </a:r>
            <a:r>
              <a:rPr lang="en-US" sz="1800" dirty="0"/>
              <a:t> </a:t>
            </a:r>
            <a:r>
              <a:rPr lang="en-US" sz="1800" dirty="0" err="1"/>
              <a:t>tiket</a:t>
            </a:r>
            <a:r>
              <a:rPr lang="en-US" sz="1800" dirty="0"/>
              <a:t> bus </a:t>
            </a:r>
            <a:r>
              <a:rPr lang="en-US" sz="1800" dirty="0" err="1"/>
              <a:t>mereka</a:t>
            </a:r>
            <a:endParaRPr lang="en-ID" sz="1800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64CDF52E-EE59-443F-9862-AB44A193A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3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0FF8B-338A-471D-98D4-E4EA1D80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ERD</a:t>
            </a:r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0B66808-CC3F-4CDA-8472-089A2F94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97" y="2139484"/>
            <a:ext cx="7448205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1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23DEC-FC8F-4578-8895-4CD1873E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DESAIN UI/UX</a:t>
            </a: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83C579-F374-4EF3-992A-27840BB8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582933"/>
            <a:ext cx="6408836" cy="354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4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E2D72D6-C728-4786-A6F1-C483DF09B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74" r="1" b="2836"/>
          <a:stretch/>
        </p:blipFill>
        <p:spPr>
          <a:xfrm>
            <a:off x="583656" y="499236"/>
            <a:ext cx="11024687" cy="568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8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5943EECF-03A4-4CEB-899E-47C803839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367" y="319440"/>
            <a:ext cx="11543267" cy="59325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C38B7-AC30-4226-A3E8-9C67E8679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25" r="-2" b="3738"/>
          <a:stretch/>
        </p:blipFill>
        <p:spPr>
          <a:xfrm>
            <a:off x="328486" y="319441"/>
            <a:ext cx="11530584" cy="59325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998349" y="2960103"/>
            <a:ext cx="190858" cy="6583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45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B21CD2-57F6-4C34-8A85-C72E7D215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5408"/>
          <a:stretch/>
        </p:blipFill>
        <p:spPr>
          <a:xfrm>
            <a:off x="583656" y="499236"/>
            <a:ext cx="11024687" cy="568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9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2B828-7EBF-47ED-A9E5-B507CC581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1414"/>
          <a:stretch/>
        </p:blipFill>
        <p:spPr>
          <a:xfrm>
            <a:off x="583656" y="499236"/>
            <a:ext cx="11024687" cy="568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0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E3A6A64-9D26-4756-B154-114A59A9A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073"/>
          <a:stretch/>
        </p:blipFill>
        <p:spPr>
          <a:xfrm>
            <a:off x="583656" y="499236"/>
            <a:ext cx="11024687" cy="568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4436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E1833"/>
      </a:dk2>
      <a:lt2>
        <a:srgbClr val="F0F3F2"/>
      </a:lt2>
      <a:accent1>
        <a:srgbClr val="CA468C"/>
      </a:accent1>
      <a:accent2>
        <a:srgbClr val="B834B1"/>
      </a:accent2>
      <a:accent3>
        <a:srgbClr val="9A46CA"/>
      </a:accent3>
      <a:accent4>
        <a:srgbClr val="5438B9"/>
      </a:accent4>
      <a:accent5>
        <a:srgbClr val="4660CA"/>
      </a:accent5>
      <a:accent6>
        <a:srgbClr val="3485B8"/>
      </a:accent6>
      <a:hlink>
        <a:srgbClr val="3F43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31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Neue Haas Grotesk Text Pro</vt:lpstr>
      <vt:lpstr>AccentBoxVTI</vt:lpstr>
      <vt:lpstr>LAPORAN TUGAS BESAR PBO GUI</vt:lpstr>
      <vt:lpstr>TUJUAN</vt:lpstr>
      <vt:lpstr>ERD</vt:lpstr>
      <vt:lpstr>DESAIN UI/UX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STRUKTUR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TUGAS BESAR PBO GUI</dc:title>
  <dc:creator>chandra yudistira</dc:creator>
  <cp:lastModifiedBy>chandra yudistira</cp:lastModifiedBy>
  <cp:revision>3</cp:revision>
  <dcterms:created xsi:type="dcterms:W3CDTF">2022-01-01T05:59:28Z</dcterms:created>
  <dcterms:modified xsi:type="dcterms:W3CDTF">2022-01-11T22:52:21Z</dcterms:modified>
</cp:coreProperties>
</file>