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BA40EA-43D7-436D-A451-8DE8201F880E}" type="doc">
      <dgm:prSet loTypeId="urn:microsoft.com/office/officeart/2005/8/layout/architecture" loCatId="hierarchy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3548EB9-3522-4D73-B1D9-20D6447D7B27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err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dotNetTips.Utility.Standard.Common</a:t>
          </a:r>
          <a:endParaRPr lang="en-US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0A338401-33B4-4B15-8FA7-659A1B1A740E}" type="parTrans" cxnId="{674C0A78-9469-471C-9AC5-10A9A21180F3}">
      <dgm:prSet/>
      <dgm:spPr/>
      <dgm:t>
        <a:bodyPr/>
        <a:lstStyle/>
        <a:p>
          <a:endParaRPr 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596CC6A9-80A6-4865-BD1B-3BB38E9EFB15}" type="sibTrans" cxnId="{674C0A78-9469-471C-9AC5-10A9A21180F3}">
      <dgm:prSet/>
      <dgm:spPr/>
      <dgm:t>
        <a:bodyPr/>
        <a:lstStyle/>
        <a:p>
          <a:endParaRPr 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4C0BCE1E-5434-4BB5-854A-DB95D578A4BC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dotNetTips.Utility.Standard.Extensions</a:t>
          </a:r>
        </a:p>
      </dgm:t>
    </dgm:pt>
    <dgm:pt modelId="{08C87971-EC20-421B-90CA-E060F2AF02BE}" type="parTrans" cxnId="{618552AC-C6C2-4B81-A8FC-205091027A93}">
      <dgm:prSet/>
      <dgm:spPr/>
      <dgm:t>
        <a:bodyPr/>
        <a:lstStyle/>
        <a:p>
          <a:endParaRPr 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2333317D-1BA5-45F8-B968-C84CE9E917DA}" type="sibTrans" cxnId="{618552AC-C6C2-4B81-A8FC-205091027A93}">
      <dgm:prSet/>
      <dgm:spPr/>
      <dgm:t>
        <a:bodyPr/>
        <a:lstStyle/>
        <a:p>
          <a:endParaRPr 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6E49BF13-6721-430C-85F8-DAA134DD6B6A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dotNetTips.Utility.Standard</a:t>
          </a:r>
        </a:p>
      </dgm:t>
    </dgm:pt>
    <dgm:pt modelId="{AF114F7C-55C0-4BE1-9096-13934D5CF3AC}" type="parTrans" cxnId="{1F9B6D64-D7F8-4F63-863A-1D52F8B2FAAE}">
      <dgm:prSet/>
      <dgm:spPr/>
      <dgm:t>
        <a:bodyPr/>
        <a:lstStyle/>
        <a:p>
          <a:endParaRPr 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9DC73297-8CC3-4A39-BE09-8A2EA6650668}" type="sibTrans" cxnId="{1F9B6D64-D7F8-4F63-863A-1D52F8B2FAAE}">
      <dgm:prSet/>
      <dgm:spPr/>
      <dgm:t>
        <a:bodyPr/>
        <a:lstStyle/>
        <a:p>
          <a:endParaRPr 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F6327D7D-2103-46A5-9519-4BEEA6204048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err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dotNetTips.Utility.Core.Windows</a:t>
          </a:r>
          <a:endParaRPr lang="en-US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C272144E-DF67-43BC-A668-F02390A560B1}" type="parTrans" cxnId="{7FB92D46-0CB2-4D54-BA6D-231EF75192EF}">
      <dgm:prSet/>
      <dgm:spPr/>
      <dgm:t>
        <a:bodyPr/>
        <a:lstStyle/>
        <a:p>
          <a:endParaRPr 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43A6CCFA-24F0-430E-AD3A-F8DB0BFAE743}" type="sibTrans" cxnId="{7FB92D46-0CB2-4D54-BA6D-231EF75192EF}">
      <dgm:prSet/>
      <dgm:spPr/>
      <dgm:t>
        <a:bodyPr/>
        <a:lstStyle/>
        <a:p>
          <a:endParaRPr 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F9131504-0565-4221-87D4-C3215670C6DD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err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dotNetTips.Utility.Core.AspNet</a:t>
          </a:r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 *</a:t>
          </a:r>
        </a:p>
      </dgm:t>
    </dgm:pt>
    <dgm:pt modelId="{CBB743E1-8ABF-4C2B-A830-05FCB455861A}" type="parTrans" cxnId="{A1D2E645-E1EC-4046-9752-5736B1368E7B}">
      <dgm:prSet/>
      <dgm:spPr/>
      <dgm:t>
        <a:bodyPr/>
        <a:lstStyle/>
        <a:p>
          <a:endParaRPr 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11BB73D9-EDEB-4899-BBB0-8E5364C77684}" type="sibTrans" cxnId="{A1D2E645-E1EC-4046-9752-5736B1368E7B}">
      <dgm:prSet/>
      <dgm:spPr/>
      <dgm:t>
        <a:bodyPr/>
        <a:lstStyle/>
        <a:p>
          <a:endParaRPr 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1953C0D4-8A5C-49A8-80A2-323648945864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err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dotNetTips.Utility.Standard.Tester</a:t>
          </a:r>
          <a:endParaRPr lang="en-US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7749ACA3-9980-48AF-87BB-64817431B083}" type="parTrans" cxnId="{3DA7D405-7120-49F3-8F67-9E7CA02E2667}">
      <dgm:prSet/>
      <dgm:spPr/>
      <dgm:t>
        <a:bodyPr/>
        <a:lstStyle/>
        <a:p>
          <a:endParaRPr 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22873ECA-94A8-47E2-B38D-B05FCBD06D14}" type="sibTrans" cxnId="{3DA7D405-7120-49F3-8F67-9E7CA02E2667}">
      <dgm:prSet/>
      <dgm:spPr/>
      <dgm:t>
        <a:bodyPr/>
        <a:lstStyle/>
        <a:p>
          <a:endParaRPr 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29B65D1B-1812-480F-BCAB-E9BA48D1E7F4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err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dotNetTips.Utility.Core.EntityFramework</a:t>
          </a:r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 *</a:t>
          </a:r>
        </a:p>
      </dgm:t>
    </dgm:pt>
    <dgm:pt modelId="{D3A8B73C-69CB-4BF0-A918-986F19344E3B}" type="parTrans" cxnId="{379BB8E9-FF17-4A92-82D7-7FDD2E915EA9}">
      <dgm:prSet/>
      <dgm:spPr/>
      <dgm:t>
        <a:bodyPr/>
        <a:lstStyle/>
        <a:p>
          <a:endParaRPr 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29758030-6F2C-4B00-95DD-FC9A31B38AE1}" type="sibTrans" cxnId="{379BB8E9-FF17-4A92-82D7-7FDD2E915EA9}">
      <dgm:prSet/>
      <dgm:spPr/>
      <dgm:t>
        <a:bodyPr/>
        <a:lstStyle/>
        <a:p>
          <a:endParaRPr 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A457FCD7-7585-452D-8B31-757F725B2F83}" type="pres">
      <dgm:prSet presAssocID="{0DBA40EA-43D7-436D-A451-8DE8201F880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A5501CC-ADA3-4533-A9A1-065962F024AB}" type="pres">
      <dgm:prSet presAssocID="{F3548EB9-3522-4D73-B1D9-20D6447D7B27}" presName="vertOne" presStyleCnt="0"/>
      <dgm:spPr/>
    </dgm:pt>
    <dgm:pt modelId="{08233A73-9A0D-4E66-95FC-BA163A645E70}" type="pres">
      <dgm:prSet presAssocID="{F3548EB9-3522-4D73-B1D9-20D6447D7B27}" presName="txOne" presStyleLbl="node0" presStyleIdx="0" presStyleCnt="1">
        <dgm:presLayoutVars>
          <dgm:chPref val="3"/>
        </dgm:presLayoutVars>
      </dgm:prSet>
      <dgm:spPr/>
    </dgm:pt>
    <dgm:pt modelId="{1E3AE262-6ABE-4162-909A-4E9ED2603B0F}" type="pres">
      <dgm:prSet presAssocID="{F3548EB9-3522-4D73-B1D9-20D6447D7B27}" presName="parTransOne" presStyleCnt="0"/>
      <dgm:spPr/>
    </dgm:pt>
    <dgm:pt modelId="{5D075902-FDE4-4F7D-A8C3-9A2B7EBA5DE1}" type="pres">
      <dgm:prSet presAssocID="{F3548EB9-3522-4D73-B1D9-20D6447D7B27}" presName="horzOne" presStyleCnt="0"/>
      <dgm:spPr/>
    </dgm:pt>
    <dgm:pt modelId="{53E93033-B21D-407F-A1C4-2DD302857AB0}" type="pres">
      <dgm:prSet presAssocID="{4C0BCE1E-5434-4BB5-854A-DB95D578A4BC}" presName="vertTwo" presStyleCnt="0"/>
      <dgm:spPr/>
    </dgm:pt>
    <dgm:pt modelId="{B60AB936-4F9A-4736-A0EC-DC832F1A80F6}" type="pres">
      <dgm:prSet presAssocID="{4C0BCE1E-5434-4BB5-854A-DB95D578A4BC}" presName="txTwo" presStyleLbl="node2" presStyleIdx="0" presStyleCnt="1">
        <dgm:presLayoutVars>
          <dgm:chPref val="3"/>
        </dgm:presLayoutVars>
      </dgm:prSet>
      <dgm:spPr/>
    </dgm:pt>
    <dgm:pt modelId="{AFB26770-8D90-437C-AD15-B523C13947EA}" type="pres">
      <dgm:prSet presAssocID="{4C0BCE1E-5434-4BB5-854A-DB95D578A4BC}" presName="parTransTwo" presStyleCnt="0"/>
      <dgm:spPr/>
    </dgm:pt>
    <dgm:pt modelId="{D8FD778E-DEB0-472A-B37E-E3F04564EB13}" type="pres">
      <dgm:prSet presAssocID="{4C0BCE1E-5434-4BB5-854A-DB95D578A4BC}" presName="horzTwo" presStyleCnt="0"/>
      <dgm:spPr/>
    </dgm:pt>
    <dgm:pt modelId="{A1C9B497-B456-4787-8581-915C33240C2D}" type="pres">
      <dgm:prSet presAssocID="{6E49BF13-6721-430C-85F8-DAA134DD6B6A}" presName="vertThree" presStyleCnt="0"/>
      <dgm:spPr/>
    </dgm:pt>
    <dgm:pt modelId="{5D77E15A-7581-468C-9800-762AADAB13E3}" type="pres">
      <dgm:prSet presAssocID="{6E49BF13-6721-430C-85F8-DAA134DD6B6A}" presName="txThree" presStyleLbl="node3" presStyleIdx="0" presStyleCnt="1">
        <dgm:presLayoutVars>
          <dgm:chPref val="3"/>
        </dgm:presLayoutVars>
      </dgm:prSet>
      <dgm:spPr/>
    </dgm:pt>
    <dgm:pt modelId="{F46C9B4E-C29F-4694-A2FA-5EF8E024E11C}" type="pres">
      <dgm:prSet presAssocID="{6E49BF13-6721-430C-85F8-DAA134DD6B6A}" presName="parTransThree" presStyleCnt="0"/>
      <dgm:spPr/>
    </dgm:pt>
    <dgm:pt modelId="{FF1C7EAA-706C-42CC-8CF3-2E5765BC3B94}" type="pres">
      <dgm:prSet presAssocID="{6E49BF13-6721-430C-85F8-DAA134DD6B6A}" presName="horzThree" presStyleCnt="0"/>
      <dgm:spPr/>
    </dgm:pt>
    <dgm:pt modelId="{62542401-9AC3-4C16-A245-C259851FAC96}" type="pres">
      <dgm:prSet presAssocID="{F6327D7D-2103-46A5-9519-4BEEA6204048}" presName="vertFour" presStyleCnt="0">
        <dgm:presLayoutVars>
          <dgm:chPref val="3"/>
        </dgm:presLayoutVars>
      </dgm:prSet>
      <dgm:spPr/>
    </dgm:pt>
    <dgm:pt modelId="{C43D5AE9-3214-4789-BC87-E3001FD01C27}" type="pres">
      <dgm:prSet presAssocID="{F6327D7D-2103-46A5-9519-4BEEA6204048}" presName="txFour" presStyleLbl="node4" presStyleIdx="0" presStyleCnt="4">
        <dgm:presLayoutVars>
          <dgm:chPref val="3"/>
        </dgm:presLayoutVars>
      </dgm:prSet>
      <dgm:spPr/>
    </dgm:pt>
    <dgm:pt modelId="{6BE3341D-71BF-45CE-9C16-04C857A27AB2}" type="pres">
      <dgm:prSet presAssocID="{F6327D7D-2103-46A5-9519-4BEEA6204048}" presName="horzFour" presStyleCnt="0"/>
      <dgm:spPr/>
    </dgm:pt>
    <dgm:pt modelId="{8AA85D46-C946-413D-AD35-FEE319322CFF}" type="pres">
      <dgm:prSet presAssocID="{43A6CCFA-24F0-430E-AD3A-F8DB0BFAE743}" presName="sibSpaceFour" presStyleCnt="0"/>
      <dgm:spPr/>
    </dgm:pt>
    <dgm:pt modelId="{C19CA4DE-8954-4EA2-9C8A-5CA4B104206A}" type="pres">
      <dgm:prSet presAssocID="{F9131504-0565-4221-87D4-C3215670C6DD}" presName="vertFour" presStyleCnt="0">
        <dgm:presLayoutVars>
          <dgm:chPref val="3"/>
        </dgm:presLayoutVars>
      </dgm:prSet>
      <dgm:spPr/>
    </dgm:pt>
    <dgm:pt modelId="{1949C09A-0593-4247-9373-62ED81F32222}" type="pres">
      <dgm:prSet presAssocID="{F9131504-0565-4221-87D4-C3215670C6DD}" presName="txFour" presStyleLbl="node4" presStyleIdx="1" presStyleCnt="4">
        <dgm:presLayoutVars>
          <dgm:chPref val="3"/>
        </dgm:presLayoutVars>
      </dgm:prSet>
      <dgm:spPr/>
    </dgm:pt>
    <dgm:pt modelId="{A1E4B383-15E1-4F8F-AA2D-B19B185A7C78}" type="pres">
      <dgm:prSet presAssocID="{F9131504-0565-4221-87D4-C3215670C6DD}" presName="horzFour" presStyleCnt="0"/>
      <dgm:spPr/>
    </dgm:pt>
    <dgm:pt modelId="{4474C44D-9E30-4AFD-BD46-BCB8B407C66D}" type="pres">
      <dgm:prSet presAssocID="{11BB73D9-EDEB-4899-BBB0-8E5364C77684}" presName="sibSpaceFour" presStyleCnt="0"/>
      <dgm:spPr/>
    </dgm:pt>
    <dgm:pt modelId="{2497912A-BE84-488E-B4FD-1118FBD34D78}" type="pres">
      <dgm:prSet presAssocID="{1953C0D4-8A5C-49A8-80A2-323648945864}" presName="vertFour" presStyleCnt="0">
        <dgm:presLayoutVars>
          <dgm:chPref val="3"/>
        </dgm:presLayoutVars>
      </dgm:prSet>
      <dgm:spPr/>
    </dgm:pt>
    <dgm:pt modelId="{059CAE2B-CF50-443E-AA57-42318D8EEB8F}" type="pres">
      <dgm:prSet presAssocID="{1953C0D4-8A5C-49A8-80A2-323648945864}" presName="txFour" presStyleLbl="node4" presStyleIdx="2" presStyleCnt="4">
        <dgm:presLayoutVars>
          <dgm:chPref val="3"/>
        </dgm:presLayoutVars>
      </dgm:prSet>
      <dgm:spPr/>
    </dgm:pt>
    <dgm:pt modelId="{48F44CA2-56AD-47FB-9637-B06D5C58E0DD}" type="pres">
      <dgm:prSet presAssocID="{1953C0D4-8A5C-49A8-80A2-323648945864}" presName="horzFour" presStyleCnt="0"/>
      <dgm:spPr/>
    </dgm:pt>
    <dgm:pt modelId="{4275DD66-6777-40DF-865B-77D708B75E33}" type="pres">
      <dgm:prSet presAssocID="{22873ECA-94A8-47E2-B38D-B05FCBD06D14}" presName="sibSpaceFour" presStyleCnt="0"/>
      <dgm:spPr/>
    </dgm:pt>
    <dgm:pt modelId="{1ADD540F-7EA5-4B32-9ADF-292F27D9942E}" type="pres">
      <dgm:prSet presAssocID="{29B65D1B-1812-480F-BCAB-E9BA48D1E7F4}" presName="vertFour" presStyleCnt="0">
        <dgm:presLayoutVars>
          <dgm:chPref val="3"/>
        </dgm:presLayoutVars>
      </dgm:prSet>
      <dgm:spPr/>
    </dgm:pt>
    <dgm:pt modelId="{A3A03A86-F67B-477E-A931-B80DDC86DDCF}" type="pres">
      <dgm:prSet presAssocID="{29B65D1B-1812-480F-BCAB-E9BA48D1E7F4}" presName="txFour" presStyleLbl="node4" presStyleIdx="3" presStyleCnt="4">
        <dgm:presLayoutVars>
          <dgm:chPref val="3"/>
        </dgm:presLayoutVars>
      </dgm:prSet>
      <dgm:spPr/>
    </dgm:pt>
    <dgm:pt modelId="{9136546F-4733-466F-8D52-29504A872090}" type="pres">
      <dgm:prSet presAssocID="{29B65D1B-1812-480F-BCAB-E9BA48D1E7F4}" presName="horzFour" presStyleCnt="0"/>
      <dgm:spPr/>
    </dgm:pt>
  </dgm:ptLst>
  <dgm:cxnLst>
    <dgm:cxn modelId="{3DA7D405-7120-49F3-8F67-9E7CA02E2667}" srcId="{6E49BF13-6721-430C-85F8-DAA134DD6B6A}" destId="{1953C0D4-8A5C-49A8-80A2-323648945864}" srcOrd="2" destOrd="0" parTransId="{7749ACA3-9980-48AF-87BB-64817431B083}" sibTransId="{22873ECA-94A8-47E2-B38D-B05FCBD06D14}"/>
    <dgm:cxn modelId="{1F9B6D64-D7F8-4F63-863A-1D52F8B2FAAE}" srcId="{4C0BCE1E-5434-4BB5-854A-DB95D578A4BC}" destId="{6E49BF13-6721-430C-85F8-DAA134DD6B6A}" srcOrd="0" destOrd="0" parTransId="{AF114F7C-55C0-4BE1-9096-13934D5CF3AC}" sibTransId="{9DC73297-8CC3-4A39-BE09-8A2EA6650668}"/>
    <dgm:cxn modelId="{A1D2E645-E1EC-4046-9752-5736B1368E7B}" srcId="{6E49BF13-6721-430C-85F8-DAA134DD6B6A}" destId="{F9131504-0565-4221-87D4-C3215670C6DD}" srcOrd="1" destOrd="0" parTransId="{CBB743E1-8ABF-4C2B-A830-05FCB455861A}" sibTransId="{11BB73D9-EDEB-4899-BBB0-8E5364C77684}"/>
    <dgm:cxn modelId="{7FB92D46-0CB2-4D54-BA6D-231EF75192EF}" srcId="{6E49BF13-6721-430C-85F8-DAA134DD6B6A}" destId="{F6327D7D-2103-46A5-9519-4BEEA6204048}" srcOrd="0" destOrd="0" parTransId="{C272144E-DF67-43BC-A668-F02390A560B1}" sibTransId="{43A6CCFA-24F0-430E-AD3A-F8DB0BFAE743}"/>
    <dgm:cxn modelId="{07289466-3169-4BE5-8560-D9EF5C0E00D1}" type="presOf" srcId="{F6327D7D-2103-46A5-9519-4BEEA6204048}" destId="{C43D5AE9-3214-4789-BC87-E3001FD01C27}" srcOrd="0" destOrd="0" presId="urn:microsoft.com/office/officeart/2005/8/layout/architecture"/>
    <dgm:cxn modelId="{674C0A78-9469-471C-9AC5-10A9A21180F3}" srcId="{0DBA40EA-43D7-436D-A451-8DE8201F880E}" destId="{F3548EB9-3522-4D73-B1D9-20D6447D7B27}" srcOrd="0" destOrd="0" parTransId="{0A338401-33B4-4B15-8FA7-659A1B1A740E}" sibTransId="{596CC6A9-80A6-4865-BD1B-3BB38E9EFB15}"/>
    <dgm:cxn modelId="{CE21487F-3CAC-4879-9584-234429AB3806}" type="presOf" srcId="{6E49BF13-6721-430C-85F8-DAA134DD6B6A}" destId="{5D77E15A-7581-468C-9800-762AADAB13E3}" srcOrd="0" destOrd="0" presId="urn:microsoft.com/office/officeart/2005/8/layout/architecture"/>
    <dgm:cxn modelId="{8421EF89-633C-4AF7-BFD4-17D7CCC5FEA7}" type="presOf" srcId="{F3548EB9-3522-4D73-B1D9-20D6447D7B27}" destId="{08233A73-9A0D-4E66-95FC-BA163A645E70}" srcOrd="0" destOrd="0" presId="urn:microsoft.com/office/officeart/2005/8/layout/architecture"/>
    <dgm:cxn modelId="{93C6F68F-D63E-4450-8789-008E978903ED}" type="presOf" srcId="{29B65D1B-1812-480F-BCAB-E9BA48D1E7F4}" destId="{A3A03A86-F67B-477E-A931-B80DDC86DDCF}" srcOrd="0" destOrd="0" presId="urn:microsoft.com/office/officeart/2005/8/layout/architecture"/>
    <dgm:cxn modelId="{99F83D9F-8D56-4E7E-A37A-A8B2EBA14325}" type="presOf" srcId="{0DBA40EA-43D7-436D-A451-8DE8201F880E}" destId="{A457FCD7-7585-452D-8B31-757F725B2F83}" srcOrd="0" destOrd="0" presId="urn:microsoft.com/office/officeart/2005/8/layout/architecture"/>
    <dgm:cxn modelId="{618552AC-C6C2-4B81-A8FC-205091027A93}" srcId="{F3548EB9-3522-4D73-B1D9-20D6447D7B27}" destId="{4C0BCE1E-5434-4BB5-854A-DB95D578A4BC}" srcOrd="0" destOrd="0" parTransId="{08C87971-EC20-421B-90CA-E060F2AF02BE}" sibTransId="{2333317D-1BA5-45F8-B968-C84CE9E917DA}"/>
    <dgm:cxn modelId="{643C39D3-A0E9-494B-9BA9-F399DDB16121}" type="presOf" srcId="{F9131504-0565-4221-87D4-C3215670C6DD}" destId="{1949C09A-0593-4247-9373-62ED81F32222}" srcOrd="0" destOrd="0" presId="urn:microsoft.com/office/officeart/2005/8/layout/architecture"/>
    <dgm:cxn modelId="{6721F2DB-BBD9-4E2E-930D-B5D55F4BC9B7}" type="presOf" srcId="{4C0BCE1E-5434-4BB5-854A-DB95D578A4BC}" destId="{B60AB936-4F9A-4736-A0EC-DC832F1A80F6}" srcOrd="0" destOrd="0" presId="urn:microsoft.com/office/officeart/2005/8/layout/architecture"/>
    <dgm:cxn modelId="{144CB1E3-BFF3-4F7B-AC0D-5CE45360913C}" type="presOf" srcId="{1953C0D4-8A5C-49A8-80A2-323648945864}" destId="{059CAE2B-CF50-443E-AA57-42318D8EEB8F}" srcOrd="0" destOrd="0" presId="urn:microsoft.com/office/officeart/2005/8/layout/architecture"/>
    <dgm:cxn modelId="{379BB8E9-FF17-4A92-82D7-7FDD2E915EA9}" srcId="{6E49BF13-6721-430C-85F8-DAA134DD6B6A}" destId="{29B65D1B-1812-480F-BCAB-E9BA48D1E7F4}" srcOrd="3" destOrd="0" parTransId="{D3A8B73C-69CB-4BF0-A918-986F19344E3B}" sibTransId="{29758030-6F2C-4B00-95DD-FC9A31B38AE1}"/>
    <dgm:cxn modelId="{167C6130-501F-440A-9E7B-852352CB33D9}" type="presParOf" srcId="{A457FCD7-7585-452D-8B31-757F725B2F83}" destId="{AA5501CC-ADA3-4533-A9A1-065962F024AB}" srcOrd="0" destOrd="0" presId="urn:microsoft.com/office/officeart/2005/8/layout/architecture"/>
    <dgm:cxn modelId="{F326BC7E-A4EF-452B-B445-0622FEA90777}" type="presParOf" srcId="{AA5501CC-ADA3-4533-A9A1-065962F024AB}" destId="{08233A73-9A0D-4E66-95FC-BA163A645E70}" srcOrd="0" destOrd="0" presId="urn:microsoft.com/office/officeart/2005/8/layout/architecture"/>
    <dgm:cxn modelId="{AE2EFEBD-43C3-46DF-9104-41BDDB3F42FB}" type="presParOf" srcId="{AA5501CC-ADA3-4533-A9A1-065962F024AB}" destId="{1E3AE262-6ABE-4162-909A-4E9ED2603B0F}" srcOrd="1" destOrd="0" presId="urn:microsoft.com/office/officeart/2005/8/layout/architecture"/>
    <dgm:cxn modelId="{19430ACF-C4E5-4352-B6A1-B2D2D95F4852}" type="presParOf" srcId="{AA5501CC-ADA3-4533-A9A1-065962F024AB}" destId="{5D075902-FDE4-4F7D-A8C3-9A2B7EBA5DE1}" srcOrd="2" destOrd="0" presId="urn:microsoft.com/office/officeart/2005/8/layout/architecture"/>
    <dgm:cxn modelId="{A658802F-61EA-48C8-8656-728C8E6E7711}" type="presParOf" srcId="{5D075902-FDE4-4F7D-A8C3-9A2B7EBA5DE1}" destId="{53E93033-B21D-407F-A1C4-2DD302857AB0}" srcOrd="0" destOrd="0" presId="urn:microsoft.com/office/officeart/2005/8/layout/architecture"/>
    <dgm:cxn modelId="{44D640A2-9F20-4055-8123-86C0B732BD91}" type="presParOf" srcId="{53E93033-B21D-407F-A1C4-2DD302857AB0}" destId="{B60AB936-4F9A-4736-A0EC-DC832F1A80F6}" srcOrd="0" destOrd="0" presId="urn:microsoft.com/office/officeart/2005/8/layout/architecture"/>
    <dgm:cxn modelId="{1C8360EE-DB0A-40D3-A7A4-32B7B56762B1}" type="presParOf" srcId="{53E93033-B21D-407F-A1C4-2DD302857AB0}" destId="{AFB26770-8D90-437C-AD15-B523C13947EA}" srcOrd="1" destOrd="0" presId="urn:microsoft.com/office/officeart/2005/8/layout/architecture"/>
    <dgm:cxn modelId="{2DED6198-6EC1-458D-B27F-E9C966720BB9}" type="presParOf" srcId="{53E93033-B21D-407F-A1C4-2DD302857AB0}" destId="{D8FD778E-DEB0-472A-B37E-E3F04564EB13}" srcOrd="2" destOrd="0" presId="urn:microsoft.com/office/officeart/2005/8/layout/architecture"/>
    <dgm:cxn modelId="{5B4420DB-6B2C-4BCD-B45C-99379E48B846}" type="presParOf" srcId="{D8FD778E-DEB0-472A-B37E-E3F04564EB13}" destId="{A1C9B497-B456-4787-8581-915C33240C2D}" srcOrd="0" destOrd="0" presId="urn:microsoft.com/office/officeart/2005/8/layout/architecture"/>
    <dgm:cxn modelId="{D065A9B7-7800-4484-AC79-FF676ED70015}" type="presParOf" srcId="{A1C9B497-B456-4787-8581-915C33240C2D}" destId="{5D77E15A-7581-468C-9800-762AADAB13E3}" srcOrd="0" destOrd="0" presId="urn:microsoft.com/office/officeart/2005/8/layout/architecture"/>
    <dgm:cxn modelId="{CA6067C0-A908-4BD1-8DFC-3DAF8A117256}" type="presParOf" srcId="{A1C9B497-B456-4787-8581-915C33240C2D}" destId="{F46C9B4E-C29F-4694-A2FA-5EF8E024E11C}" srcOrd="1" destOrd="0" presId="urn:microsoft.com/office/officeart/2005/8/layout/architecture"/>
    <dgm:cxn modelId="{6674A26F-7363-427C-9A8D-B091C50761AB}" type="presParOf" srcId="{A1C9B497-B456-4787-8581-915C33240C2D}" destId="{FF1C7EAA-706C-42CC-8CF3-2E5765BC3B94}" srcOrd="2" destOrd="0" presId="urn:microsoft.com/office/officeart/2005/8/layout/architecture"/>
    <dgm:cxn modelId="{9B616322-A868-4DF6-B7EC-78DA41FBB91C}" type="presParOf" srcId="{FF1C7EAA-706C-42CC-8CF3-2E5765BC3B94}" destId="{62542401-9AC3-4C16-A245-C259851FAC96}" srcOrd="0" destOrd="0" presId="urn:microsoft.com/office/officeart/2005/8/layout/architecture"/>
    <dgm:cxn modelId="{D8A4B3B0-393B-4569-97CB-86AD167C2E66}" type="presParOf" srcId="{62542401-9AC3-4C16-A245-C259851FAC96}" destId="{C43D5AE9-3214-4789-BC87-E3001FD01C27}" srcOrd="0" destOrd="0" presId="urn:microsoft.com/office/officeart/2005/8/layout/architecture"/>
    <dgm:cxn modelId="{4277B44A-8664-4578-B50E-8374CA84CD75}" type="presParOf" srcId="{62542401-9AC3-4C16-A245-C259851FAC96}" destId="{6BE3341D-71BF-45CE-9C16-04C857A27AB2}" srcOrd="1" destOrd="0" presId="urn:microsoft.com/office/officeart/2005/8/layout/architecture"/>
    <dgm:cxn modelId="{5631A13C-9E5F-4B5D-BAA9-329883FFABDC}" type="presParOf" srcId="{FF1C7EAA-706C-42CC-8CF3-2E5765BC3B94}" destId="{8AA85D46-C946-413D-AD35-FEE319322CFF}" srcOrd="1" destOrd="0" presId="urn:microsoft.com/office/officeart/2005/8/layout/architecture"/>
    <dgm:cxn modelId="{A3D3A6DA-511B-48F4-8759-99804A798F16}" type="presParOf" srcId="{FF1C7EAA-706C-42CC-8CF3-2E5765BC3B94}" destId="{C19CA4DE-8954-4EA2-9C8A-5CA4B104206A}" srcOrd="2" destOrd="0" presId="urn:microsoft.com/office/officeart/2005/8/layout/architecture"/>
    <dgm:cxn modelId="{F8C13B33-88F2-4547-BD40-5F905F4FFD01}" type="presParOf" srcId="{C19CA4DE-8954-4EA2-9C8A-5CA4B104206A}" destId="{1949C09A-0593-4247-9373-62ED81F32222}" srcOrd="0" destOrd="0" presId="urn:microsoft.com/office/officeart/2005/8/layout/architecture"/>
    <dgm:cxn modelId="{9C42D0AF-9640-4711-8D9E-B9070C9A31A3}" type="presParOf" srcId="{C19CA4DE-8954-4EA2-9C8A-5CA4B104206A}" destId="{A1E4B383-15E1-4F8F-AA2D-B19B185A7C78}" srcOrd="1" destOrd="0" presId="urn:microsoft.com/office/officeart/2005/8/layout/architecture"/>
    <dgm:cxn modelId="{C3B805EB-5E1D-4412-8675-251FDDDA8BD9}" type="presParOf" srcId="{FF1C7EAA-706C-42CC-8CF3-2E5765BC3B94}" destId="{4474C44D-9E30-4AFD-BD46-BCB8B407C66D}" srcOrd="3" destOrd="0" presId="urn:microsoft.com/office/officeart/2005/8/layout/architecture"/>
    <dgm:cxn modelId="{B9D3A6A0-1833-469D-9084-95D30FC10162}" type="presParOf" srcId="{FF1C7EAA-706C-42CC-8CF3-2E5765BC3B94}" destId="{2497912A-BE84-488E-B4FD-1118FBD34D78}" srcOrd="4" destOrd="0" presId="urn:microsoft.com/office/officeart/2005/8/layout/architecture"/>
    <dgm:cxn modelId="{E3993F5E-40E9-411B-9E84-1B0300E61FF3}" type="presParOf" srcId="{2497912A-BE84-488E-B4FD-1118FBD34D78}" destId="{059CAE2B-CF50-443E-AA57-42318D8EEB8F}" srcOrd="0" destOrd="0" presId="urn:microsoft.com/office/officeart/2005/8/layout/architecture"/>
    <dgm:cxn modelId="{514B8FE6-6AE7-4813-9BE5-6AFF12D2FDBF}" type="presParOf" srcId="{2497912A-BE84-488E-B4FD-1118FBD34D78}" destId="{48F44CA2-56AD-47FB-9637-B06D5C58E0DD}" srcOrd="1" destOrd="0" presId="urn:microsoft.com/office/officeart/2005/8/layout/architecture"/>
    <dgm:cxn modelId="{C9E3D888-628B-440E-95D0-BEEFB311AB6C}" type="presParOf" srcId="{FF1C7EAA-706C-42CC-8CF3-2E5765BC3B94}" destId="{4275DD66-6777-40DF-865B-77D708B75E33}" srcOrd="5" destOrd="0" presId="urn:microsoft.com/office/officeart/2005/8/layout/architecture"/>
    <dgm:cxn modelId="{1D7C9C24-6CAB-4062-8D60-4E23438BD499}" type="presParOf" srcId="{FF1C7EAA-706C-42CC-8CF3-2E5765BC3B94}" destId="{1ADD540F-7EA5-4B32-9ADF-292F27D9942E}" srcOrd="6" destOrd="0" presId="urn:microsoft.com/office/officeart/2005/8/layout/architecture"/>
    <dgm:cxn modelId="{C87D315A-27D1-4A51-98EB-24215CF4F663}" type="presParOf" srcId="{1ADD540F-7EA5-4B32-9ADF-292F27D9942E}" destId="{A3A03A86-F67B-477E-A931-B80DDC86DDCF}" srcOrd="0" destOrd="0" presId="urn:microsoft.com/office/officeart/2005/8/layout/architecture"/>
    <dgm:cxn modelId="{48B02249-5389-4449-B047-17F1018BEF4E}" type="presParOf" srcId="{1ADD540F-7EA5-4B32-9ADF-292F27D9942E}" destId="{9136546F-4733-466F-8D52-29504A872090}" srcOrd="1" destOrd="0" presId="urn:microsoft.com/office/officeart/2005/8/layout/architecture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33A73-9A0D-4E66-95FC-BA163A645E70}">
      <dsp:nvSpPr>
        <dsp:cNvPr id="0" name=""/>
        <dsp:cNvSpPr/>
      </dsp:nvSpPr>
      <dsp:spPr>
        <a:xfrm>
          <a:off x="710" y="4544070"/>
          <a:ext cx="11726388" cy="1362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 err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dotNetTips.Utility.Standard.Common</a:t>
          </a:r>
          <a:endParaRPr lang="en-US" sz="57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40630" y="4583990"/>
        <a:ext cx="11646548" cy="1283128"/>
      </dsp:txXfrm>
    </dsp:sp>
    <dsp:sp modelId="{B60AB936-4F9A-4736-A0EC-DC832F1A80F6}">
      <dsp:nvSpPr>
        <dsp:cNvPr id="0" name=""/>
        <dsp:cNvSpPr/>
      </dsp:nvSpPr>
      <dsp:spPr>
        <a:xfrm>
          <a:off x="710" y="3029579"/>
          <a:ext cx="11726388" cy="1362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dotNetTips.Utility.Standard.Extensions</a:t>
          </a:r>
        </a:p>
      </dsp:txBody>
      <dsp:txXfrm>
        <a:off x="40630" y="3069499"/>
        <a:ext cx="11646548" cy="1283128"/>
      </dsp:txXfrm>
    </dsp:sp>
    <dsp:sp modelId="{5D77E15A-7581-468C-9800-762AADAB13E3}">
      <dsp:nvSpPr>
        <dsp:cNvPr id="0" name=""/>
        <dsp:cNvSpPr/>
      </dsp:nvSpPr>
      <dsp:spPr>
        <a:xfrm>
          <a:off x="710" y="1515089"/>
          <a:ext cx="11726388" cy="1362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dotNetTips.Utility.Standard</a:t>
          </a:r>
        </a:p>
      </dsp:txBody>
      <dsp:txXfrm>
        <a:off x="40630" y="1555009"/>
        <a:ext cx="11646548" cy="1283128"/>
      </dsp:txXfrm>
    </dsp:sp>
    <dsp:sp modelId="{C43D5AE9-3214-4789-BC87-E3001FD01C27}">
      <dsp:nvSpPr>
        <dsp:cNvPr id="0" name=""/>
        <dsp:cNvSpPr/>
      </dsp:nvSpPr>
      <dsp:spPr>
        <a:xfrm>
          <a:off x="710" y="598"/>
          <a:ext cx="2886140" cy="1362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dotNetTips.Utility.Core.Windows</a:t>
          </a:r>
          <a:endParaRPr lang="en-US" sz="12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40630" y="40518"/>
        <a:ext cx="2806300" cy="1283128"/>
      </dsp:txXfrm>
    </dsp:sp>
    <dsp:sp modelId="{1949C09A-0593-4247-9373-62ED81F32222}">
      <dsp:nvSpPr>
        <dsp:cNvPr id="0" name=""/>
        <dsp:cNvSpPr/>
      </dsp:nvSpPr>
      <dsp:spPr>
        <a:xfrm>
          <a:off x="2947459" y="598"/>
          <a:ext cx="2886140" cy="1362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dotNetTips.Utility.Core.AspNet</a:t>
          </a:r>
          <a:r>
            <a:rPr lang="en-US" sz="12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 *</a:t>
          </a:r>
        </a:p>
      </dsp:txBody>
      <dsp:txXfrm>
        <a:off x="2987379" y="40518"/>
        <a:ext cx="2806300" cy="1283128"/>
      </dsp:txXfrm>
    </dsp:sp>
    <dsp:sp modelId="{059CAE2B-CF50-443E-AA57-42318D8EEB8F}">
      <dsp:nvSpPr>
        <dsp:cNvPr id="0" name=""/>
        <dsp:cNvSpPr/>
      </dsp:nvSpPr>
      <dsp:spPr>
        <a:xfrm>
          <a:off x="5894208" y="598"/>
          <a:ext cx="2886140" cy="1362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dotNetTips.Utility.Standard.Tester</a:t>
          </a:r>
          <a:endParaRPr lang="en-US" sz="12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5934128" y="40518"/>
        <a:ext cx="2806300" cy="1283128"/>
      </dsp:txXfrm>
    </dsp:sp>
    <dsp:sp modelId="{A3A03A86-F67B-477E-A931-B80DDC86DDCF}">
      <dsp:nvSpPr>
        <dsp:cNvPr id="0" name=""/>
        <dsp:cNvSpPr/>
      </dsp:nvSpPr>
      <dsp:spPr>
        <a:xfrm>
          <a:off x="8840958" y="598"/>
          <a:ext cx="2886140" cy="1362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dotNetTips.Utility.Core.EntityFramework</a:t>
          </a:r>
          <a:r>
            <a:rPr lang="en-US" sz="12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 *</a:t>
          </a:r>
        </a:p>
      </dsp:txBody>
      <dsp:txXfrm>
        <a:off x="8880878" y="40518"/>
        <a:ext cx="2806300" cy="1283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3C306-74D5-40FF-9395-14A8DE4E9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2FAD3-D34D-4183-843E-36446FF44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FFA7F-5F37-4725-8930-E93371EC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B9E-267D-442F-A884-15AB5B5F6C40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C54B4-53B5-4CD5-B7BE-39407FF34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C1C90-CE47-4A18-9487-8C0D9573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7929-1870-4BA8-BD9A-FDCFF389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3DD03-DA6C-4083-AEBB-946A2A4A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E8FE9-F0DC-4AD7-BB0D-F4C9A0E86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7B6C8-2E15-47B3-8A36-D37F41A1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B9E-267D-442F-A884-15AB5B5F6C40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9F44D-F483-43CD-A703-319EC84A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0765B-8E8D-468B-B137-5677486A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7929-1870-4BA8-BD9A-FDCFF389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0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15B2E5-0990-481E-AD83-D2604B84C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4C136-A83E-4A24-8005-E24106EE0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7C7A3-542C-44D9-BDFC-EEB58709F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B9E-267D-442F-A884-15AB5B5F6C40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4ACFB-4C7D-4198-82DA-49F33DA8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EE7A8-0AB8-4600-9CA4-740060EE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7929-1870-4BA8-BD9A-FDCFF389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123E-3B02-4ABC-A1FA-37BD5B1E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BA386-25FA-42D6-91B3-A9D8D8C89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A7047-3521-4F09-A0DA-7BB6855EB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B9E-267D-442F-A884-15AB5B5F6C40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D3D97-8247-453F-ABE6-C4C68AB7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4BC62-FD9A-4879-9437-2F30914D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7929-1870-4BA8-BD9A-FDCFF389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9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ACEF-B067-4812-9A16-EC35138FE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6E795-205C-4DE0-A5BF-D1F89E9D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C9634-24A8-4EF3-A101-9F4A3603B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B9E-267D-442F-A884-15AB5B5F6C40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79C2B-0B98-4489-9AF6-1CBC4549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96992-0630-4E1F-865B-BAE4E6B0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7929-1870-4BA8-BD9A-FDCFF389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03223-7BC7-4C06-94AE-07B79110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75D5D-B588-4B03-87FA-DF83251FB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DCAE6-C7D0-45DC-907B-6A5A7548A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E9FE1-1C11-42E5-83FF-8DFF6D12F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B9E-267D-442F-A884-15AB5B5F6C40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C5A15-544E-4086-88C5-CF3F5F82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BFDE7-D2EF-4981-B6D8-36177DBC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7929-1870-4BA8-BD9A-FDCFF389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4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7DCF-8C5F-4244-BFA0-9985F126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59A39-25C0-49F7-8143-ACAF4768D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5DD42-B3DB-4896-9E9F-4D6B3E581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F038C2-B2DC-4A3A-BC26-7814DDE1B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7DA4F-2EFF-4140-B392-4C2B1ACA0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C50F4F-EE0E-4E44-A19D-941EFA9AC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B9E-267D-442F-A884-15AB5B5F6C40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6D75C-9AC8-451B-874D-18DEF5A9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2D91A-C330-4033-BEEA-311879CF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7929-1870-4BA8-BD9A-FDCFF389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565A-50A4-444C-A99A-37301F42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1958E-0EFD-41DA-9792-95A788AB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B9E-267D-442F-A884-15AB5B5F6C40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B3EB7-8B77-4114-990D-DC4ED08CE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15EF4-9E16-4C11-AF8C-697D58E5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7929-1870-4BA8-BD9A-FDCFF389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3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810AB0-A41E-42BE-9638-EA6B650C4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B9E-267D-442F-A884-15AB5B5F6C40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DE876-DEF0-4DEF-9B4E-6E393EED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8E720-B82F-46C0-89CF-CE3BE249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7929-1870-4BA8-BD9A-FDCFF389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4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64A02-EDBC-4D26-B1D9-E226D5F17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AAB75-ABC5-41C8-B4A4-EF34F2795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D9B42-6167-4DCA-8A0B-BCE775A1D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AC72D-CE9B-4DAB-8E66-CC4C6C28D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B9E-267D-442F-A884-15AB5B5F6C40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930CB-06A1-4BCD-AE30-D01AD9E4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D6137-DDEC-436F-A786-E0533240B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7929-1870-4BA8-BD9A-FDCFF389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2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38AB-FEE6-4460-941C-D99E9745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08CAEC-2FA7-4691-8912-3E1635229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1A92C-6160-4FAA-B921-C5B17629F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E2FDB-81B4-4E08-886C-C7102CE6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B9E-267D-442F-A884-15AB5B5F6C40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B1341-22A8-4147-A5BC-65C929DA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D75A1-343D-4FBA-B6A6-ABD0B8E4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7929-1870-4BA8-BD9A-FDCFF389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2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5F27D5-E606-4A2E-B1B9-2BA8B0482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00BB2-B483-4DCB-8651-D00488BC2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3A83C-7D06-4855-BFF7-363DFD6ED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CCB9E-267D-442F-A884-15AB5B5F6C40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4AFFE-9BED-4929-BE9B-75DA5A061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EB19C-ED5F-4510-9405-D5A8DCD48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B7929-1870-4BA8-BD9A-FDCFF389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80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4524AA2-8E9B-44BB-86E9-97E8B0B8A6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9635810"/>
              </p:ext>
            </p:extLst>
          </p:nvPr>
        </p:nvGraphicFramePr>
        <p:xfrm>
          <a:off x="260059" y="258271"/>
          <a:ext cx="11727809" cy="5907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5394860-9863-468D-B13D-D6424241D9A9}"/>
              </a:ext>
            </a:extLst>
          </p:cNvPr>
          <p:cNvSpPr txBox="1"/>
          <p:nvPr/>
        </p:nvSpPr>
        <p:spPr>
          <a:xfrm>
            <a:off x="8414927" y="6333790"/>
            <a:ext cx="327170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* Unreleased</a:t>
            </a:r>
          </a:p>
        </p:txBody>
      </p:sp>
      <p:pic>
        <p:nvPicPr>
          <p:cNvPr id="7" name="Picture 6" descr="A picture containing bridge&#10;&#10;Description automatically generated">
            <a:extLst>
              <a:ext uri="{FF2B5EF4-FFF2-40B4-BE49-F238E27FC236}">
                <a16:creationId xmlns:a16="http://schemas.microsoft.com/office/drawing/2014/main" id="{87B114FC-8D1D-4D24-B95F-9F7A0699F9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41" y="6230397"/>
            <a:ext cx="576118" cy="5761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668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McCarter</dc:creator>
  <cp:lastModifiedBy>David McCarter</cp:lastModifiedBy>
  <cp:revision>5</cp:revision>
  <dcterms:created xsi:type="dcterms:W3CDTF">2020-08-03T15:29:19Z</dcterms:created>
  <dcterms:modified xsi:type="dcterms:W3CDTF">2020-08-04T12:52:48Z</dcterms:modified>
</cp:coreProperties>
</file>