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A40EA-43D7-436D-A451-8DE8201F880E}" type="doc">
      <dgm:prSet loTypeId="urn:microsoft.com/office/officeart/2005/8/layout/hierarchy4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548EB9-3522-4D73-B1D9-20D6447D7B2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dotNetTips.Utility.Standard.Common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338401-33B4-4B15-8FA7-659A1B1A740E}" type="parTrans" cxnId="{674C0A78-9469-471C-9AC5-10A9A21180F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6CC6A9-80A6-4865-BD1B-3BB38E9EFB15}" type="sibTrans" cxnId="{674C0A78-9469-471C-9AC5-10A9A21180F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C0BCE1E-5434-4BB5-854A-DB95D578A4B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dotNetTips.Utility.Standard.Extensions</a:t>
          </a:r>
        </a:p>
      </dgm:t>
    </dgm:pt>
    <dgm:pt modelId="{08C87971-EC20-421B-90CA-E060F2AF02BE}" type="parTrans" cxnId="{618552AC-C6C2-4B81-A8FC-205091027A9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333317D-1BA5-45F8-B968-C84CE9E917DA}" type="sibTrans" cxnId="{618552AC-C6C2-4B81-A8FC-205091027A9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E49BF13-6721-430C-85F8-DAA134DD6B6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</a:t>
          </a:r>
        </a:p>
      </dgm:t>
    </dgm:pt>
    <dgm:pt modelId="{AF114F7C-55C0-4BE1-9096-13934D5CF3AC}" type="parTrans" cxnId="{1F9B6D64-D7F8-4F63-863A-1D52F8B2FAAE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DC73297-8CC3-4A39-BE09-8A2EA6650668}" type="sibTrans" cxnId="{1F9B6D64-D7F8-4F63-863A-1D52F8B2FAAE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6327D7D-2103-46A5-9519-4BEEA620404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dotNetTips.Utility.Core.Windows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72144E-DF67-43BC-A668-F02390A560B1}" type="parTrans" cxnId="{7FB92D46-0CB2-4D54-BA6D-231EF75192EF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3A6CCFA-24F0-430E-AD3A-F8DB0BFAE743}" type="sibTrans" cxnId="{7FB92D46-0CB2-4D54-BA6D-231EF75192EF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9131504-0565-4221-87D4-C3215670C6D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dotNetTips.Utility.Core.AspNet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gm:t>
    </dgm:pt>
    <dgm:pt modelId="{CBB743E1-8ABF-4C2B-A830-05FCB455861A}" type="parTrans" cxnId="{A1D2E645-E1EC-4046-9752-5736B1368E7B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1BB73D9-EDEB-4899-BBB0-8E5364C77684}" type="sibTrans" cxnId="{A1D2E645-E1EC-4046-9752-5736B1368E7B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953C0D4-8A5C-49A8-80A2-3236489458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dotNetTips.Utility.Standard.Tester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49ACA3-9980-48AF-87BB-64817431B083}" type="parTrans" cxnId="{3DA7D405-7120-49F3-8F67-9E7CA02E266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2873ECA-94A8-47E2-B38D-B05FCBD06D14}" type="sibTrans" cxnId="{3DA7D405-7120-49F3-8F67-9E7CA02E266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B65D1B-1812-480F-BCAB-E9BA48D1E7F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dotNetTips.Utility.Core.EntityFramework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gm:t>
    </dgm:pt>
    <dgm:pt modelId="{D3A8B73C-69CB-4BF0-A918-986F19344E3B}" type="parTrans" cxnId="{379BB8E9-FF17-4A92-82D7-7FDD2E915EA9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758030-6F2C-4B00-95DD-FC9A31B38AE1}" type="sibTrans" cxnId="{379BB8E9-FF17-4A92-82D7-7FDD2E915EA9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34DA5D3-CEC6-479C-B71E-E98466F92136}" type="pres">
      <dgm:prSet presAssocID="{0DBA40EA-43D7-436D-A451-8DE8201F88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A2954B-9AA8-4668-8A93-E32E5D8286B4}" type="pres">
      <dgm:prSet presAssocID="{F3548EB9-3522-4D73-B1D9-20D6447D7B27}" presName="vertOne" presStyleCnt="0"/>
      <dgm:spPr/>
    </dgm:pt>
    <dgm:pt modelId="{69729B0A-080E-4A3E-B2F0-770C546A516A}" type="pres">
      <dgm:prSet presAssocID="{F3548EB9-3522-4D73-B1D9-20D6447D7B27}" presName="txOne" presStyleLbl="node0" presStyleIdx="0" presStyleCnt="1">
        <dgm:presLayoutVars>
          <dgm:chPref val="3"/>
        </dgm:presLayoutVars>
      </dgm:prSet>
      <dgm:spPr/>
    </dgm:pt>
    <dgm:pt modelId="{37C23B23-71CF-467F-9C1B-C6DAF1B1693B}" type="pres">
      <dgm:prSet presAssocID="{F3548EB9-3522-4D73-B1D9-20D6447D7B27}" presName="parTransOne" presStyleCnt="0"/>
      <dgm:spPr/>
    </dgm:pt>
    <dgm:pt modelId="{226C3FE9-C620-4014-A3CE-EA223F12D0F7}" type="pres">
      <dgm:prSet presAssocID="{F3548EB9-3522-4D73-B1D9-20D6447D7B27}" presName="horzOne" presStyleCnt="0"/>
      <dgm:spPr/>
    </dgm:pt>
    <dgm:pt modelId="{1B232D23-882A-41C6-8710-2F3B029E170E}" type="pres">
      <dgm:prSet presAssocID="{4C0BCE1E-5434-4BB5-854A-DB95D578A4BC}" presName="vertTwo" presStyleCnt="0"/>
      <dgm:spPr/>
    </dgm:pt>
    <dgm:pt modelId="{3CDD9677-3892-4F7E-92AD-87DCCE0D81CB}" type="pres">
      <dgm:prSet presAssocID="{4C0BCE1E-5434-4BB5-854A-DB95D578A4BC}" presName="txTwo" presStyleLbl="node2" presStyleIdx="0" presStyleCnt="1">
        <dgm:presLayoutVars>
          <dgm:chPref val="3"/>
        </dgm:presLayoutVars>
      </dgm:prSet>
      <dgm:spPr/>
    </dgm:pt>
    <dgm:pt modelId="{1BF4EE35-46AA-4542-BAFB-13B4701DCDEC}" type="pres">
      <dgm:prSet presAssocID="{4C0BCE1E-5434-4BB5-854A-DB95D578A4BC}" presName="parTransTwo" presStyleCnt="0"/>
      <dgm:spPr/>
    </dgm:pt>
    <dgm:pt modelId="{2D7407DE-8D07-4D42-9768-DEF13C026DF9}" type="pres">
      <dgm:prSet presAssocID="{4C0BCE1E-5434-4BB5-854A-DB95D578A4BC}" presName="horzTwo" presStyleCnt="0"/>
      <dgm:spPr/>
    </dgm:pt>
    <dgm:pt modelId="{CB5FCA3D-780B-423B-9754-01E41ED1D594}" type="pres">
      <dgm:prSet presAssocID="{6E49BF13-6721-430C-85F8-DAA134DD6B6A}" presName="vertThree" presStyleCnt="0"/>
      <dgm:spPr/>
    </dgm:pt>
    <dgm:pt modelId="{2FE62EC0-C842-428A-B906-DD4A34CDC1CF}" type="pres">
      <dgm:prSet presAssocID="{6E49BF13-6721-430C-85F8-DAA134DD6B6A}" presName="txThree" presStyleLbl="node3" presStyleIdx="0" presStyleCnt="1">
        <dgm:presLayoutVars>
          <dgm:chPref val="3"/>
        </dgm:presLayoutVars>
      </dgm:prSet>
      <dgm:spPr/>
    </dgm:pt>
    <dgm:pt modelId="{D3F6EBA5-BB46-43E3-B256-5A113FC1C4A5}" type="pres">
      <dgm:prSet presAssocID="{6E49BF13-6721-430C-85F8-DAA134DD6B6A}" presName="parTransThree" presStyleCnt="0"/>
      <dgm:spPr/>
    </dgm:pt>
    <dgm:pt modelId="{A586EF35-2A45-4D18-ABB5-BF6EF3D15321}" type="pres">
      <dgm:prSet presAssocID="{6E49BF13-6721-430C-85F8-DAA134DD6B6A}" presName="horzThree" presStyleCnt="0"/>
      <dgm:spPr/>
    </dgm:pt>
    <dgm:pt modelId="{0F1FCD40-246E-4C8F-82CA-90260D71BCB7}" type="pres">
      <dgm:prSet presAssocID="{F6327D7D-2103-46A5-9519-4BEEA6204048}" presName="vertFour" presStyleCnt="0">
        <dgm:presLayoutVars>
          <dgm:chPref val="3"/>
        </dgm:presLayoutVars>
      </dgm:prSet>
      <dgm:spPr/>
    </dgm:pt>
    <dgm:pt modelId="{59D12D5A-EFE0-482C-A94F-56460B06118C}" type="pres">
      <dgm:prSet presAssocID="{F6327D7D-2103-46A5-9519-4BEEA6204048}" presName="txFour" presStyleLbl="node4" presStyleIdx="0" presStyleCnt="4">
        <dgm:presLayoutVars>
          <dgm:chPref val="3"/>
        </dgm:presLayoutVars>
      </dgm:prSet>
      <dgm:spPr/>
    </dgm:pt>
    <dgm:pt modelId="{9FD6864B-409B-40AC-850C-948AA49D00E6}" type="pres">
      <dgm:prSet presAssocID="{F6327D7D-2103-46A5-9519-4BEEA6204048}" presName="horzFour" presStyleCnt="0"/>
      <dgm:spPr/>
    </dgm:pt>
    <dgm:pt modelId="{3B546E5B-7712-44CA-AF91-EA985049788D}" type="pres">
      <dgm:prSet presAssocID="{43A6CCFA-24F0-430E-AD3A-F8DB0BFAE743}" presName="sibSpaceFour" presStyleCnt="0"/>
      <dgm:spPr/>
    </dgm:pt>
    <dgm:pt modelId="{57B1BF5D-8B51-4CA9-A1CC-373782455A5B}" type="pres">
      <dgm:prSet presAssocID="{F9131504-0565-4221-87D4-C3215670C6DD}" presName="vertFour" presStyleCnt="0">
        <dgm:presLayoutVars>
          <dgm:chPref val="3"/>
        </dgm:presLayoutVars>
      </dgm:prSet>
      <dgm:spPr/>
    </dgm:pt>
    <dgm:pt modelId="{D1F5E78B-25DE-428E-B813-08806B9B7793}" type="pres">
      <dgm:prSet presAssocID="{F9131504-0565-4221-87D4-C3215670C6DD}" presName="txFour" presStyleLbl="node4" presStyleIdx="1" presStyleCnt="4">
        <dgm:presLayoutVars>
          <dgm:chPref val="3"/>
        </dgm:presLayoutVars>
      </dgm:prSet>
      <dgm:spPr/>
    </dgm:pt>
    <dgm:pt modelId="{A453A851-2791-401F-A6FD-B63D6F335953}" type="pres">
      <dgm:prSet presAssocID="{F9131504-0565-4221-87D4-C3215670C6DD}" presName="horzFour" presStyleCnt="0"/>
      <dgm:spPr/>
    </dgm:pt>
    <dgm:pt modelId="{FA76ABB4-D2A9-499A-980D-8C16B5C68A2B}" type="pres">
      <dgm:prSet presAssocID="{11BB73D9-EDEB-4899-BBB0-8E5364C77684}" presName="sibSpaceFour" presStyleCnt="0"/>
      <dgm:spPr/>
    </dgm:pt>
    <dgm:pt modelId="{344A63F9-CCB4-4686-A16A-C268F637C663}" type="pres">
      <dgm:prSet presAssocID="{1953C0D4-8A5C-49A8-80A2-323648945864}" presName="vertFour" presStyleCnt="0">
        <dgm:presLayoutVars>
          <dgm:chPref val="3"/>
        </dgm:presLayoutVars>
      </dgm:prSet>
      <dgm:spPr/>
    </dgm:pt>
    <dgm:pt modelId="{90B1EA35-54B9-4B32-8E6B-4DA66BBD99CA}" type="pres">
      <dgm:prSet presAssocID="{1953C0D4-8A5C-49A8-80A2-323648945864}" presName="txFour" presStyleLbl="node4" presStyleIdx="2" presStyleCnt="4">
        <dgm:presLayoutVars>
          <dgm:chPref val="3"/>
        </dgm:presLayoutVars>
      </dgm:prSet>
      <dgm:spPr/>
    </dgm:pt>
    <dgm:pt modelId="{4868EDAB-B4D6-47FB-8818-34B345B3A91C}" type="pres">
      <dgm:prSet presAssocID="{1953C0D4-8A5C-49A8-80A2-323648945864}" presName="horzFour" presStyleCnt="0"/>
      <dgm:spPr/>
    </dgm:pt>
    <dgm:pt modelId="{DA4029AC-7CF6-4336-9553-909E71701A43}" type="pres">
      <dgm:prSet presAssocID="{22873ECA-94A8-47E2-B38D-B05FCBD06D14}" presName="sibSpaceFour" presStyleCnt="0"/>
      <dgm:spPr/>
    </dgm:pt>
    <dgm:pt modelId="{D550CBFA-0C32-415F-A261-245A18D0D465}" type="pres">
      <dgm:prSet presAssocID="{29B65D1B-1812-480F-BCAB-E9BA48D1E7F4}" presName="vertFour" presStyleCnt="0">
        <dgm:presLayoutVars>
          <dgm:chPref val="3"/>
        </dgm:presLayoutVars>
      </dgm:prSet>
      <dgm:spPr/>
    </dgm:pt>
    <dgm:pt modelId="{09E4595E-CECD-419B-8483-E158BAC637A2}" type="pres">
      <dgm:prSet presAssocID="{29B65D1B-1812-480F-BCAB-E9BA48D1E7F4}" presName="txFour" presStyleLbl="node4" presStyleIdx="3" presStyleCnt="4">
        <dgm:presLayoutVars>
          <dgm:chPref val="3"/>
        </dgm:presLayoutVars>
      </dgm:prSet>
      <dgm:spPr/>
    </dgm:pt>
    <dgm:pt modelId="{92BF49A8-8CDA-4918-98D1-3260E87EDBD0}" type="pres">
      <dgm:prSet presAssocID="{29B65D1B-1812-480F-BCAB-E9BA48D1E7F4}" presName="horzFour" presStyleCnt="0"/>
      <dgm:spPr/>
    </dgm:pt>
  </dgm:ptLst>
  <dgm:cxnLst>
    <dgm:cxn modelId="{3DA7D405-7120-49F3-8F67-9E7CA02E2667}" srcId="{6E49BF13-6721-430C-85F8-DAA134DD6B6A}" destId="{1953C0D4-8A5C-49A8-80A2-323648945864}" srcOrd="2" destOrd="0" parTransId="{7749ACA3-9980-48AF-87BB-64817431B083}" sibTransId="{22873ECA-94A8-47E2-B38D-B05FCBD06D14}"/>
    <dgm:cxn modelId="{E636340A-249E-4550-BA09-6424134AB1B3}" type="presOf" srcId="{1953C0D4-8A5C-49A8-80A2-323648945864}" destId="{90B1EA35-54B9-4B32-8E6B-4DA66BBD99CA}" srcOrd="0" destOrd="0" presId="urn:microsoft.com/office/officeart/2005/8/layout/hierarchy4"/>
    <dgm:cxn modelId="{EE07BB2A-1085-473A-832A-DF26293D08FF}" type="presOf" srcId="{29B65D1B-1812-480F-BCAB-E9BA48D1E7F4}" destId="{09E4595E-CECD-419B-8483-E158BAC637A2}" srcOrd="0" destOrd="0" presId="urn:microsoft.com/office/officeart/2005/8/layout/hierarchy4"/>
    <dgm:cxn modelId="{73C4CF3E-B915-4965-A8C2-4B8BC5B9AB8F}" type="presOf" srcId="{4C0BCE1E-5434-4BB5-854A-DB95D578A4BC}" destId="{3CDD9677-3892-4F7E-92AD-87DCCE0D81CB}" srcOrd="0" destOrd="0" presId="urn:microsoft.com/office/officeart/2005/8/layout/hierarchy4"/>
    <dgm:cxn modelId="{1F9B6D64-D7F8-4F63-863A-1D52F8B2FAAE}" srcId="{4C0BCE1E-5434-4BB5-854A-DB95D578A4BC}" destId="{6E49BF13-6721-430C-85F8-DAA134DD6B6A}" srcOrd="0" destOrd="0" parTransId="{AF114F7C-55C0-4BE1-9096-13934D5CF3AC}" sibTransId="{9DC73297-8CC3-4A39-BE09-8A2EA6650668}"/>
    <dgm:cxn modelId="{A1D2E645-E1EC-4046-9752-5736B1368E7B}" srcId="{6E49BF13-6721-430C-85F8-DAA134DD6B6A}" destId="{F9131504-0565-4221-87D4-C3215670C6DD}" srcOrd="1" destOrd="0" parTransId="{CBB743E1-8ABF-4C2B-A830-05FCB455861A}" sibTransId="{11BB73D9-EDEB-4899-BBB0-8E5364C77684}"/>
    <dgm:cxn modelId="{7FB92D46-0CB2-4D54-BA6D-231EF75192EF}" srcId="{6E49BF13-6721-430C-85F8-DAA134DD6B6A}" destId="{F6327D7D-2103-46A5-9519-4BEEA6204048}" srcOrd="0" destOrd="0" parTransId="{C272144E-DF67-43BC-A668-F02390A560B1}" sibTransId="{43A6CCFA-24F0-430E-AD3A-F8DB0BFAE743}"/>
    <dgm:cxn modelId="{3A475A52-8E69-47A3-81C1-B53FB66C3678}" type="presOf" srcId="{0DBA40EA-43D7-436D-A451-8DE8201F880E}" destId="{B34DA5D3-CEC6-479C-B71E-E98466F92136}" srcOrd="0" destOrd="0" presId="urn:microsoft.com/office/officeart/2005/8/layout/hierarchy4"/>
    <dgm:cxn modelId="{674C0A78-9469-471C-9AC5-10A9A21180F3}" srcId="{0DBA40EA-43D7-436D-A451-8DE8201F880E}" destId="{F3548EB9-3522-4D73-B1D9-20D6447D7B27}" srcOrd="0" destOrd="0" parTransId="{0A338401-33B4-4B15-8FA7-659A1B1A740E}" sibTransId="{596CC6A9-80A6-4865-BD1B-3BB38E9EFB15}"/>
    <dgm:cxn modelId="{858ADC58-5222-437E-8851-FB871DC43CD2}" type="presOf" srcId="{F9131504-0565-4221-87D4-C3215670C6DD}" destId="{D1F5E78B-25DE-428E-B813-08806B9B7793}" srcOrd="0" destOrd="0" presId="urn:microsoft.com/office/officeart/2005/8/layout/hierarchy4"/>
    <dgm:cxn modelId="{618552AC-C6C2-4B81-A8FC-205091027A93}" srcId="{F3548EB9-3522-4D73-B1D9-20D6447D7B27}" destId="{4C0BCE1E-5434-4BB5-854A-DB95D578A4BC}" srcOrd="0" destOrd="0" parTransId="{08C87971-EC20-421B-90CA-E060F2AF02BE}" sibTransId="{2333317D-1BA5-45F8-B968-C84CE9E917DA}"/>
    <dgm:cxn modelId="{35787BAD-2929-41BB-848F-DAC6CCCD2D6F}" type="presOf" srcId="{6E49BF13-6721-430C-85F8-DAA134DD6B6A}" destId="{2FE62EC0-C842-428A-B906-DD4A34CDC1CF}" srcOrd="0" destOrd="0" presId="urn:microsoft.com/office/officeart/2005/8/layout/hierarchy4"/>
    <dgm:cxn modelId="{08590FCE-5E30-4DEB-9B9F-5608C040DB00}" type="presOf" srcId="{F3548EB9-3522-4D73-B1D9-20D6447D7B27}" destId="{69729B0A-080E-4A3E-B2F0-770C546A516A}" srcOrd="0" destOrd="0" presId="urn:microsoft.com/office/officeart/2005/8/layout/hierarchy4"/>
    <dgm:cxn modelId="{6725E0E2-F98D-4C1A-A096-7CE54E4BA780}" type="presOf" srcId="{F6327D7D-2103-46A5-9519-4BEEA6204048}" destId="{59D12D5A-EFE0-482C-A94F-56460B06118C}" srcOrd="0" destOrd="0" presId="urn:microsoft.com/office/officeart/2005/8/layout/hierarchy4"/>
    <dgm:cxn modelId="{379BB8E9-FF17-4A92-82D7-7FDD2E915EA9}" srcId="{6E49BF13-6721-430C-85F8-DAA134DD6B6A}" destId="{29B65D1B-1812-480F-BCAB-E9BA48D1E7F4}" srcOrd="3" destOrd="0" parTransId="{D3A8B73C-69CB-4BF0-A918-986F19344E3B}" sibTransId="{29758030-6F2C-4B00-95DD-FC9A31B38AE1}"/>
    <dgm:cxn modelId="{9EAB5FF9-7362-44CA-B311-8BF5FD4F10BA}" type="presParOf" srcId="{B34DA5D3-CEC6-479C-B71E-E98466F92136}" destId="{DBA2954B-9AA8-4668-8A93-E32E5D8286B4}" srcOrd="0" destOrd="0" presId="urn:microsoft.com/office/officeart/2005/8/layout/hierarchy4"/>
    <dgm:cxn modelId="{577FF64A-F367-4635-BE9C-4D610A2C0E9F}" type="presParOf" srcId="{DBA2954B-9AA8-4668-8A93-E32E5D8286B4}" destId="{69729B0A-080E-4A3E-B2F0-770C546A516A}" srcOrd="0" destOrd="0" presId="urn:microsoft.com/office/officeart/2005/8/layout/hierarchy4"/>
    <dgm:cxn modelId="{68B59363-2FE6-48B0-B984-3A7F17A2EF53}" type="presParOf" srcId="{DBA2954B-9AA8-4668-8A93-E32E5D8286B4}" destId="{37C23B23-71CF-467F-9C1B-C6DAF1B1693B}" srcOrd="1" destOrd="0" presId="urn:microsoft.com/office/officeart/2005/8/layout/hierarchy4"/>
    <dgm:cxn modelId="{4DE0E8EF-7AFD-4376-97E9-FA882FC64E25}" type="presParOf" srcId="{DBA2954B-9AA8-4668-8A93-E32E5D8286B4}" destId="{226C3FE9-C620-4014-A3CE-EA223F12D0F7}" srcOrd="2" destOrd="0" presId="urn:microsoft.com/office/officeart/2005/8/layout/hierarchy4"/>
    <dgm:cxn modelId="{CA1389BB-CB9B-4585-8E9F-E5E85174C4E3}" type="presParOf" srcId="{226C3FE9-C620-4014-A3CE-EA223F12D0F7}" destId="{1B232D23-882A-41C6-8710-2F3B029E170E}" srcOrd="0" destOrd="0" presId="urn:microsoft.com/office/officeart/2005/8/layout/hierarchy4"/>
    <dgm:cxn modelId="{8F726F58-0A3A-4FD2-BAC1-B1E461032070}" type="presParOf" srcId="{1B232D23-882A-41C6-8710-2F3B029E170E}" destId="{3CDD9677-3892-4F7E-92AD-87DCCE0D81CB}" srcOrd="0" destOrd="0" presId="urn:microsoft.com/office/officeart/2005/8/layout/hierarchy4"/>
    <dgm:cxn modelId="{2F8E3666-B29A-468D-BD79-96143B614647}" type="presParOf" srcId="{1B232D23-882A-41C6-8710-2F3B029E170E}" destId="{1BF4EE35-46AA-4542-BAFB-13B4701DCDEC}" srcOrd="1" destOrd="0" presId="urn:microsoft.com/office/officeart/2005/8/layout/hierarchy4"/>
    <dgm:cxn modelId="{418CB27F-5A67-46DD-BC2D-94214EE041FA}" type="presParOf" srcId="{1B232D23-882A-41C6-8710-2F3B029E170E}" destId="{2D7407DE-8D07-4D42-9768-DEF13C026DF9}" srcOrd="2" destOrd="0" presId="urn:microsoft.com/office/officeart/2005/8/layout/hierarchy4"/>
    <dgm:cxn modelId="{B8DE7FF7-6F22-414D-AA18-7C118440F82E}" type="presParOf" srcId="{2D7407DE-8D07-4D42-9768-DEF13C026DF9}" destId="{CB5FCA3D-780B-423B-9754-01E41ED1D594}" srcOrd="0" destOrd="0" presId="urn:microsoft.com/office/officeart/2005/8/layout/hierarchy4"/>
    <dgm:cxn modelId="{18F886B0-8B4D-4245-AD43-D26DC4092645}" type="presParOf" srcId="{CB5FCA3D-780B-423B-9754-01E41ED1D594}" destId="{2FE62EC0-C842-428A-B906-DD4A34CDC1CF}" srcOrd="0" destOrd="0" presId="urn:microsoft.com/office/officeart/2005/8/layout/hierarchy4"/>
    <dgm:cxn modelId="{D7F2A898-D2F2-4C6F-9079-2A502205755E}" type="presParOf" srcId="{CB5FCA3D-780B-423B-9754-01E41ED1D594}" destId="{D3F6EBA5-BB46-43E3-B256-5A113FC1C4A5}" srcOrd="1" destOrd="0" presId="urn:microsoft.com/office/officeart/2005/8/layout/hierarchy4"/>
    <dgm:cxn modelId="{9EFC9A5B-B131-48AF-8902-67C57D7AFD85}" type="presParOf" srcId="{CB5FCA3D-780B-423B-9754-01E41ED1D594}" destId="{A586EF35-2A45-4D18-ABB5-BF6EF3D15321}" srcOrd="2" destOrd="0" presId="urn:microsoft.com/office/officeart/2005/8/layout/hierarchy4"/>
    <dgm:cxn modelId="{CA68CEB4-53BD-4A0C-8E6E-F96EC828C000}" type="presParOf" srcId="{A586EF35-2A45-4D18-ABB5-BF6EF3D15321}" destId="{0F1FCD40-246E-4C8F-82CA-90260D71BCB7}" srcOrd="0" destOrd="0" presId="urn:microsoft.com/office/officeart/2005/8/layout/hierarchy4"/>
    <dgm:cxn modelId="{D23AB980-39A0-42D7-8484-C1C4DDBCFA9C}" type="presParOf" srcId="{0F1FCD40-246E-4C8F-82CA-90260D71BCB7}" destId="{59D12D5A-EFE0-482C-A94F-56460B06118C}" srcOrd="0" destOrd="0" presId="urn:microsoft.com/office/officeart/2005/8/layout/hierarchy4"/>
    <dgm:cxn modelId="{A0A64C90-8F90-4775-BB6F-6DA2360276C6}" type="presParOf" srcId="{0F1FCD40-246E-4C8F-82CA-90260D71BCB7}" destId="{9FD6864B-409B-40AC-850C-948AA49D00E6}" srcOrd="1" destOrd="0" presId="urn:microsoft.com/office/officeart/2005/8/layout/hierarchy4"/>
    <dgm:cxn modelId="{E07ABECD-AFB9-4AD7-BF41-DAC87A7EB366}" type="presParOf" srcId="{A586EF35-2A45-4D18-ABB5-BF6EF3D15321}" destId="{3B546E5B-7712-44CA-AF91-EA985049788D}" srcOrd="1" destOrd="0" presId="urn:microsoft.com/office/officeart/2005/8/layout/hierarchy4"/>
    <dgm:cxn modelId="{7606A2BE-6005-411B-AD75-99CF22D28A17}" type="presParOf" srcId="{A586EF35-2A45-4D18-ABB5-BF6EF3D15321}" destId="{57B1BF5D-8B51-4CA9-A1CC-373782455A5B}" srcOrd="2" destOrd="0" presId="urn:microsoft.com/office/officeart/2005/8/layout/hierarchy4"/>
    <dgm:cxn modelId="{ED15C55F-6C60-4051-A1A7-6BDE169520FD}" type="presParOf" srcId="{57B1BF5D-8B51-4CA9-A1CC-373782455A5B}" destId="{D1F5E78B-25DE-428E-B813-08806B9B7793}" srcOrd="0" destOrd="0" presId="urn:microsoft.com/office/officeart/2005/8/layout/hierarchy4"/>
    <dgm:cxn modelId="{B1B2BFFE-1D06-4AC3-9238-13DE61529BF1}" type="presParOf" srcId="{57B1BF5D-8B51-4CA9-A1CC-373782455A5B}" destId="{A453A851-2791-401F-A6FD-B63D6F335953}" srcOrd="1" destOrd="0" presId="urn:microsoft.com/office/officeart/2005/8/layout/hierarchy4"/>
    <dgm:cxn modelId="{03F364B7-558A-417A-99E7-F45D8D8237DC}" type="presParOf" srcId="{A586EF35-2A45-4D18-ABB5-BF6EF3D15321}" destId="{FA76ABB4-D2A9-499A-980D-8C16B5C68A2B}" srcOrd="3" destOrd="0" presId="urn:microsoft.com/office/officeart/2005/8/layout/hierarchy4"/>
    <dgm:cxn modelId="{2C8AC052-694A-4B1D-9C20-CB3E6A65E006}" type="presParOf" srcId="{A586EF35-2A45-4D18-ABB5-BF6EF3D15321}" destId="{344A63F9-CCB4-4686-A16A-C268F637C663}" srcOrd="4" destOrd="0" presId="urn:microsoft.com/office/officeart/2005/8/layout/hierarchy4"/>
    <dgm:cxn modelId="{4DADBF2D-7BAA-4B5D-BC68-6083D5F43256}" type="presParOf" srcId="{344A63F9-CCB4-4686-A16A-C268F637C663}" destId="{90B1EA35-54B9-4B32-8E6B-4DA66BBD99CA}" srcOrd="0" destOrd="0" presId="urn:microsoft.com/office/officeart/2005/8/layout/hierarchy4"/>
    <dgm:cxn modelId="{ABFE93BA-A046-4E99-A065-DC92C9F63130}" type="presParOf" srcId="{344A63F9-CCB4-4686-A16A-C268F637C663}" destId="{4868EDAB-B4D6-47FB-8818-34B345B3A91C}" srcOrd="1" destOrd="0" presId="urn:microsoft.com/office/officeart/2005/8/layout/hierarchy4"/>
    <dgm:cxn modelId="{926C0244-7DDC-4852-B5F5-4DA71DDF6583}" type="presParOf" srcId="{A586EF35-2A45-4D18-ABB5-BF6EF3D15321}" destId="{DA4029AC-7CF6-4336-9553-909E71701A43}" srcOrd="5" destOrd="0" presId="urn:microsoft.com/office/officeart/2005/8/layout/hierarchy4"/>
    <dgm:cxn modelId="{ED8C537F-2018-4743-8F07-233042A891AB}" type="presParOf" srcId="{A586EF35-2A45-4D18-ABB5-BF6EF3D15321}" destId="{D550CBFA-0C32-415F-A261-245A18D0D465}" srcOrd="6" destOrd="0" presId="urn:microsoft.com/office/officeart/2005/8/layout/hierarchy4"/>
    <dgm:cxn modelId="{3FA6B2D2-599D-4CF2-8084-0D4628C359CD}" type="presParOf" srcId="{D550CBFA-0C32-415F-A261-245A18D0D465}" destId="{09E4595E-CECD-419B-8483-E158BAC637A2}" srcOrd="0" destOrd="0" presId="urn:microsoft.com/office/officeart/2005/8/layout/hierarchy4"/>
    <dgm:cxn modelId="{AF62917B-0760-4439-835B-BEFD67F356DF}" type="presParOf" srcId="{D550CBFA-0C32-415F-A261-245A18D0D465}" destId="{92BF49A8-8CDA-4918-98D1-3260E87EDBD0}" srcOrd="1" destOrd="0" presId="urn:microsoft.com/office/officeart/2005/8/layout/hierarchy4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29B0A-080E-4A3E-B2F0-770C546A516A}">
      <dsp:nvSpPr>
        <dsp:cNvPr id="0" name=""/>
        <dsp:cNvSpPr/>
      </dsp:nvSpPr>
      <dsp:spPr>
        <a:xfrm>
          <a:off x="710" y="598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dotNetTips.Utility.Standard.Common</a:t>
          </a:r>
          <a:endParaRPr lang="en-US" sz="5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630" y="40518"/>
        <a:ext cx="11646548" cy="1283128"/>
      </dsp:txXfrm>
    </dsp:sp>
    <dsp:sp modelId="{3CDD9677-3892-4F7E-92AD-87DCCE0D81CB}">
      <dsp:nvSpPr>
        <dsp:cNvPr id="0" name=""/>
        <dsp:cNvSpPr/>
      </dsp:nvSpPr>
      <dsp:spPr>
        <a:xfrm>
          <a:off x="710" y="1515089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dotNetTips.Utility.Standard.Extensions</a:t>
          </a:r>
        </a:p>
      </dsp:txBody>
      <dsp:txXfrm>
        <a:off x="40630" y="1555009"/>
        <a:ext cx="11646548" cy="1283128"/>
      </dsp:txXfrm>
    </dsp:sp>
    <dsp:sp modelId="{2FE62EC0-C842-428A-B906-DD4A34CDC1CF}">
      <dsp:nvSpPr>
        <dsp:cNvPr id="0" name=""/>
        <dsp:cNvSpPr/>
      </dsp:nvSpPr>
      <dsp:spPr>
        <a:xfrm>
          <a:off x="710" y="3029579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</a:t>
          </a:r>
        </a:p>
      </dsp:txBody>
      <dsp:txXfrm>
        <a:off x="40630" y="3069499"/>
        <a:ext cx="11646548" cy="1283128"/>
      </dsp:txXfrm>
    </dsp:sp>
    <dsp:sp modelId="{59D12D5A-EFE0-482C-A94F-56460B06118C}">
      <dsp:nvSpPr>
        <dsp:cNvPr id="0" name=""/>
        <dsp:cNvSpPr/>
      </dsp:nvSpPr>
      <dsp:spPr>
        <a:xfrm>
          <a:off x="710" y="4544070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dotNetTips.Utility.Core.Windows</a:t>
          </a:r>
          <a:endParaRPr lang="en-US" sz="12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630" y="4583990"/>
        <a:ext cx="2806300" cy="1283128"/>
      </dsp:txXfrm>
    </dsp:sp>
    <dsp:sp modelId="{D1F5E78B-25DE-428E-B813-08806B9B7793}">
      <dsp:nvSpPr>
        <dsp:cNvPr id="0" name=""/>
        <dsp:cNvSpPr/>
      </dsp:nvSpPr>
      <dsp:spPr>
        <a:xfrm>
          <a:off x="2947459" y="4544070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dotNetTips.Utility.Core.AspNet</a:t>
          </a:r>
          <a:r>
            <a:rPr 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sp:txBody>
      <dsp:txXfrm>
        <a:off x="2987379" y="4583990"/>
        <a:ext cx="2806300" cy="1283128"/>
      </dsp:txXfrm>
    </dsp:sp>
    <dsp:sp modelId="{90B1EA35-54B9-4B32-8E6B-4DA66BBD99CA}">
      <dsp:nvSpPr>
        <dsp:cNvPr id="0" name=""/>
        <dsp:cNvSpPr/>
      </dsp:nvSpPr>
      <dsp:spPr>
        <a:xfrm>
          <a:off x="5894208" y="4544070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dotNetTips.Utility.Standard.Tester</a:t>
          </a:r>
          <a:endParaRPr lang="en-US" sz="12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934128" y="4583990"/>
        <a:ext cx="2806300" cy="1283128"/>
      </dsp:txXfrm>
    </dsp:sp>
    <dsp:sp modelId="{09E4595E-CECD-419B-8483-E158BAC637A2}">
      <dsp:nvSpPr>
        <dsp:cNvPr id="0" name=""/>
        <dsp:cNvSpPr/>
      </dsp:nvSpPr>
      <dsp:spPr>
        <a:xfrm>
          <a:off x="8840958" y="4544070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dotNetTips.Utility.Core.EntityFramework</a:t>
          </a:r>
          <a:r>
            <a:rPr 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sp:txBody>
      <dsp:txXfrm>
        <a:off x="8880878" y="4583990"/>
        <a:ext cx="2806300" cy="128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C306-74D5-40FF-9395-14A8DE4E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2FAD3-D34D-4183-843E-36446FF4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FA7F-5F37-4725-8930-E93371E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4B4-53B5-4CD5-B7BE-39407FF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1C90-CE47-4A18-9487-8C0D9573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DD03-DA6C-4083-AEBB-946A2A4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E8FE9-F0DC-4AD7-BB0D-F4C9A0E8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B6C8-2E15-47B3-8A36-D37F41A1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F44D-F483-43CD-A703-319EC84A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765B-8E8D-468B-B137-5677486A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B2E5-0990-481E-AD83-D2604B84C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C136-A83E-4A24-8005-E24106EE0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C7A3-542C-44D9-BDFC-EEB58709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ACFB-4C7D-4198-82DA-49F33DA8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E7A8-0AB8-4600-9CA4-740060E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123E-3B02-4ABC-A1FA-37BD5B1E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A386-25FA-42D6-91B3-A9D8D8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7047-3521-4F09-A0DA-7BB6855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3D97-8247-453F-ABE6-C4C68AB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BC62-FD9A-4879-9437-2F30914D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ACEF-B067-4812-9A16-EC35138F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E795-205C-4DE0-A5BF-D1F89E9D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9634-24A8-4EF3-A101-9F4A3603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9C2B-0B98-4489-9AF6-1CBC454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6992-0630-4E1F-865B-BAE4E6B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3223-7BC7-4C06-94AE-07B79110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5D5D-B588-4B03-87FA-DF83251FB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DCAE6-C7D0-45DC-907B-6A5A7548A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9FE1-1C11-42E5-83FF-8DFF6D12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5A15-544E-4086-88C5-CF3F5F82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FDE7-D2EF-4981-B6D8-36177DBC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DCF-8C5F-4244-BFA0-9985F126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9A39-25C0-49F7-8143-ACAF4768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DD42-B3DB-4896-9E9F-4D6B3E58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038C2-B2DC-4A3A-BC26-7814DDE1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DA4F-2EFF-4140-B392-4C2B1ACA0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50F4F-EE0E-4E44-A19D-941EFA9A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D75C-9AC8-451B-874D-18DEF5A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2D91A-C330-4033-BEEA-311879C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565A-50A4-444C-A99A-37301F42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1958E-0EFD-41DA-9792-95A788AB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3EB7-8B77-4114-990D-DC4ED08C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5EF4-9E16-4C11-AF8C-697D58E5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0AB0-A41E-42BE-9638-EA6B650C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E876-DEF0-4DEF-9B4E-6E393EE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8E720-B82F-46C0-89CF-CE3BE24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4A02-EDBC-4D26-B1D9-E226D5F1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AB75-ABC5-41C8-B4A4-EF34F279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D9B42-6167-4DCA-8A0B-BCE775A1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C72D-CE9B-4DAB-8E66-CC4C6C28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30CB-06A1-4BCD-AE30-D01AD9E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137-DDEC-436F-A786-E0533240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8AB-FEE6-4460-941C-D99E9745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8CAEC-2FA7-4691-8912-3E163522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1A92C-6160-4FAA-B921-C5B17629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2FDB-81B4-4E08-886C-C7102CE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1341-22A8-4147-A5BC-65C929D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75A1-343D-4FBA-B6A6-ABD0B8E4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27D5-E606-4A2E-B1B9-2BA8B048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0BB2-B483-4DCB-8651-D00488BC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A83C-7D06-4855-BFF7-363DFD6E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CB9E-267D-442F-A884-15AB5B5F6C4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AFFE-9BED-4929-BE9B-75DA5A06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B19C-ED5F-4510-9405-D5A8DCD4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524AA2-8E9B-44BB-86E9-97E8B0B8A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710220"/>
              </p:ext>
            </p:extLst>
          </p:nvPr>
        </p:nvGraphicFramePr>
        <p:xfrm>
          <a:off x="260059" y="258271"/>
          <a:ext cx="11727809" cy="590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394860-9863-468D-B13D-D6424241D9A9}"/>
              </a:ext>
            </a:extLst>
          </p:cNvPr>
          <p:cNvSpPr txBox="1"/>
          <p:nvPr/>
        </p:nvSpPr>
        <p:spPr>
          <a:xfrm>
            <a:off x="8414927" y="633379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* Unreleased</a:t>
            </a:r>
          </a:p>
        </p:txBody>
      </p:sp>
      <p:pic>
        <p:nvPicPr>
          <p:cNvPr id="7" name="Picture 6" descr="A picture containing bridge&#10;&#10;Description automatically generated">
            <a:extLst>
              <a:ext uri="{FF2B5EF4-FFF2-40B4-BE49-F238E27FC236}">
                <a16:creationId xmlns:a16="http://schemas.microsoft.com/office/drawing/2014/main" id="{87B114FC-8D1D-4D24-B95F-9F7A0699F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41" y="6230397"/>
            <a:ext cx="576118" cy="576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6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McCarter</dc:creator>
  <cp:lastModifiedBy>David McCarter</cp:lastModifiedBy>
  <cp:revision>4</cp:revision>
  <dcterms:created xsi:type="dcterms:W3CDTF">2020-08-03T15:29:19Z</dcterms:created>
  <dcterms:modified xsi:type="dcterms:W3CDTF">2020-08-03T15:53:39Z</dcterms:modified>
</cp:coreProperties>
</file>