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</p:sldMasterIdLst>
  <p:sldIdLst>
    <p:sldId id="256" r:id="rId6"/>
    <p:sldId id="265" r:id="rId7"/>
    <p:sldId id="25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81" r:id="rId19"/>
    <p:sldId id="278" r:id="rId20"/>
    <p:sldId id="279" r:id="rId21"/>
    <p:sldId id="280" r:id="rId22"/>
    <p:sldId id="259" r:id="rId23"/>
    <p:sldId id="276" r:id="rId24"/>
    <p:sldId id="275" r:id="rId25"/>
    <p:sldId id="257" r:id="rId26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74292-3625-D39A-7961-5699696766FE}" v="12" dt="2020-08-11T18:45:11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 PRASAD" userId="S::avinash.prasad@lntinfotech.com::8efee9e3-901e-4727-ba39-b5ef3c839e4c" providerId="AD" clId="Web-{86574292-3625-D39A-7961-5699696766FE}"/>
    <pc:docChg chg="modSld">
      <pc:chgData name="AVINASH PRASAD" userId="S::avinash.prasad@lntinfotech.com::8efee9e3-901e-4727-ba39-b5ef3c839e4c" providerId="AD" clId="Web-{86574292-3625-D39A-7961-5699696766FE}" dt="2020-08-11T18:45:11.346" v="9" actId="20577"/>
      <pc:docMkLst>
        <pc:docMk/>
      </pc:docMkLst>
      <pc:sldChg chg="modSp">
        <pc:chgData name="AVINASH PRASAD" userId="S::avinash.prasad@lntinfotech.com::8efee9e3-901e-4727-ba39-b5ef3c839e4c" providerId="AD" clId="Web-{86574292-3625-D39A-7961-5699696766FE}" dt="2020-08-11T18:45:11.346" v="9" actId="20577"/>
        <pc:sldMkLst>
          <pc:docMk/>
          <pc:sldMk cId="2656065633" sldId="256"/>
        </pc:sldMkLst>
        <pc:spChg chg="mod">
          <ac:chgData name="AVINASH PRASAD" userId="S::avinash.prasad@lntinfotech.com::8efee9e3-901e-4727-ba39-b5ef3c839e4c" providerId="AD" clId="Web-{86574292-3625-D39A-7961-5699696766FE}" dt="2020-08-11T18:44:55.564" v="4" actId="20577"/>
          <ac:spMkLst>
            <pc:docMk/>
            <pc:sldMk cId="2656065633" sldId="256"/>
            <ac:spMk id="2" creationId="{72A4024E-2083-4948-966E-CEFA4F6A5917}"/>
          </ac:spMkLst>
        </pc:spChg>
        <pc:spChg chg="mod">
          <ac:chgData name="AVINASH PRASAD" userId="S::avinash.prasad@lntinfotech.com::8efee9e3-901e-4727-ba39-b5ef3c839e4c" providerId="AD" clId="Web-{86574292-3625-D39A-7961-5699696766FE}" dt="2020-08-11T18:45:11.346" v="9" actId="20577"/>
          <ac:spMkLst>
            <pc:docMk/>
            <pc:sldMk cId="2656065633" sldId="256"/>
            <ac:spMk id="3" creationId="{26889F90-0568-4371-8839-84BB3DD47F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00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23" y="6103557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278555"/>
            <a:ext cx="1111376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31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1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0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21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32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33" indent="-189398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27" y="2186565"/>
            <a:ext cx="2708359" cy="24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889F90-0568-4371-8839-84BB3DD47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3904" y="3281362"/>
            <a:ext cx="7408984" cy="295275"/>
          </a:xfrm>
        </p:spPr>
        <p:txBody>
          <a:bodyPr/>
          <a:lstStyle/>
          <a:p>
            <a:pPr algn="ctr"/>
            <a:r>
              <a:rPr lang="en-US" sz="2100" b="1" dirty="0"/>
              <a:t>JOURNEYS AS GREAT AS THE DESTINATIONS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4024E-2083-4948-966E-CEFA4F6A5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3904" y="2183983"/>
            <a:ext cx="7415499" cy="923330"/>
          </a:xfrm>
        </p:spPr>
        <p:txBody>
          <a:bodyPr/>
          <a:lstStyle/>
          <a:p>
            <a:pPr algn="ctr"/>
            <a:r>
              <a:rPr lang="en-US" sz="6000" dirty="0">
                <a:latin typeface="Candara" panose="020E0502030303020204" pitchFamily="34" charset="0"/>
              </a:rPr>
              <a:t>Safar.com</a:t>
            </a:r>
          </a:p>
        </p:txBody>
      </p:sp>
    </p:spTree>
    <p:extLst>
      <p:ext uri="{BB962C8B-B14F-4D97-AF65-F5344CB8AC3E}">
        <p14:creationId xmlns:p14="http://schemas.microsoft.com/office/powerpoint/2010/main" val="265606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670FD-CB6B-41FD-94AB-982895447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62" y="1319213"/>
            <a:ext cx="9518276" cy="44567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78" y="291995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756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63" y="361176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US" sz="3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BA83EC-12F9-4816-918C-724DE696A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1" y="1254125"/>
            <a:ext cx="10523337" cy="4965700"/>
          </a:xfrm>
        </p:spPr>
      </p:pic>
    </p:spTree>
    <p:extLst>
      <p:ext uri="{BB962C8B-B14F-4D97-AF65-F5344CB8AC3E}">
        <p14:creationId xmlns:p14="http://schemas.microsoft.com/office/powerpoint/2010/main" val="383019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5B799-0322-4B9A-AA2F-6D8A882BB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" y="1185862"/>
            <a:ext cx="10195356" cy="48109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188" y="307206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072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A1F02-3C13-43F5-9B3F-CB72D4E24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" y="1120775"/>
            <a:ext cx="10500158" cy="49657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F149E5-71C6-4E31-A47D-5D29C6A7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88" y="320570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69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B41EE1-CF39-4F00-87D2-E3C82A92F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6" y="1254125"/>
            <a:ext cx="10652674" cy="49657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B93CBA-9A4E-40A6-B3B4-216D6E4E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413" y="361176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10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6E5E7-08FB-4912-B142-062F59090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8" y="1187450"/>
            <a:ext cx="10570004" cy="49657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9721E4-2360-4B40-A916-D7DA9672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913" y="330095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90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BDCFC-46EC-43CA-9ADA-A726EE3F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94" y="1254125"/>
            <a:ext cx="10523337" cy="49657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A0D637-0E28-4338-A525-41AB531A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38" y="361176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30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4D6A3-C025-4A0C-8515-2CDF877A7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94" y="1254125"/>
            <a:ext cx="10523337" cy="49657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C04994-DA08-4525-83E8-668DD7A4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8" y="361176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24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24396-B9A3-448C-AED4-F68832064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57" y="946275"/>
            <a:ext cx="9946686" cy="4965449"/>
          </a:xfr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49" y="248717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TABLE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24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1597-2A7C-4452-A9C1-4DFA0F7A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93" y="205634"/>
            <a:ext cx="11459013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TABLE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324F92-B3CC-459A-A623-D5708A4D7B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1" y="874568"/>
            <a:ext cx="10233025" cy="5223800"/>
          </a:xfrm>
        </p:spPr>
      </p:pic>
    </p:spTree>
    <p:extLst>
      <p:ext uri="{BB962C8B-B14F-4D97-AF65-F5344CB8AC3E}">
        <p14:creationId xmlns:p14="http://schemas.microsoft.com/office/powerpoint/2010/main" val="290809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009940-2151-42DB-A26F-63C05DC5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8" y="249512"/>
            <a:ext cx="11486969" cy="5693314"/>
          </a:xfrm>
        </p:spPr>
        <p:txBody>
          <a:bodyPr/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+mn-lt"/>
                <a:cs typeface="Times New Roman" panose="02020603050405020304" pitchFamily="18" charset="0"/>
              </a:rPr>
              <a:t>TEAM MEMBERS: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+mn-lt"/>
                <a:cs typeface="Times New Roman" panose="02020603050405020304" pitchFamily="18" charset="0"/>
              </a:rPr>
              <a:t>CHANDRADIPA NAG (TEAM LEADER)- </a:t>
            </a:r>
          </a:p>
          <a:p>
            <a:pPr marL="196613" lvl="1" indent="0">
              <a:buNone/>
            </a:pPr>
            <a:r>
              <a:rPr lang="en-IN" sz="1800" dirty="0">
                <a:latin typeface="+mn-lt"/>
                <a:cs typeface="Times New Roman" panose="02020603050405020304" pitchFamily="18" charset="0"/>
              </a:rPr>
              <a:t>   Database Design, Front-End Flow, Angular Forms, Angular Services, Functionalities Validation, </a:t>
            </a:r>
          </a:p>
          <a:p>
            <a:pPr marL="196613" lvl="1" indent="0">
              <a:buNone/>
            </a:pPr>
            <a:r>
              <a:rPr lang="en-IN" sz="1800" dirty="0">
                <a:latin typeface="+mn-lt"/>
                <a:cs typeface="Times New Roman" panose="02020603050405020304" pitchFamily="18" charset="0"/>
              </a:rPr>
              <a:t>   Front-End Integration with Back-End, Front-End Designing,</a:t>
            </a:r>
          </a:p>
          <a:p>
            <a:pPr marL="196613" lvl="1" indent="0">
              <a:buNone/>
            </a:pPr>
            <a:r>
              <a:rPr lang="en-IN" sz="1800" dirty="0">
                <a:latin typeface="+mn-lt"/>
                <a:cs typeface="Times New Roman" panose="02020603050405020304" pitchFamily="18" charset="0"/>
              </a:rPr>
              <a:t>   Back-End implementation using Spring Boot</a:t>
            </a:r>
          </a:p>
          <a:p>
            <a:pPr marL="196613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+mn-lt"/>
                <a:cs typeface="Times New Roman" panose="02020603050405020304" pitchFamily="18" charset="0"/>
              </a:rPr>
              <a:t>SAPTARSHI HALDER- </a:t>
            </a:r>
          </a:p>
          <a:p>
            <a:pPr marL="196613" lvl="1" indent="0">
              <a:buNone/>
            </a:pPr>
            <a:r>
              <a:rPr lang="en-IN" sz="1800" dirty="0">
                <a:latin typeface="+mn-lt"/>
                <a:cs typeface="Times New Roman" panose="02020603050405020304" pitchFamily="18" charset="0"/>
              </a:rPr>
              <a:t>    Database Design, Angular Forms, Form Validations in Front-End, Front-End Designing</a:t>
            </a:r>
          </a:p>
          <a:p>
            <a:pPr marL="196613" lvl="1" indent="0">
              <a:buNone/>
            </a:pPr>
            <a:r>
              <a:rPr lang="en-IN" sz="1800" dirty="0">
                <a:latin typeface="+mn-lt"/>
                <a:cs typeface="Times New Roman" panose="02020603050405020304" pitchFamily="18" charset="0"/>
              </a:rPr>
              <a:t>    Back-End implementation using Spring Boot, Email Sending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latin typeface="+mn-lt"/>
                <a:cs typeface="Times New Roman" panose="02020603050405020304" pitchFamily="18" charset="0"/>
              </a:rPr>
              <a:t> Back-End Functionalities Validation</a:t>
            </a:r>
          </a:p>
          <a:p>
            <a:pPr marL="196613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+mn-lt"/>
                <a:cs typeface="Times New Roman" panose="02020603050405020304" pitchFamily="18" charset="0"/>
              </a:rPr>
              <a:t>SUBHODIP CHATTERJEE- </a:t>
            </a:r>
          </a:p>
          <a:p>
            <a:pPr marL="196613" lvl="1" indent="0">
              <a:buNone/>
            </a:pPr>
            <a:r>
              <a:rPr lang="en-IN" sz="1800" dirty="0">
                <a:latin typeface="+mn-lt"/>
                <a:cs typeface="Times New Roman" panose="02020603050405020304" pitchFamily="18" charset="0"/>
              </a:rPr>
              <a:t>   Home-Page, Contact-Us, About-Us page using HTML and CSS </a:t>
            </a:r>
          </a:p>
          <a:p>
            <a:pPr marL="196613" lvl="1" indent="0">
              <a:buNone/>
            </a:pPr>
            <a:endParaRPr lang="en-IN" sz="18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+mn-lt"/>
                <a:cs typeface="Times New Roman" panose="02020603050405020304" pitchFamily="18" charset="0"/>
              </a:rPr>
              <a:t>APARAJITA SRIVASTAVA- </a:t>
            </a:r>
          </a:p>
          <a:p>
            <a:pPr marL="196613" lvl="1" indent="0">
              <a:buNone/>
            </a:pPr>
            <a:r>
              <a:rPr lang="en-IN" sz="1800" dirty="0">
                <a:latin typeface="+mn-lt"/>
                <a:cs typeface="Times New Roman" panose="02020603050405020304" pitchFamily="18" charset="0"/>
              </a:rPr>
              <a:t>   Database Design, About-Us page using HTML and CSS, Adding background images, Font Styling</a:t>
            </a:r>
          </a:p>
          <a:p>
            <a:pPr marL="147463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8" y="249512"/>
            <a:ext cx="10699044" cy="553998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1668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009940-2151-42DB-A26F-63C05DC5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272" y="1768164"/>
            <a:ext cx="9506309" cy="4028536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+mn-lt"/>
                <a:cs typeface="Times New Roman" panose="02020603050405020304" pitchFamily="18" charset="0"/>
              </a:rPr>
              <a:t>The project will entitle a user to a harmonious experience of booking bus tickets without moving a limb. With facets aimed at prioritising the customer's needs and comfort, it would make an otherwise troublesome procedure of procuring bus tickets a very leisure one.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We are passionate about creating amazing experiences for passengers.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72" y="675388"/>
            <a:ext cx="10699044" cy="553998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089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03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009940-2151-42DB-A26F-63C05DC5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845" y="1767517"/>
            <a:ext cx="9506309" cy="4028536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+mn-lt"/>
                <a:cs typeface="Times New Roman" panose="02020603050405020304" pitchFamily="18" charset="0"/>
              </a:rPr>
              <a:t>Safar</a:t>
            </a:r>
            <a:r>
              <a:rPr lang="en-IN" sz="2400" dirty="0">
                <a:latin typeface="+mn-lt"/>
                <a:cs typeface="Times New Roman" panose="02020603050405020304" pitchFamily="18" charset="0"/>
              </a:rPr>
              <a:t> is a user-based project in the 'Tours and Travel' domain, specially made keeping in mind to deliver an uncomplicated experience to a user for bus ticket booking. Providing users with scores of exclusive facilities and features, from booking a bus ticket to booking an entire bus, Safar is aimed at hashing out a sleek user interface coupled with a seamless experience that is bound to leave a lasting impact on the user. 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93" y="559979"/>
            <a:ext cx="10699044" cy="553998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345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009940-2151-42DB-A26F-63C05DC5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98" y="1777042"/>
            <a:ext cx="9506309" cy="4028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  <a:cs typeface="Times New Roman" panose="02020603050405020304" pitchFamily="18" charset="0"/>
              </a:rPr>
              <a:t>To ensure an effortless and user-friendly bus booking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  <a:cs typeface="Times New Roman" panose="02020603050405020304" pitchFamily="18" charset="0"/>
              </a:rPr>
              <a:t>To provide booking facilities for both Registered and Un-Registered users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  <a:cs typeface="Times New Roman" panose="02020603050405020304" pitchFamily="18" charset="0"/>
              </a:rPr>
              <a:t>To provide users with premier features such as the likes of hiring an entire bus for themselves or cancelling a ticket seamlessly and many more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Book online using credit, debit cards and net banking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Paperless bus ticketing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71" y="559979"/>
            <a:ext cx="10699044" cy="553998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648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41757-71D1-456A-86B6-0233489D7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17" y="1257301"/>
            <a:ext cx="9670565" cy="45481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77" y="320570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57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49EEA-14AD-4AC4-934B-1886743E3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27" y="1371601"/>
            <a:ext cx="9527947" cy="44910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8" y="301520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104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BE432-27FB-4D23-9C5A-23721CA32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29" y="1395413"/>
            <a:ext cx="9304741" cy="43159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77" y="349145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270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E8D7A-9664-45D1-9FE8-9C209EFA3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69" y="1357313"/>
            <a:ext cx="9538013" cy="44808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78" y="311045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180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0B692-43E2-4E55-B21E-8149F301D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28" y="1205112"/>
            <a:ext cx="9791654" cy="46051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33" y="358670"/>
            <a:ext cx="10699044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6881856"/>
      </p:ext>
    </p:extLst>
  </p:cSld>
  <p:clrMapOvr>
    <a:masterClrMapping/>
  </p:clrMapOvr>
</p:sld>
</file>

<file path=ppt/theme/theme1.xml><?xml version="1.0" encoding="utf-8"?>
<a:theme xmlns:a="http://schemas.openxmlformats.org/drawingml/2006/main" name="LTI theme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LTI theme" id="{532C68CE-3FBD-48E3-AC6C-55284E562310}" vid="{D86434DE-3158-479E-A3AF-02B9DB0DF7C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B8D4DEE789A4CA06D83EF8F97359C" ma:contentTypeVersion="12" ma:contentTypeDescription="Create a new document." ma:contentTypeScope="" ma:versionID="2dd8ebf98990708639f5602b73ab8a5f">
  <xsd:schema xmlns:xsd="http://www.w3.org/2001/XMLSchema" xmlns:xs="http://www.w3.org/2001/XMLSchema" xmlns:p="http://schemas.microsoft.com/office/2006/metadata/properties" xmlns:ns2="c09490c5-9848-410e-a310-fecde5b8464b" xmlns:ns3="15dbe8c9-25bc-4a6c-8e78-e9d9f19e3679" targetNamespace="http://schemas.microsoft.com/office/2006/metadata/properties" ma:root="true" ma:fieldsID="70039f9086e4bd80a9be60926d62a914" ns2:_="" ns3:_="">
    <xsd:import namespace="c09490c5-9848-410e-a310-fecde5b8464b"/>
    <xsd:import namespace="15dbe8c9-25bc-4a6c-8e78-e9d9f19e36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490c5-9848-410e-a310-fecde5b84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e8c9-25bc-4a6c-8e78-e9d9f19e3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D58605-5F9F-4E26-9EE2-3999FB347F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571C04-2BF1-418C-9361-88211ACC1A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B59B2C-8178-45B3-85B2-76F026AFA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490c5-9848-410e-a310-fecde5b8464b"/>
    <ds:schemaRef ds:uri="15dbe8c9-25bc-4a6c-8e78-e9d9f19e3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 theme</Template>
  <TotalTime>269</TotalTime>
  <Words>365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Candara</vt:lpstr>
      <vt:lpstr>Symbol</vt:lpstr>
      <vt:lpstr>Times New Roman</vt:lpstr>
      <vt:lpstr>Wingdings</vt:lpstr>
      <vt:lpstr>LTI theme</vt:lpstr>
      <vt:lpstr>Custom Design</vt:lpstr>
      <vt:lpstr>Safar.com</vt:lpstr>
      <vt:lpstr>TEAM INFORMATION</vt:lpstr>
      <vt:lpstr>PROBLEM STATEMENT</vt:lpstr>
      <vt:lpstr>OBJECTIVES</vt:lpstr>
      <vt:lpstr>GLIMPSE OF THE PROJECT</vt:lpstr>
      <vt:lpstr>GLIMPSE OF THE PROJECT</vt:lpstr>
      <vt:lpstr>GLIMPSE OF THE PROJECT</vt:lpstr>
      <vt:lpstr>GLIMPSE OF THE PROJECT</vt:lpstr>
      <vt:lpstr>GLIMPSE OF THE PROJECT</vt:lpstr>
      <vt:lpstr>GLIMPSE OF THE PROJECT</vt:lpstr>
      <vt:lpstr>GLIMPSE OF THE PROJECT</vt:lpstr>
      <vt:lpstr>GLIMPSE OF THE PROJECT</vt:lpstr>
      <vt:lpstr>GLIMPSE OF THE PROJECT</vt:lpstr>
      <vt:lpstr>GLIMPSE OF THE PROJECT</vt:lpstr>
      <vt:lpstr>GLIMPSE OF THE PROJECT</vt:lpstr>
      <vt:lpstr>GLIMPSE OF THE PROJECT</vt:lpstr>
      <vt:lpstr>GLIMPSE OF THE PROJECT</vt:lpstr>
      <vt:lpstr>SCRUM TABLE</vt:lpstr>
      <vt:lpstr>SCRUM TABLE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Iswarya Karthik</dc:creator>
  <cp:lastModifiedBy>saptarshi halder</cp:lastModifiedBy>
  <cp:revision>21</cp:revision>
  <dcterms:created xsi:type="dcterms:W3CDTF">2020-08-11T07:50:36Z</dcterms:created>
  <dcterms:modified xsi:type="dcterms:W3CDTF">2020-10-08T19:33:28Z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0x010100E24B8D4DEE789A4CA06D83EF8F97359C</vt:lpwstr>
  </property>
</Properties>
</file>