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6" d="100"/>
          <a:sy n="9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496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810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15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9914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81692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1830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93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38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468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76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251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959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3836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0373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395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9620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106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527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6086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78003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736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5080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527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91270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184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8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874296" y="1752599"/>
            <a:ext cx="11278871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CHANDRA GOWTHAM DK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312217377,asunm1661unm1661m220803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COMMERCE with 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SRI MALOLAN COLLEGE OF ARTS &amp; SCIENCE, MADURANTAKAM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905000" y="597528"/>
            <a:ext cx="7543800" cy="671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4091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609600" y="0"/>
            <a:ext cx="3984624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721827" y="1145041"/>
            <a:ext cx="8848725" cy="45679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Downloaded from 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dashboard in excel sheet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Conditional formatting 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2. Highlight important topics 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Identified the missing values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2. Filter out missing values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Created a formula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Pivot table</a:t>
            </a:r>
            <a:endParaRPr lang="en-US" altLang="zh-CN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</a:t>
            </a:r>
            <a:r>
              <a:rPr lang="en-US" altLang="zh-CN" sz="2000" b="1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</a:t>
            </a:r>
            <a:endParaRPr lang="en-US" altLang="zh-CN" sz="2000" b="1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1. Graph</a:t>
            </a:r>
            <a:endParaRPr lang="zh-CN" altLang="en-US" sz="2000" b="0" i="0" u="none" strike="noStrike" kern="1200" cap="none" spc="5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347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36642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32" name="图表"/>
          <p:cNvGraphicFramePr/>
          <p:nvPr/>
        </p:nvGraphicFramePr>
        <p:xfrm>
          <a:off x="1295399" y="1402080"/>
          <a:ext cx="7768590" cy="42367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9917145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600200"/>
            <a:ext cx="6858000" cy="5011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While we compare the performance of the employees, the number of employees is highly performed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organisation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871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1339849" y="882512"/>
            <a:ext cx="47561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6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6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774943" y="2435721"/>
            <a:ext cx="8750056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</a:t>
            </a:r>
            <a:endParaRPr lang="en-US" altLang="zh-CN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974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5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009899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2950512" y="1001562"/>
            <a:ext cx="5029200" cy="58778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570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"/>
          <p:cNvGrpSpPr>
            <a:grpSpLocks/>
          </p:cNvGrpSpPr>
          <p:nvPr/>
        </p:nvGrpSpPr>
        <p:grpSpPr>
          <a:xfrm>
            <a:off x="8348761" y="2743200"/>
            <a:ext cx="2762248" cy="3257550"/>
            <a:chOff x="8348761" y="2743200"/>
            <a:chExt cx="2762248" cy="3257550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710836" y="51720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710836" y="5705474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348761" y="2743200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459104" y="304800"/>
            <a:ext cx="716089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1780174" y="1076247"/>
            <a:ext cx="6705600" cy="53397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analysis helps focus on the growth of the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organisation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as well as employee personnel growth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104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"/>
          <p:cNvGrpSpPr>
            <a:grpSpLocks/>
          </p:cNvGrpSpPr>
          <p:nvPr/>
        </p:nvGrpSpPr>
        <p:grpSpPr>
          <a:xfrm>
            <a:off x="8536404" y="2657474"/>
            <a:ext cx="3533774" cy="3810000"/>
            <a:chOff x="8536404" y="2657474"/>
            <a:chExt cx="3533774" cy="3810000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 rot="0">
              <a:off x="9231729" y="5372100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9231729" y="5905499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36404" y="2657474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457200" y="533400"/>
            <a:ext cx="7127557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1066800" y="1752599"/>
            <a:ext cx="8000999" cy="33061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92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1066800" y="922798"/>
            <a:ext cx="6158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708764" y="1734094"/>
            <a:ext cx="3352800" cy="4291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Organization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IT sector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906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990600" y="821839"/>
            <a:ext cx="9763125" cy="5059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3276600" y="2019300"/>
            <a:ext cx="5486400" cy="39039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 formatting –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 – summary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 – trends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–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– data visualization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 – Filtering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Text highlight colour – main topic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9526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85800" y="35169"/>
            <a:ext cx="5950268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1981200" y="652750"/>
            <a:ext cx="6096000" cy="61290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= Kaggle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26 – Features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9 -  Features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id – numerical values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Name – text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type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Performance level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Gender – male, female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rating – numerical values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status – active, inactive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Employee Classification Type -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7891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93186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048000" y="2270833"/>
            <a:ext cx="5334000" cy="2068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formula: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 Z8&gt;=4,"HIGH",Z8&gt;=3,"MED",TRUE,"LOW")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41</cp:revision>
  <dcterms:created xsi:type="dcterms:W3CDTF">2024-03-29T15:07:22Z</dcterms:created>
  <dcterms:modified xsi:type="dcterms:W3CDTF">2024-09-30T08:47:11Z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