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318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5554" y="1591217"/>
            <a:ext cx="6865390" cy="6559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294" y="71323"/>
            <a:ext cx="6864984" cy="472565"/>
          </a:xfrm>
          <a:prstGeom prst="rect">
            <a:avLst/>
          </a:prstGeom>
          <a:solidFill>
            <a:srgbClr val="3B3B3B"/>
          </a:solidFill>
        </p:spPr>
        <p:txBody>
          <a:bodyPr vert="horz" wrap="square" lIns="0" tIns="117475" rIns="0" bIns="0" rtlCol="0">
            <a:spAutoFit/>
          </a:bodyPr>
          <a:lstStyle/>
          <a:p>
            <a:pPr marR="31750" algn="ctr">
              <a:lnSpc>
                <a:spcPct val="100000"/>
              </a:lnSpc>
              <a:spcBef>
                <a:spcPts val="925"/>
              </a:spcBef>
            </a:pPr>
            <a:r>
              <a:rPr lang="en-US" spc="-20" dirty="0"/>
              <a:t>Weather forecast using ai prediction</a:t>
            </a:r>
            <a:endParaRPr spc="-20" dirty="0"/>
          </a:p>
        </p:txBody>
      </p:sp>
      <p:grpSp>
        <p:nvGrpSpPr>
          <p:cNvPr id="3" name="object 3"/>
          <p:cNvGrpSpPr/>
          <p:nvPr/>
        </p:nvGrpSpPr>
        <p:grpSpPr>
          <a:xfrm>
            <a:off x="376856" y="5346700"/>
            <a:ext cx="6864984" cy="4961985"/>
            <a:chOff x="382648" y="7386689"/>
            <a:chExt cx="6864984" cy="17576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1154" y="8637880"/>
              <a:ext cx="345960" cy="13656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2648" y="7386689"/>
              <a:ext cx="6864984" cy="1757680"/>
            </a:xfrm>
            <a:custGeom>
              <a:avLst/>
              <a:gdLst/>
              <a:ahLst/>
              <a:cxnLst/>
              <a:rect l="l" t="t" r="r" b="b"/>
              <a:pathLst>
                <a:path w="6864984" h="1757679">
                  <a:moveTo>
                    <a:pt x="6894576" y="1764792"/>
                  </a:moveTo>
                  <a:lnTo>
                    <a:pt x="0" y="1764792"/>
                  </a:lnTo>
                  <a:lnTo>
                    <a:pt x="0" y="0"/>
                  </a:lnTo>
                  <a:lnTo>
                    <a:pt x="6894576" y="0"/>
                  </a:lnTo>
                  <a:lnTo>
                    <a:pt x="6894576" y="1764792"/>
                  </a:lnTo>
                  <a:close/>
                </a:path>
              </a:pathLst>
            </a:custGeom>
            <a:solidFill>
              <a:srgbClr val="41506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1747" y="5722269"/>
            <a:ext cx="69659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1500" spc="2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26426" y="5736204"/>
            <a:ext cx="72136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1500" spc="25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5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95871" y="5710838"/>
            <a:ext cx="721360" cy="2762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sz="1650" spc="-25" dirty="0">
                <a:solidFill>
                  <a:srgbClr val="FFFFFF"/>
                </a:solidFill>
                <a:latin typeface="Cambria"/>
                <a:cs typeface="Cambria"/>
              </a:rPr>
              <a:t>Result</a:t>
            </a:r>
            <a:r>
              <a:rPr sz="165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650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650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2933" y="613798"/>
            <a:ext cx="6132830" cy="153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15399"/>
              </a:lnSpc>
              <a:spcBef>
                <a:spcPts val="100"/>
              </a:spcBef>
            </a:pPr>
            <a:r>
              <a:rPr sz="1450" spc="-10" dirty="0">
                <a:latin typeface="Arial MT"/>
                <a:cs typeface="Arial MT"/>
              </a:rPr>
              <a:t>.</a:t>
            </a:r>
            <a:r>
              <a:rPr lang="en-US" sz="1450" spc="-10" dirty="0">
                <a:latin typeface="Arial MT"/>
                <a:cs typeface="Arial MT"/>
              </a:rPr>
              <a:t>Creating a weather forecast system using ai involves leveraging machine learning models to predict future weather conditions based on historical data. By collecting data such as temperature, humidity ,wind speed as well . the ai model can be integrated into web app or mobile app by providing users with real-time, smart weather </a:t>
            </a:r>
            <a:r>
              <a:rPr lang="en-US" sz="1450" spc="-10" dirty="0" err="1">
                <a:latin typeface="Arial MT"/>
                <a:cs typeface="Arial MT"/>
              </a:rPr>
              <a:t>insights.These</a:t>
            </a:r>
            <a:r>
              <a:rPr lang="en-US" sz="1450" spc="-10" dirty="0">
                <a:latin typeface="Arial MT"/>
                <a:cs typeface="Arial MT"/>
              </a:rPr>
              <a:t> models analyze patterns in the data to short-term or long-term predictions.</a:t>
            </a:r>
            <a:endParaRPr sz="145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243" y="2324467"/>
            <a:ext cx="1528445" cy="2914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50" spc="-80" dirty="0">
                <a:latin typeface="Arial MT"/>
                <a:cs typeface="Arial MT"/>
              </a:rPr>
              <a:t>Team</a:t>
            </a:r>
            <a:r>
              <a:rPr sz="1750" spc="-30" dirty="0">
                <a:latin typeface="Arial MT"/>
                <a:cs typeface="Arial MT"/>
              </a:rPr>
              <a:t> </a:t>
            </a:r>
            <a:r>
              <a:rPr sz="1750" spc="-10" dirty="0">
                <a:latin typeface="Arial MT"/>
                <a:cs typeface="Arial MT"/>
              </a:rPr>
              <a:t>Members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1243" y="2795861"/>
            <a:ext cx="2810187" cy="25006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550" spc="-155" dirty="0" err="1">
                <a:latin typeface="Arial MT"/>
                <a:cs typeface="Arial MT"/>
              </a:rPr>
              <a:t>u.chandrahas</a:t>
            </a:r>
            <a:r>
              <a:rPr lang="en-IN" sz="1550" dirty="0">
                <a:latin typeface="Arial MT"/>
                <a:cs typeface="Arial MT"/>
              </a:rPr>
              <a:t>–</a:t>
            </a:r>
            <a:r>
              <a:rPr lang="en-US" sz="1550" spc="-65" dirty="0">
                <a:latin typeface="Arial MT"/>
                <a:cs typeface="Arial MT"/>
              </a:rPr>
              <a:t>Project lead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243" y="3148893"/>
            <a:ext cx="3133689" cy="18043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0"/>
              </a:spcBef>
            </a:pPr>
            <a:r>
              <a:rPr lang="en-US" sz="1550" spc="-155" dirty="0" err="1">
                <a:latin typeface="Arial MT"/>
                <a:cs typeface="Arial MT"/>
              </a:rPr>
              <a:t>Ii.chaitanya</a:t>
            </a:r>
            <a:r>
              <a:rPr lang="en-US" sz="1550" spc="-155" dirty="0">
                <a:latin typeface="Arial MT"/>
                <a:cs typeface="Arial MT"/>
              </a:rPr>
              <a:t>-</a:t>
            </a:r>
            <a:r>
              <a:rPr lang="en-US" sz="1550" dirty="0">
                <a:latin typeface="Arial MT"/>
                <a:cs typeface="Arial MT"/>
              </a:rPr>
              <a:t>Developer</a:t>
            </a:r>
            <a:endParaRPr sz="1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550" dirty="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</a:pPr>
            <a:r>
              <a:rPr lang="en-US" sz="1450" spc="-60" dirty="0" err="1">
                <a:latin typeface="Arial MT"/>
                <a:cs typeface="Arial MT"/>
              </a:rPr>
              <a:t>j.yashwanth</a:t>
            </a:r>
            <a:r>
              <a:rPr lang="en-IN" sz="1450" dirty="0">
                <a:latin typeface="Arial MT"/>
                <a:cs typeface="Arial MT"/>
              </a:rPr>
              <a:t>–</a:t>
            </a:r>
            <a:r>
              <a:rPr lang="en-IN" sz="1450" spc="-30" dirty="0">
                <a:latin typeface="Arial MT"/>
                <a:cs typeface="Arial MT"/>
              </a:rPr>
              <a:t>Api integration specialist</a:t>
            </a:r>
            <a:endParaRPr sz="14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50" spc="-70" dirty="0">
                <a:latin typeface="Arial MT"/>
                <a:cs typeface="Arial MT"/>
              </a:rPr>
              <a:t>Faculty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lang="en-US" sz="1550" spc="-50" dirty="0">
                <a:latin typeface="Arial MT"/>
                <a:cs typeface="Arial MT"/>
              </a:rPr>
              <a:t>1:Venkateshwer </a:t>
            </a:r>
            <a:r>
              <a:rPr lang="en-US" sz="1550" spc="-50" dirty="0" err="1">
                <a:latin typeface="Arial MT"/>
                <a:cs typeface="Arial MT"/>
              </a:rPr>
              <a:t>rao</a:t>
            </a:r>
            <a:endParaRPr sz="1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5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50" spc="-55" dirty="0">
                <a:latin typeface="Arial MT"/>
                <a:cs typeface="Arial MT"/>
              </a:rPr>
              <a:t>Faculty</a:t>
            </a:r>
            <a:r>
              <a:rPr sz="1550" spc="-45" dirty="0">
                <a:latin typeface="Arial MT"/>
                <a:cs typeface="Arial MT"/>
              </a:rPr>
              <a:t> </a:t>
            </a:r>
            <a:r>
              <a:rPr sz="1550" spc="-50" dirty="0">
                <a:latin typeface="Arial MT"/>
                <a:cs typeface="Arial MT"/>
              </a:rPr>
              <a:t>2</a:t>
            </a:r>
            <a:r>
              <a:rPr lang="en-US" sz="1550" spc="-50" dirty="0">
                <a:latin typeface="Arial MT"/>
                <a:cs typeface="Arial MT"/>
              </a:rPr>
              <a:t>:Divya </a:t>
            </a:r>
            <a:r>
              <a:rPr lang="en-US" sz="1550" spc="-50" dirty="0" err="1">
                <a:latin typeface="Arial MT"/>
                <a:cs typeface="Arial MT"/>
              </a:rPr>
              <a:t>siripuri</a:t>
            </a:r>
            <a:endParaRPr sz="1550" dirty="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60106" y="2160986"/>
            <a:ext cx="107696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70" dirty="0">
                <a:latin typeface="Arial MT"/>
                <a:cs typeface="Arial MT"/>
              </a:rPr>
              <a:t>..Client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35" dirty="0">
                <a:solidFill>
                  <a:srgbClr val="080808"/>
                </a:solidFill>
                <a:latin typeface="Arial MT"/>
                <a:cs typeface="Arial MT"/>
              </a:rPr>
              <a:t>Photo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52D012-5577-25FC-3A14-BC440CF54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18" y="6463403"/>
            <a:ext cx="1866932" cy="298827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35F1635-8C1D-0542-8DC8-5250A51C419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184" y="6379073"/>
            <a:ext cx="2113332" cy="30726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D986D7A-FFF6-8B43-83AD-9B59F0FCE4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493" y="6478373"/>
            <a:ext cx="2373320" cy="2874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F0872F-492B-4E3C-EA04-59777439D3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00" y="2593647"/>
            <a:ext cx="3414930" cy="24300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114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 MT</vt:lpstr>
      <vt:lpstr>Calibri</vt:lpstr>
      <vt:lpstr>Cambria</vt:lpstr>
      <vt:lpstr>Office Theme</vt:lpstr>
      <vt:lpstr>Weather forecast using ai prediction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Chandu Rohit</dc:creator>
  <cp:lastModifiedBy>Chandu Rohit</cp:lastModifiedBy>
  <cp:revision>2</cp:revision>
  <dcterms:created xsi:type="dcterms:W3CDTF">2025-04-14T04:52:16Z</dcterms:created>
  <dcterms:modified xsi:type="dcterms:W3CDTF">2025-04-14T05:38:42Z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2025-04-14T00:00:00Z</vt:filetime>
  </property>
  <property fmtid="{D5CDD505-2E9C-101B-9397-08002B2CF9AE}" pid="3" name="LastSaved">
    <vt:filetime>2025-04-14T00:00:00Z</vt:filetime>
  </property>
  <property fmtid="{D5CDD505-2E9C-101B-9397-08002B2CF9AE}" pid="4" name="Producer">
    <vt:lpwstr>iLovePDF</vt:lpwstr>
  </property>
</Properties>
</file>