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8F52F3-871A-4352-AD53-C80D0B094C6D}" type="datetimeFigureOut">
              <a:rPr lang="en-US" smtClean="0"/>
              <a:t>08-Jun-16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136361-6BD0-4154-A6B6-77817E155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744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89097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77043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03306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7509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058" y="0"/>
            <a:ext cx="12133943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454400" y="2286001"/>
            <a:ext cx="8240299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83200" y="4038600"/>
            <a:ext cx="6363371" cy="990600"/>
          </a:xfrm>
        </p:spPr>
        <p:txBody>
          <a:bodyPr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4962157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9144000" y="5105400"/>
            <a:ext cx="24384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50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08-Jun-16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20832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08-Jun-16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846014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058" y="0"/>
            <a:ext cx="12133943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1016000" y="6356351"/>
            <a:ext cx="2844800" cy="365125"/>
          </a:xfrm>
        </p:spPr>
        <p:txBody>
          <a:bodyPr/>
          <a:lstStyle/>
          <a:p>
            <a:fld id="{757B281C-5159-4971-8228-52B9A72E9ED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08-Jun-16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70400" y="6356351"/>
            <a:ext cx="3860800" cy="365125"/>
          </a:xfrm>
        </p:spPr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40800" y="6356351"/>
            <a:ext cx="2844800" cy="365125"/>
          </a:xfrm>
        </p:spPr>
        <p:txBody>
          <a:bodyPr/>
          <a:lstStyle/>
          <a:p>
            <a:fld id="{33D6E5A2-EC83-451F-A719-9AC1370DD5C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008891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058" y="0"/>
            <a:ext cx="12133943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4684632" y="-4705653"/>
            <a:ext cx="2819400" cy="122307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0" y="3048000"/>
            <a:ext cx="57912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08-Jun-16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9042400" y="5334000"/>
            <a:ext cx="2844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07240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16000" y="269632"/>
            <a:ext cx="10769600" cy="1143000"/>
          </a:xfrm>
        </p:spPr>
        <p:txBody>
          <a:bodyPr anchor="ctr" anchorCtr="0"/>
          <a:lstStyle>
            <a:lvl1pPr algn="l">
              <a:defRPr lang="en-US" dirty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6000" y="1596413"/>
            <a:ext cx="10769600" cy="4297363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08-Jun-16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40800" y="6356351"/>
            <a:ext cx="2844800" cy="365125"/>
          </a:xfrm>
        </p:spPr>
        <p:txBody>
          <a:bodyPr/>
          <a:lstStyle/>
          <a:p>
            <a:fld id="{33D6E5A2-EC83-451F-A719-9AC1370DD5C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069515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24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08-Jun-16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039498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81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981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08-Jun-16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0794648"/>
      </p:ext>
    </p:extLst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15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08-Jun-16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556195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08-Jun-16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5586057"/>
      </p:ext>
    </p:extLst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08-Jun-16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7349346"/>
      </p:ext>
    </p:extLst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16000" y="274639"/>
            <a:ext cx="78232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08-Jun-16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5110455"/>
      </p:ext>
    </p:extLst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058" y="0"/>
            <a:ext cx="12133943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16000" y="274638"/>
            <a:ext cx="1076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0" y="1600201"/>
            <a:ext cx="1076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160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08-Jun-16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704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408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203199" y="-109183"/>
            <a:ext cx="1091609" cy="7083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512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 spd="slow">
    <p:wipe dir="d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lang="en-US" sz="44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4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752600" y="27122"/>
            <a:ext cx="8382000" cy="1344478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ListIterator </a:t>
            </a:r>
            <a:r>
              <a:rPr lang="en-US" dirty="0">
                <a:solidFill>
                  <a:srgbClr val="FF0000"/>
                </a:solidFill>
              </a:rPr>
              <a:t>interface</a:t>
            </a:r>
            <a:endParaRPr lang="en-US" u="sng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81200" y="1838058"/>
            <a:ext cx="8534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defTabSz="457200">
              <a:buFont typeface="Wingdings" pitchFamily="2" charset="2"/>
              <a:buChar char="Ø"/>
            </a:pPr>
            <a:r>
              <a:rPr lang="en-US" sz="3600" dirty="0">
                <a:solidFill>
                  <a:prstClr val="black"/>
                </a:solidFill>
              </a:rPr>
              <a:t>Iterator interface provides the facility of iterating the elements in forward and backward direction also.</a:t>
            </a:r>
          </a:p>
          <a:p>
            <a:pPr marL="571500" indent="-571500" defTabSz="457200">
              <a:buFont typeface="Wingdings" pitchFamily="2" charset="2"/>
              <a:buChar char="Ø"/>
            </a:pPr>
            <a:r>
              <a:rPr lang="en-US" sz="3600" dirty="0">
                <a:solidFill>
                  <a:prstClr val="black"/>
                </a:solidFill>
              </a:rPr>
              <a:t>Hence ListIterator is  Bidirectional Cursor</a:t>
            </a:r>
          </a:p>
          <a:p>
            <a:pPr marL="571500" indent="-571500" defTabSz="457200">
              <a:buFont typeface="Wingdings" pitchFamily="2" charset="2"/>
              <a:buChar char="Ø"/>
            </a:pPr>
            <a:r>
              <a:rPr lang="en-US" sz="3600" dirty="0">
                <a:solidFill>
                  <a:prstClr val="black"/>
                </a:solidFill>
              </a:rPr>
              <a:t>By using ListIterator we can perform replacement and addition of new objects</a:t>
            </a:r>
          </a:p>
          <a:p>
            <a:pPr defTabSz="457200"/>
            <a:r>
              <a:rPr lang="en-US" sz="3600" dirty="0">
                <a:solidFill>
                  <a:prstClr val="black"/>
                </a:solidFill>
              </a:rPr>
              <a:t>   in addition to read and remove operations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7930464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94115" y="762001"/>
            <a:ext cx="8534400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defTabSz="457200">
              <a:buFont typeface="Wingdings" pitchFamily="2" charset="2"/>
              <a:buChar char="Ø"/>
            </a:pPr>
            <a:r>
              <a:rPr lang="en-US" sz="3600" dirty="0">
                <a:solidFill>
                  <a:prstClr val="black"/>
                </a:solidFill>
              </a:rPr>
              <a:t>We can create a </a:t>
            </a:r>
            <a:r>
              <a:rPr lang="en-US" sz="3600" dirty="0">
                <a:solidFill>
                  <a:srgbClr val="FF0000"/>
                </a:solidFill>
              </a:rPr>
              <a:t>ListIterator </a:t>
            </a:r>
            <a:r>
              <a:rPr lang="en-US" sz="3600" dirty="0">
                <a:solidFill>
                  <a:prstClr val="black"/>
                </a:solidFill>
              </a:rPr>
              <a:t>object using listiterator() method.</a:t>
            </a:r>
          </a:p>
          <a:p>
            <a:pPr defTabSz="457200"/>
            <a:r>
              <a:rPr lang="en-US" sz="3600" dirty="0">
                <a:solidFill>
                  <a:prstClr val="black"/>
                </a:solidFill>
              </a:rPr>
              <a:t>      this method present in</a:t>
            </a:r>
            <a:r>
              <a:rPr lang="en-US" sz="3600" dirty="0">
                <a:solidFill>
                  <a:srgbClr val="FF0000"/>
                </a:solidFill>
              </a:rPr>
              <a:t> List </a:t>
            </a:r>
            <a:r>
              <a:rPr lang="en-US" sz="3600" dirty="0">
                <a:solidFill>
                  <a:prstClr val="black"/>
                </a:solidFill>
              </a:rPr>
              <a:t>interface.</a:t>
            </a:r>
          </a:p>
          <a:p>
            <a:pPr defTabSz="457200"/>
            <a:r>
              <a:rPr lang="en-US" sz="3600" dirty="0">
                <a:solidFill>
                  <a:prstClr val="black"/>
                </a:solidFill>
              </a:rPr>
              <a:t>         </a:t>
            </a:r>
            <a:r>
              <a:rPr lang="en-US" sz="4400" dirty="0">
                <a:solidFill>
                  <a:srgbClr val="1F497D"/>
                </a:solidFill>
              </a:rPr>
              <a:t>public</a:t>
            </a:r>
            <a:r>
              <a:rPr lang="en-US" sz="4400" dirty="0">
                <a:solidFill>
                  <a:prstClr val="black"/>
                </a:solidFill>
              </a:rPr>
              <a:t> </a:t>
            </a:r>
            <a:r>
              <a:rPr lang="en-US" sz="4400" dirty="0">
                <a:solidFill>
                  <a:srgbClr val="FF0000"/>
                </a:solidFill>
              </a:rPr>
              <a:t>ListIterator</a:t>
            </a:r>
            <a:r>
              <a:rPr lang="en-US" sz="4400" dirty="0">
                <a:solidFill>
                  <a:prstClr val="black"/>
                </a:solidFill>
              </a:rPr>
              <a:t> listiterator();</a:t>
            </a:r>
          </a:p>
          <a:p>
            <a:pPr defTabSz="457200"/>
            <a:r>
              <a:rPr lang="en-US" sz="4400" dirty="0">
                <a:solidFill>
                  <a:prstClr val="black"/>
                </a:solidFill>
              </a:rPr>
              <a:t>Example :</a:t>
            </a:r>
          </a:p>
          <a:p>
            <a:pPr defTabSz="457200"/>
            <a:r>
              <a:rPr lang="en-US" sz="4400" dirty="0">
                <a:solidFill>
                  <a:prstClr val="black"/>
                </a:solidFill>
              </a:rPr>
              <a:t>     ListIterator li=l. listiterator ();</a:t>
            </a:r>
          </a:p>
          <a:p>
            <a:pPr defTabSz="457200"/>
            <a:r>
              <a:rPr lang="en-US" sz="4400" dirty="0">
                <a:solidFill>
                  <a:prstClr val="black"/>
                </a:solidFill>
              </a:rPr>
              <a:t>   l is the list type object.</a:t>
            </a:r>
          </a:p>
          <a:p>
            <a:pPr defTabSz="457200"/>
            <a:endParaRPr lang="en-US" sz="4400" dirty="0">
              <a:solidFill>
                <a:prstClr val="black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8240868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752600" y="27122"/>
            <a:ext cx="8382000" cy="1344478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ListIterator </a:t>
            </a:r>
            <a:r>
              <a:rPr lang="en-US" dirty="0">
                <a:solidFill>
                  <a:srgbClr val="FF0000"/>
                </a:solidFill>
              </a:rPr>
              <a:t>interface</a:t>
            </a:r>
            <a:endParaRPr lang="en-US" u="sng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98729" y="1191728"/>
            <a:ext cx="85344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defTabSz="457200">
              <a:buFont typeface="Wingdings" pitchFamily="2" charset="2"/>
              <a:buChar char="v"/>
            </a:pPr>
            <a:r>
              <a:rPr lang="en-US" sz="2800" dirty="0">
                <a:solidFill>
                  <a:prstClr val="black"/>
                </a:solidFill>
              </a:rPr>
              <a:t>ListIterator is a child interface of Iterator And hence all the method of Iterator by default available to ListIterator.</a:t>
            </a:r>
          </a:p>
          <a:p>
            <a:pPr defTabSz="457200"/>
            <a:r>
              <a:rPr lang="en-US" sz="3600" dirty="0">
                <a:solidFill>
                  <a:prstClr val="black"/>
                </a:solidFill>
              </a:rPr>
              <a:t>ListIterator defines fallowing methods</a:t>
            </a:r>
          </a:p>
          <a:p>
            <a:pPr defTabSz="457200"/>
            <a:r>
              <a:rPr lang="en-US" sz="3600" dirty="0">
                <a:solidFill>
                  <a:prstClr val="black"/>
                </a:solidFill>
              </a:rPr>
              <a:t>1.</a:t>
            </a:r>
            <a:r>
              <a:rPr lang="en-US" sz="3600" dirty="0">
                <a:solidFill>
                  <a:srgbClr val="4F81BD"/>
                </a:solidFill>
              </a:rPr>
              <a:t>public</a:t>
            </a:r>
            <a:r>
              <a:rPr lang="en-US" sz="3600" dirty="0">
                <a:solidFill>
                  <a:prstClr val="black"/>
                </a:solidFill>
              </a:rPr>
              <a:t> </a:t>
            </a:r>
            <a:r>
              <a:rPr lang="en-US" sz="3600" dirty="0">
                <a:solidFill>
                  <a:srgbClr val="4F81BD"/>
                </a:solidFill>
              </a:rPr>
              <a:t>boolean</a:t>
            </a:r>
            <a:r>
              <a:rPr lang="en-US" sz="3600" dirty="0">
                <a:solidFill>
                  <a:prstClr val="black"/>
                </a:solidFill>
              </a:rPr>
              <a:t> hasNext();</a:t>
            </a:r>
          </a:p>
          <a:p>
            <a:pPr defTabSz="457200"/>
            <a:r>
              <a:rPr lang="en-US" sz="3600" dirty="0">
                <a:solidFill>
                  <a:prstClr val="black"/>
                </a:solidFill>
              </a:rPr>
              <a:t>2.</a:t>
            </a:r>
            <a:r>
              <a:rPr lang="en-US" sz="3600" dirty="0">
                <a:solidFill>
                  <a:srgbClr val="4F81BD"/>
                </a:solidFill>
              </a:rPr>
              <a:t>public</a:t>
            </a:r>
            <a:r>
              <a:rPr lang="en-US" sz="3600" dirty="0">
                <a:solidFill>
                  <a:prstClr val="black"/>
                </a:solidFill>
              </a:rPr>
              <a:t> </a:t>
            </a:r>
            <a:r>
              <a:rPr lang="en-US" sz="3600" dirty="0">
                <a:solidFill>
                  <a:srgbClr val="00B050"/>
                </a:solidFill>
              </a:rPr>
              <a:t>Object </a:t>
            </a:r>
            <a:r>
              <a:rPr lang="en-US" sz="3600" dirty="0">
                <a:solidFill>
                  <a:prstClr val="black"/>
                </a:solidFill>
              </a:rPr>
              <a:t>next();</a:t>
            </a:r>
          </a:p>
          <a:p>
            <a:pPr defTabSz="457200"/>
            <a:r>
              <a:rPr lang="en-US" sz="3600" dirty="0">
                <a:solidFill>
                  <a:prstClr val="black"/>
                </a:solidFill>
              </a:rPr>
              <a:t>3.</a:t>
            </a:r>
            <a:r>
              <a:rPr lang="en-US" sz="3600" dirty="0">
                <a:solidFill>
                  <a:srgbClr val="4F81BD"/>
                </a:solidFill>
              </a:rPr>
              <a:t>public int </a:t>
            </a:r>
            <a:r>
              <a:rPr lang="en-US" sz="3600" dirty="0">
                <a:solidFill>
                  <a:prstClr val="black"/>
                </a:solidFill>
              </a:rPr>
              <a:t>nextIndex();</a:t>
            </a:r>
          </a:p>
          <a:p>
            <a:pPr defTabSz="457200"/>
            <a:r>
              <a:rPr lang="en-US" sz="3600" dirty="0">
                <a:solidFill>
                  <a:prstClr val="black"/>
                </a:solidFill>
              </a:rPr>
              <a:t>4.</a:t>
            </a:r>
            <a:r>
              <a:rPr lang="en-US" sz="3600" dirty="0">
                <a:solidFill>
                  <a:srgbClr val="4F81BD"/>
                </a:solidFill>
              </a:rPr>
              <a:t> public</a:t>
            </a:r>
            <a:r>
              <a:rPr lang="en-US" sz="3600" dirty="0">
                <a:solidFill>
                  <a:prstClr val="black"/>
                </a:solidFill>
              </a:rPr>
              <a:t> </a:t>
            </a:r>
            <a:r>
              <a:rPr lang="en-US" sz="3600" dirty="0">
                <a:solidFill>
                  <a:srgbClr val="4F81BD"/>
                </a:solidFill>
              </a:rPr>
              <a:t>boolean</a:t>
            </a:r>
            <a:r>
              <a:rPr lang="en-US" sz="3600" dirty="0">
                <a:solidFill>
                  <a:prstClr val="black"/>
                </a:solidFill>
              </a:rPr>
              <a:t> hasPrevious();</a:t>
            </a:r>
          </a:p>
          <a:p>
            <a:pPr defTabSz="457200"/>
            <a:r>
              <a:rPr lang="en-US" sz="3600" dirty="0">
                <a:solidFill>
                  <a:prstClr val="black"/>
                </a:solidFill>
              </a:rPr>
              <a:t>5. </a:t>
            </a:r>
            <a:r>
              <a:rPr lang="en-US" sz="3600" dirty="0">
                <a:solidFill>
                  <a:srgbClr val="4F81BD"/>
                </a:solidFill>
              </a:rPr>
              <a:t>public</a:t>
            </a:r>
            <a:r>
              <a:rPr lang="en-US" sz="3600" dirty="0">
                <a:solidFill>
                  <a:prstClr val="black"/>
                </a:solidFill>
              </a:rPr>
              <a:t> </a:t>
            </a:r>
            <a:r>
              <a:rPr lang="en-US" sz="3600" dirty="0">
                <a:solidFill>
                  <a:srgbClr val="00B050"/>
                </a:solidFill>
              </a:rPr>
              <a:t>Object </a:t>
            </a:r>
            <a:r>
              <a:rPr lang="en-US" sz="3600" dirty="0">
                <a:solidFill>
                  <a:prstClr val="black"/>
                </a:solidFill>
              </a:rPr>
              <a:t>previous();</a:t>
            </a:r>
          </a:p>
          <a:p>
            <a:pPr defTabSz="457200"/>
            <a:r>
              <a:rPr lang="en-US" sz="3600" dirty="0">
                <a:solidFill>
                  <a:prstClr val="black"/>
                </a:solidFill>
              </a:rPr>
              <a:t>6. </a:t>
            </a:r>
            <a:r>
              <a:rPr lang="en-US" sz="3600" dirty="0">
                <a:solidFill>
                  <a:srgbClr val="4F81BD"/>
                </a:solidFill>
              </a:rPr>
              <a:t>public int </a:t>
            </a:r>
            <a:r>
              <a:rPr lang="en-US" sz="3600" dirty="0">
                <a:solidFill>
                  <a:prstClr val="black"/>
                </a:solidFill>
              </a:rPr>
              <a:t>previousIndex();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9336410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752600" y="27122"/>
            <a:ext cx="8382000" cy="1344478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ListIterator </a:t>
            </a:r>
            <a:r>
              <a:rPr lang="en-US" dirty="0">
                <a:solidFill>
                  <a:srgbClr val="FF0000"/>
                </a:solidFill>
              </a:rPr>
              <a:t>interface</a:t>
            </a:r>
            <a:endParaRPr lang="en-US" u="sng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98729" y="1191728"/>
            <a:ext cx="8534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3600" dirty="0">
                <a:solidFill>
                  <a:prstClr val="black"/>
                </a:solidFill>
              </a:rPr>
              <a:t>7.</a:t>
            </a:r>
            <a:r>
              <a:rPr lang="en-US" sz="3600" dirty="0">
                <a:solidFill>
                  <a:srgbClr val="4F81BD"/>
                </a:solidFill>
              </a:rPr>
              <a:t>public</a:t>
            </a:r>
            <a:r>
              <a:rPr lang="en-US" sz="3600" dirty="0">
                <a:solidFill>
                  <a:prstClr val="black"/>
                </a:solidFill>
              </a:rPr>
              <a:t> </a:t>
            </a:r>
            <a:r>
              <a:rPr lang="en-US" sz="3600" dirty="0">
                <a:solidFill>
                  <a:srgbClr val="4F81BD"/>
                </a:solidFill>
              </a:rPr>
              <a:t>void</a:t>
            </a:r>
            <a:r>
              <a:rPr lang="en-US" sz="3600" dirty="0">
                <a:solidFill>
                  <a:prstClr val="black"/>
                </a:solidFill>
              </a:rPr>
              <a:t> remove();</a:t>
            </a:r>
          </a:p>
          <a:p>
            <a:pPr defTabSz="457200"/>
            <a:r>
              <a:rPr lang="en-US" sz="3600" dirty="0">
                <a:solidFill>
                  <a:prstClr val="black"/>
                </a:solidFill>
              </a:rPr>
              <a:t>8.</a:t>
            </a:r>
            <a:r>
              <a:rPr lang="en-US" sz="3600" dirty="0">
                <a:solidFill>
                  <a:srgbClr val="4F81BD"/>
                </a:solidFill>
              </a:rPr>
              <a:t>public void </a:t>
            </a:r>
            <a:r>
              <a:rPr lang="en-US" sz="3600" dirty="0">
                <a:solidFill>
                  <a:prstClr val="black"/>
                </a:solidFill>
              </a:rPr>
              <a:t>set(</a:t>
            </a:r>
            <a:r>
              <a:rPr lang="en-US" sz="3600" dirty="0">
                <a:solidFill>
                  <a:srgbClr val="00B050"/>
                </a:solidFill>
              </a:rPr>
              <a:t>Object</a:t>
            </a:r>
            <a:r>
              <a:rPr lang="en-US" sz="3600" dirty="0">
                <a:solidFill>
                  <a:prstClr val="black"/>
                </a:solidFill>
              </a:rPr>
              <a:t> new);</a:t>
            </a:r>
          </a:p>
          <a:p>
            <a:pPr defTabSz="457200"/>
            <a:r>
              <a:rPr lang="en-US" sz="3600" dirty="0">
                <a:solidFill>
                  <a:prstClr val="black"/>
                </a:solidFill>
              </a:rPr>
              <a:t>9.</a:t>
            </a:r>
            <a:r>
              <a:rPr lang="en-US" sz="3600" dirty="0">
                <a:solidFill>
                  <a:srgbClr val="4F81BD"/>
                </a:solidFill>
              </a:rPr>
              <a:t>public</a:t>
            </a:r>
            <a:r>
              <a:rPr lang="en-US" sz="3600" dirty="0">
                <a:solidFill>
                  <a:prstClr val="black"/>
                </a:solidFill>
              </a:rPr>
              <a:t> </a:t>
            </a:r>
            <a:r>
              <a:rPr lang="en-US" sz="3600" dirty="0">
                <a:solidFill>
                  <a:srgbClr val="4F81BD"/>
                </a:solidFill>
              </a:rPr>
              <a:t>void</a:t>
            </a:r>
            <a:r>
              <a:rPr lang="en-US" sz="3600" dirty="0">
                <a:solidFill>
                  <a:prstClr val="black"/>
                </a:solidFill>
              </a:rPr>
              <a:t> add(</a:t>
            </a:r>
            <a:r>
              <a:rPr lang="en-US" sz="3600" dirty="0">
                <a:solidFill>
                  <a:srgbClr val="00B050"/>
                </a:solidFill>
              </a:rPr>
              <a:t>Object </a:t>
            </a:r>
            <a:r>
              <a:rPr lang="en-US" sz="3600" dirty="0">
                <a:solidFill>
                  <a:prstClr val="black"/>
                </a:solidFill>
              </a:rPr>
              <a:t>new);</a:t>
            </a:r>
          </a:p>
          <a:p>
            <a:pPr defTabSz="457200"/>
            <a:endParaRPr lang="en-US" sz="3600" dirty="0">
              <a:solidFill>
                <a:prstClr val="black"/>
              </a:solidFill>
            </a:endParaRPr>
          </a:p>
          <a:p>
            <a:pPr defTabSz="457200"/>
            <a:r>
              <a:rPr lang="en-US" sz="3600" dirty="0">
                <a:solidFill>
                  <a:prstClr val="black"/>
                </a:solidFill>
              </a:rPr>
              <a:t>Note: ListIterator is most power full cursor </a:t>
            </a:r>
          </a:p>
          <a:p>
            <a:pPr defTabSz="457200"/>
            <a:r>
              <a:rPr lang="en-US" sz="3600" dirty="0">
                <a:solidFill>
                  <a:prstClr val="black"/>
                </a:solidFill>
              </a:rPr>
              <a:t>But limitation is there it applicable only for List implemented  Objects and it is not a Universal cursor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4014083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heme/theme1.xml><?xml version="1.0" encoding="utf-8"?>
<a:theme xmlns:a="http://schemas.openxmlformats.org/drawingml/2006/main" name="3_Trai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409</Words>
  <Application>Microsoft Office PowerPoint</Application>
  <PresentationFormat>Widescreen</PresentationFormat>
  <Paragraphs>43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Georgia</vt:lpstr>
      <vt:lpstr>Wingdings</vt:lpstr>
      <vt:lpstr>3_Training</vt:lpstr>
      <vt:lpstr>ListIterator interface</vt:lpstr>
      <vt:lpstr>PowerPoint Presentation</vt:lpstr>
      <vt:lpstr>ListIterator interface</vt:lpstr>
      <vt:lpstr>ListIterator interface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ListIterator interface</dc:title>
  <dc:creator>Azam The One</dc:creator>
  <cp:lastModifiedBy>Azam The One</cp:lastModifiedBy>
  <cp:revision>1</cp:revision>
  <dcterms:created xsi:type="dcterms:W3CDTF">2016-06-08T16:42:41Z</dcterms:created>
  <dcterms:modified xsi:type="dcterms:W3CDTF">2016-06-08T16:42:47Z</dcterms:modified>
</cp:coreProperties>
</file>