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5143500" cx="9144000"/>
  <p:notesSz cx="9144000" cy="51435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40" roundtripDataSignature="AMtx7mgi0AMixFFMLiV8yIObzxKvXj4q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BB8413E-CD16-4F96-B5D0-80DF32D086F5}">
  <a:tblStyle styleId="{9BB8413E-CD16-4F96-B5D0-80DF32D086F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" name="Google Shape;43;p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p10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1" name="Google Shape;231;p1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4" name="Google Shape;284;p1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0" name="Google Shape;290;p1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6" name="Google Shape;306;p1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7" name="Google Shape;317;p1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7" name="Google Shape;387;p1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2" name="Google Shape;392;p1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9" name="Google Shape;459;p18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19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7" name="Google Shape;467;p19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" name="Google Shape;48;p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0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7" name="Google Shape;487;p20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2" name="Google Shape;492;p2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7" name="Google Shape;497;p2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2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63" name="Google Shape;563;p2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2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18" name="Google Shape;618;p2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2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41" name="Google Shape;641;p2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2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04" name="Google Shape;704;p2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2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95" name="Google Shape;795;p2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2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01" name="Google Shape;801;p28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29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9" name="Google Shape;889;p29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4" name="Google Shape;54;p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30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4" name="Google Shape;894;p30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3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0" name="Google Shape;900;p3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3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2" name="Google Shape;912;p3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3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8" name="Google Shape;918;p3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" name="Google Shape;59;p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p8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07"/>
          <p:cNvSpPr txBox="1"/>
          <p:nvPr>
            <p:ph type="title"/>
          </p:nvPr>
        </p:nvSpPr>
        <p:spPr>
          <a:xfrm>
            <a:off x="314850" y="276926"/>
            <a:ext cx="8240395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07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7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7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8"/>
          <p:cNvSpPr txBox="1"/>
          <p:nvPr>
            <p:ph type="title"/>
          </p:nvPr>
        </p:nvSpPr>
        <p:spPr>
          <a:xfrm>
            <a:off x="314850" y="276926"/>
            <a:ext cx="8240395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8"/>
          <p:cNvSpPr txBox="1"/>
          <p:nvPr>
            <p:ph idx="1" type="body"/>
          </p:nvPr>
        </p:nvSpPr>
        <p:spPr>
          <a:xfrm>
            <a:off x="384725" y="977115"/>
            <a:ext cx="7782559" cy="23418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>
                <a:solidFill>
                  <a:srgbClr val="00EBEB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8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10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5777345" cy="3249756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09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9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9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0"/>
          <p:cNvSpPr txBox="1"/>
          <p:nvPr>
            <p:ph type="ctrTitle"/>
          </p:nvPr>
        </p:nvSpPr>
        <p:spPr>
          <a:xfrm>
            <a:off x="384725" y="285231"/>
            <a:ext cx="3967479" cy="4672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0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>
                <a:solidFill>
                  <a:srgbClr val="00EBEB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0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0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0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1"/>
          <p:cNvSpPr txBox="1"/>
          <p:nvPr>
            <p:ph type="title"/>
          </p:nvPr>
        </p:nvSpPr>
        <p:spPr>
          <a:xfrm>
            <a:off x="314850" y="276926"/>
            <a:ext cx="8240395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11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1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1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1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1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7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0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06"/>
          <p:cNvSpPr txBox="1"/>
          <p:nvPr>
            <p:ph type="title"/>
          </p:nvPr>
        </p:nvSpPr>
        <p:spPr>
          <a:xfrm>
            <a:off x="314850" y="276926"/>
            <a:ext cx="8240395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06"/>
          <p:cNvSpPr txBox="1"/>
          <p:nvPr>
            <p:ph idx="1" type="body"/>
          </p:nvPr>
        </p:nvSpPr>
        <p:spPr>
          <a:xfrm>
            <a:off x="384725" y="977115"/>
            <a:ext cx="7782559" cy="23418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EBEB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0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20" Type="http://schemas.openxmlformats.org/officeDocument/2006/relationships/image" Target="../media/image57.png"/><Relationship Id="rId22" Type="http://schemas.openxmlformats.org/officeDocument/2006/relationships/image" Target="../media/image54.png"/><Relationship Id="rId21" Type="http://schemas.openxmlformats.org/officeDocument/2006/relationships/image" Target="../media/image63.png"/><Relationship Id="rId24" Type="http://schemas.openxmlformats.org/officeDocument/2006/relationships/image" Target="../media/image60.png"/><Relationship Id="rId23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8.png"/><Relationship Id="rId4" Type="http://schemas.openxmlformats.org/officeDocument/2006/relationships/image" Target="../media/image30.png"/><Relationship Id="rId9" Type="http://schemas.openxmlformats.org/officeDocument/2006/relationships/image" Target="../media/image52.png"/><Relationship Id="rId26" Type="http://schemas.openxmlformats.org/officeDocument/2006/relationships/image" Target="../media/image58.png"/><Relationship Id="rId25" Type="http://schemas.openxmlformats.org/officeDocument/2006/relationships/image" Target="../media/image59.png"/><Relationship Id="rId28" Type="http://schemas.openxmlformats.org/officeDocument/2006/relationships/image" Target="../media/image62.png"/><Relationship Id="rId27" Type="http://schemas.openxmlformats.org/officeDocument/2006/relationships/image" Target="../media/image56.png"/><Relationship Id="rId5" Type="http://schemas.openxmlformats.org/officeDocument/2006/relationships/image" Target="../media/image31.png"/><Relationship Id="rId6" Type="http://schemas.openxmlformats.org/officeDocument/2006/relationships/image" Target="../media/image49.png"/><Relationship Id="rId29" Type="http://schemas.openxmlformats.org/officeDocument/2006/relationships/image" Target="../media/image67.png"/><Relationship Id="rId7" Type="http://schemas.openxmlformats.org/officeDocument/2006/relationships/image" Target="../media/image42.png"/><Relationship Id="rId8" Type="http://schemas.openxmlformats.org/officeDocument/2006/relationships/image" Target="../media/image46.png"/><Relationship Id="rId31" Type="http://schemas.openxmlformats.org/officeDocument/2006/relationships/image" Target="../media/image66.png"/><Relationship Id="rId30" Type="http://schemas.openxmlformats.org/officeDocument/2006/relationships/image" Target="../media/image64.png"/><Relationship Id="rId11" Type="http://schemas.openxmlformats.org/officeDocument/2006/relationships/image" Target="../media/image44.png"/><Relationship Id="rId33" Type="http://schemas.openxmlformats.org/officeDocument/2006/relationships/image" Target="../media/image71.png"/><Relationship Id="rId10" Type="http://schemas.openxmlformats.org/officeDocument/2006/relationships/image" Target="../media/image51.png"/><Relationship Id="rId32" Type="http://schemas.openxmlformats.org/officeDocument/2006/relationships/image" Target="../media/image61.png"/><Relationship Id="rId13" Type="http://schemas.openxmlformats.org/officeDocument/2006/relationships/image" Target="../media/image50.png"/><Relationship Id="rId35" Type="http://schemas.openxmlformats.org/officeDocument/2006/relationships/image" Target="../media/image69.png"/><Relationship Id="rId12" Type="http://schemas.openxmlformats.org/officeDocument/2006/relationships/image" Target="../media/image47.png"/><Relationship Id="rId34" Type="http://schemas.openxmlformats.org/officeDocument/2006/relationships/image" Target="../media/image93.png"/><Relationship Id="rId15" Type="http://schemas.openxmlformats.org/officeDocument/2006/relationships/image" Target="../media/image43.png"/><Relationship Id="rId37" Type="http://schemas.openxmlformats.org/officeDocument/2006/relationships/image" Target="../media/image73.png"/><Relationship Id="rId14" Type="http://schemas.openxmlformats.org/officeDocument/2006/relationships/image" Target="../media/image48.png"/><Relationship Id="rId36" Type="http://schemas.openxmlformats.org/officeDocument/2006/relationships/image" Target="../media/image68.png"/><Relationship Id="rId17" Type="http://schemas.openxmlformats.org/officeDocument/2006/relationships/image" Target="../media/image55.png"/><Relationship Id="rId16" Type="http://schemas.openxmlformats.org/officeDocument/2006/relationships/image" Target="../media/image45.png"/><Relationship Id="rId19" Type="http://schemas.openxmlformats.org/officeDocument/2006/relationships/image" Target="../media/image53.png"/><Relationship Id="rId18" Type="http://schemas.openxmlformats.org/officeDocument/2006/relationships/image" Target="../media/image65.png"/></Relationships>
</file>

<file path=ppt/slides/_rels/slide11.xml.rels><?xml version="1.0" encoding="UTF-8" standalone="yes"?><Relationships xmlns="http://schemas.openxmlformats.org/package/2006/relationships"><Relationship Id="rId20" Type="http://schemas.openxmlformats.org/officeDocument/2006/relationships/image" Target="../media/image80.png"/><Relationship Id="rId22" Type="http://schemas.openxmlformats.org/officeDocument/2006/relationships/image" Target="../media/image85.png"/><Relationship Id="rId21" Type="http://schemas.openxmlformats.org/officeDocument/2006/relationships/image" Target="../media/image102.png"/><Relationship Id="rId24" Type="http://schemas.openxmlformats.org/officeDocument/2006/relationships/image" Target="../media/image86.png"/><Relationship Id="rId23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4.png"/><Relationship Id="rId4" Type="http://schemas.openxmlformats.org/officeDocument/2006/relationships/image" Target="../media/image72.png"/><Relationship Id="rId9" Type="http://schemas.openxmlformats.org/officeDocument/2006/relationships/image" Target="../media/image96.png"/><Relationship Id="rId26" Type="http://schemas.openxmlformats.org/officeDocument/2006/relationships/image" Target="../media/image89.png"/><Relationship Id="rId25" Type="http://schemas.openxmlformats.org/officeDocument/2006/relationships/image" Target="../media/image95.png"/><Relationship Id="rId28" Type="http://schemas.openxmlformats.org/officeDocument/2006/relationships/image" Target="../media/image91.png"/><Relationship Id="rId27" Type="http://schemas.openxmlformats.org/officeDocument/2006/relationships/image" Target="../media/image110.png"/><Relationship Id="rId5" Type="http://schemas.openxmlformats.org/officeDocument/2006/relationships/image" Target="../media/image75.png"/><Relationship Id="rId6" Type="http://schemas.openxmlformats.org/officeDocument/2006/relationships/image" Target="../media/image78.png"/><Relationship Id="rId7" Type="http://schemas.openxmlformats.org/officeDocument/2006/relationships/image" Target="../media/image84.png"/><Relationship Id="rId8" Type="http://schemas.openxmlformats.org/officeDocument/2006/relationships/image" Target="../media/image88.png"/><Relationship Id="rId11" Type="http://schemas.openxmlformats.org/officeDocument/2006/relationships/image" Target="../media/image83.png"/><Relationship Id="rId10" Type="http://schemas.openxmlformats.org/officeDocument/2006/relationships/image" Target="../media/image98.png"/><Relationship Id="rId13" Type="http://schemas.openxmlformats.org/officeDocument/2006/relationships/image" Target="../media/image100.png"/><Relationship Id="rId12" Type="http://schemas.openxmlformats.org/officeDocument/2006/relationships/image" Target="../media/image76.png"/><Relationship Id="rId15" Type="http://schemas.openxmlformats.org/officeDocument/2006/relationships/image" Target="../media/image97.png"/><Relationship Id="rId14" Type="http://schemas.openxmlformats.org/officeDocument/2006/relationships/image" Target="../media/image77.png"/><Relationship Id="rId17" Type="http://schemas.openxmlformats.org/officeDocument/2006/relationships/image" Target="../media/image81.png"/><Relationship Id="rId16" Type="http://schemas.openxmlformats.org/officeDocument/2006/relationships/image" Target="../media/image79.png"/><Relationship Id="rId19" Type="http://schemas.openxmlformats.org/officeDocument/2006/relationships/image" Target="../media/image82.png"/><Relationship Id="rId18" Type="http://schemas.openxmlformats.org/officeDocument/2006/relationships/image" Target="../media/image10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0.png"/><Relationship Id="rId4" Type="http://schemas.openxmlformats.org/officeDocument/2006/relationships/image" Target="../media/image92.png"/><Relationship Id="rId5" Type="http://schemas.openxmlformats.org/officeDocument/2006/relationships/image" Target="../media/image127.png"/><Relationship Id="rId6" Type="http://schemas.openxmlformats.org/officeDocument/2006/relationships/image" Target="../media/image9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7.jpg"/><Relationship Id="rId4" Type="http://schemas.openxmlformats.org/officeDocument/2006/relationships/image" Target="../media/image106.png"/></Relationships>
</file>

<file path=ppt/slides/_rels/slide15.xml.rels><?xml version="1.0" encoding="UTF-8" standalone="yes"?><Relationships xmlns="http://schemas.openxmlformats.org/package/2006/relationships"><Relationship Id="rId20" Type="http://schemas.openxmlformats.org/officeDocument/2006/relationships/image" Target="../media/image123.png"/><Relationship Id="rId22" Type="http://schemas.openxmlformats.org/officeDocument/2006/relationships/image" Target="../media/image114.png"/><Relationship Id="rId21" Type="http://schemas.openxmlformats.org/officeDocument/2006/relationships/image" Target="../media/image164.png"/><Relationship Id="rId24" Type="http://schemas.openxmlformats.org/officeDocument/2006/relationships/image" Target="../media/image130.png"/><Relationship Id="rId23" Type="http://schemas.openxmlformats.org/officeDocument/2006/relationships/image" Target="../media/image12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8.png"/><Relationship Id="rId4" Type="http://schemas.openxmlformats.org/officeDocument/2006/relationships/image" Target="../media/image107.png"/><Relationship Id="rId9" Type="http://schemas.openxmlformats.org/officeDocument/2006/relationships/image" Target="../media/image103.png"/><Relationship Id="rId26" Type="http://schemas.openxmlformats.org/officeDocument/2006/relationships/image" Target="../media/image121.png"/><Relationship Id="rId25" Type="http://schemas.openxmlformats.org/officeDocument/2006/relationships/image" Target="../media/image118.png"/><Relationship Id="rId28" Type="http://schemas.openxmlformats.org/officeDocument/2006/relationships/image" Target="../media/image144.png"/><Relationship Id="rId27" Type="http://schemas.openxmlformats.org/officeDocument/2006/relationships/image" Target="../media/image138.png"/><Relationship Id="rId5" Type="http://schemas.openxmlformats.org/officeDocument/2006/relationships/image" Target="../media/image109.png"/><Relationship Id="rId6" Type="http://schemas.openxmlformats.org/officeDocument/2006/relationships/image" Target="../media/image122.png"/><Relationship Id="rId29" Type="http://schemas.openxmlformats.org/officeDocument/2006/relationships/image" Target="../media/image134.png"/><Relationship Id="rId7" Type="http://schemas.openxmlformats.org/officeDocument/2006/relationships/image" Target="../media/image99.png"/><Relationship Id="rId8" Type="http://schemas.openxmlformats.org/officeDocument/2006/relationships/image" Target="../media/image104.png"/><Relationship Id="rId31" Type="http://schemas.openxmlformats.org/officeDocument/2006/relationships/image" Target="../media/image126.png"/><Relationship Id="rId30" Type="http://schemas.openxmlformats.org/officeDocument/2006/relationships/image" Target="../media/image125.png"/><Relationship Id="rId11" Type="http://schemas.openxmlformats.org/officeDocument/2006/relationships/image" Target="../media/image116.png"/><Relationship Id="rId33" Type="http://schemas.openxmlformats.org/officeDocument/2006/relationships/image" Target="../media/image131.png"/><Relationship Id="rId10" Type="http://schemas.openxmlformats.org/officeDocument/2006/relationships/image" Target="../media/image119.png"/><Relationship Id="rId32" Type="http://schemas.openxmlformats.org/officeDocument/2006/relationships/image" Target="../media/image158.png"/><Relationship Id="rId13" Type="http://schemas.openxmlformats.org/officeDocument/2006/relationships/image" Target="../media/image115.png"/><Relationship Id="rId35" Type="http://schemas.openxmlformats.org/officeDocument/2006/relationships/image" Target="../media/image133.png"/><Relationship Id="rId12" Type="http://schemas.openxmlformats.org/officeDocument/2006/relationships/image" Target="../media/image124.png"/><Relationship Id="rId34" Type="http://schemas.openxmlformats.org/officeDocument/2006/relationships/image" Target="../media/image135.png"/><Relationship Id="rId15" Type="http://schemas.openxmlformats.org/officeDocument/2006/relationships/image" Target="../media/image129.png"/><Relationship Id="rId37" Type="http://schemas.openxmlformats.org/officeDocument/2006/relationships/image" Target="../media/image140.png"/><Relationship Id="rId14" Type="http://schemas.openxmlformats.org/officeDocument/2006/relationships/image" Target="../media/image105.png"/><Relationship Id="rId36" Type="http://schemas.openxmlformats.org/officeDocument/2006/relationships/image" Target="../media/image146.png"/><Relationship Id="rId17" Type="http://schemas.openxmlformats.org/officeDocument/2006/relationships/image" Target="../media/image111.png"/><Relationship Id="rId16" Type="http://schemas.openxmlformats.org/officeDocument/2006/relationships/image" Target="../media/image112.png"/><Relationship Id="rId38" Type="http://schemas.openxmlformats.org/officeDocument/2006/relationships/image" Target="../media/image141.png"/><Relationship Id="rId19" Type="http://schemas.openxmlformats.org/officeDocument/2006/relationships/image" Target="../media/image113.png"/><Relationship Id="rId18" Type="http://schemas.openxmlformats.org/officeDocument/2006/relationships/image" Target="../media/image1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40" Type="http://schemas.openxmlformats.org/officeDocument/2006/relationships/image" Target="../media/image169.png"/><Relationship Id="rId20" Type="http://schemas.openxmlformats.org/officeDocument/2006/relationships/image" Target="../media/image166.png"/><Relationship Id="rId42" Type="http://schemas.openxmlformats.org/officeDocument/2006/relationships/image" Target="../media/image173.png"/><Relationship Id="rId41" Type="http://schemas.openxmlformats.org/officeDocument/2006/relationships/image" Target="../media/image200.png"/><Relationship Id="rId22" Type="http://schemas.openxmlformats.org/officeDocument/2006/relationships/image" Target="../media/image151.png"/><Relationship Id="rId21" Type="http://schemas.openxmlformats.org/officeDocument/2006/relationships/image" Target="../media/image149.png"/><Relationship Id="rId24" Type="http://schemas.openxmlformats.org/officeDocument/2006/relationships/image" Target="../media/image152.png"/><Relationship Id="rId23" Type="http://schemas.openxmlformats.org/officeDocument/2006/relationships/image" Target="../media/image15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0.png"/><Relationship Id="rId4" Type="http://schemas.openxmlformats.org/officeDocument/2006/relationships/image" Target="../media/image132.png"/><Relationship Id="rId9" Type="http://schemas.openxmlformats.org/officeDocument/2006/relationships/image" Target="../media/image167.png"/><Relationship Id="rId26" Type="http://schemas.openxmlformats.org/officeDocument/2006/relationships/image" Target="../media/image157.png"/><Relationship Id="rId25" Type="http://schemas.openxmlformats.org/officeDocument/2006/relationships/image" Target="../media/image156.png"/><Relationship Id="rId28" Type="http://schemas.openxmlformats.org/officeDocument/2006/relationships/image" Target="../media/image184.png"/><Relationship Id="rId27" Type="http://schemas.openxmlformats.org/officeDocument/2006/relationships/image" Target="../media/image159.png"/><Relationship Id="rId5" Type="http://schemas.openxmlformats.org/officeDocument/2006/relationships/image" Target="../media/image161.png"/><Relationship Id="rId6" Type="http://schemas.openxmlformats.org/officeDocument/2006/relationships/image" Target="../media/image176.png"/><Relationship Id="rId29" Type="http://schemas.openxmlformats.org/officeDocument/2006/relationships/image" Target="../media/image174.png"/><Relationship Id="rId7" Type="http://schemas.openxmlformats.org/officeDocument/2006/relationships/image" Target="../media/image136.png"/><Relationship Id="rId8" Type="http://schemas.openxmlformats.org/officeDocument/2006/relationships/image" Target="../media/image143.png"/><Relationship Id="rId31" Type="http://schemas.openxmlformats.org/officeDocument/2006/relationships/image" Target="../media/image189.png"/><Relationship Id="rId30" Type="http://schemas.openxmlformats.org/officeDocument/2006/relationships/image" Target="../media/image162.png"/><Relationship Id="rId11" Type="http://schemas.openxmlformats.org/officeDocument/2006/relationships/image" Target="../media/image137.png"/><Relationship Id="rId33" Type="http://schemas.openxmlformats.org/officeDocument/2006/relationships/image" Target="../media/image163.png"/><Relationship Id="rId10" Type="http://schemas.openxmlformats.org/officeDocument/2006/relationships/image" Target="../media/image139.png"/><Relationship Id="rId32" Type="http://schemas.openxmlformats.org/officeDocument/2006/relationships/image" Target="../media/image207.png"/><Relationship Id="rId13" Type="http://schemas.openxmlformats.org/officeDocument/2006/relationships/image" Target="../media/image165.png"/><Relationship Id="rId35" Type="http://schemas.openxmlformats.org/officeDocument/2006/relationships/image" Target="../media/image185.png"/><Relationship Id="rId12" Type="http://schemas.openxmlformats.org/officeDocument/2006/relationships/image" Target="../media/image147.png"/><Relationship Id="rId34" Type="http://schemas.openxmlformats.org/officeDocument/2006/relationships/image" Target="../media/image180.png"/><Relationship Id="rId15" Type="http://schemas.openxmlformats.org/officeDocument/2006/relationships/image" Target="../media/image155.png"/><Relationship Id="rId37" Type="http://schemas.openxmlformats.org/officeDocument/2006/relationships/image" Target="../media/image171.png"/><Relationship Id="rId14" Type="http://schemas.openxmlformats.org/officeDocument/2006/relationships/image" Target="../media/image154.png"/><Relationship Id="rId36" Type="http://schemas.openxmlformats.org/officeDocument/2006/relationships/image" Target="../media/image172.png"/><Relationship Id="rId17" Type="http://schemas.openxmlformats.org/officeDocument/2006/relationships/image" Target="../media/image142.png"/><Relationship Id="rId39" Type="http://schemas.openxmlformats.org/officeDocument/2006/relationships/image" Target="../media/image170.png"/><Relationship Id="rId16" Type="http://schemas.openxmlformats.org/officeDocument/2006/relationships/image" Target="../media/image145.png"/><Relationship Id="rId38" Type="http://schemas.openxmlformats.org/officeDocument/2006/relationships/image" Target="../media/image168.png"/><Relationship Id="rId19" Type="http://schemas.openxmlformats.org/officeDocument/2006/relationships/image" Target="../media/image148.png"/><Relationship Id="rId18" Type="http://schemas.openxmlformats.org/officeDocument/2006/relationships/image" Target="../media/image15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20" Type="http://schemas.openxmlformats.org/officeDocument/2006/relationships/image" Target="../media/image201.png"/><Relationship Id="rId22" Type="http://schemas.openxmlformats.org/officeDocument/2006/relationships/image" Target="../media/image214.png"/><Relationship Id="rId21" Type="http://schemas.openxmlformats.org/officeDocument/2006/relationships/image" Target="../media/image226.png"/><Relationship Id="rId24" Type="http://schemas.openxmlformats.org/officeDocument/2006/relationships/image" Target="../media/image194.png"/><Relationship Id="rId23" Type="http://schemas.openxmlformats.org/officeDocument/2006/relationships/image" Target="../media/image22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2.png"/><Relationship Id="rId4" Type="http://schemas.openxmlformats.org/officeDocument/2006/relationships/image" Target="../media/image188.png"/><Relationship Id="rId9" Type="http://schemas.openxmlformats.org/officeDocument/2006/relationships/image" Target="../media/image181.png"/><Relationship Id="rId26" Type="http://schemas.openxmlformats.org/officeDocument/2006/relationships/image" Target="../media/image217.png"/><Relationship Id="rId25" Type="http://schemas.openxmlformats.org/officeDocument/2006/relationships/image" Target="../media/image203.png"/><Relationship Id="rId28" Type="http://schemas.openxmlformats.org/officeDocument/2006/relationships/image" Target="../media/image195.png"/><Relationship Id="rId27" Type="http://schemas.openxmlformats.org/officeDocument/2006/relationships/image" Target="../media/image197.png"/><Relationship Id="rId5" Type="http://schemas.openxmlformats.org/officeDocument/2006/relationships/image" Target="../media/image186.png"/><Relationship Id="rId6" Type="http://schemas.openxmlformats.org/officeDocument/2006/relationships/image" Target="../media/image175.png"/><Relationship Id="rId29" Type="http://schemas.openxmlformats.org/officeDocument/2006/relationships/image" Target="../media/image196.png"/><Relationship Id="rId7" Type="http://schemas.openxmlformats.org/officeDocument/2006/relationships/image" Target="../media/image177.png"/><Relationship Id="rId8" Type="http://schemas.openxmlformats.org/officeDocument/2006/relationships/image" Target="../media/image179.png"/><Relationship Id="rId31" Type="http://schemas.openxmlformats.org/officeDocument/2006/relationships/image" Target="../media/image198.png"/><Relationship Id="rId30" Type="http://schemas.openxmlformats.org/officeDocument/2006/relationships/image" Target="../media/image199.png"/><Relationship Id="rId11" Type="http://schemas.openxmlformats.org/officeDocument/2006/relationships/image" Target="../media/image193.png"/><Relationship Id="rId33" Type="http://schemas.openxmlformats.org/officeDocument/2006/relationships/image" Target="../media/image223.png"/><Relationship Id="rId10" Type="http://schemas.openxmlformats.org/officeDocument/2006/relationships/image" Target="../media/image178.png"/><Relationship Id="rId32" Type="http://schemas.openxmlformats.org/officeDocument/2006/relationships/image" Target="../media/image219.png"/><Relationship Id="rId13" Type="http://schemas.openxmlformats.org/officeDocument/2006/relationships/image" Target="../media/image204.png"/><Relationship Id="rId35" Type="http://schemas.openxmlformats.org/officeDocument/2006/relationships/image" Target="../media/image209.png"/><Relationship Id="rId12" Type="http://schemas.openxmlformats.org/officeDocument/2006/relationships/image" Target="../media/image202.png"/><Relationship Id="rId34" Type="http://schemas.openxmlformats.org/officeDocument/2006/relationships/image" Target="../media/image205.png"/><Relationship Id="rId15" Type="http://schemas.openxmlformats.org/officeDocument/2006/relationships/image" Target="../media/image183.png"/><Relationship Id="rId14" Type="http://schemas.openxmlformats.org/officeDocument/2006/relationships/image" Target="../media/image191.png"/><Relationship Id="rId17" Type="http://schemas.openxmlformats.org/officeDocument/2006/relationships/image" Target="../media/image187.png"/><Relationship Id="rId16" Type="http://schemas.openxmlformats.org/officeDocument/2006/relationships/image" Target="../media/image211.png"/><Relationship Id="rId19" Type="http://schemas.openxmlformats.org/officeDocument/2006/relationships/image" Target="../media/image190.png"/><Relationship Id="rId18" Type="http://schemas.openxmlformats.org/officeDocument/2006/relationships/image" Target="../media/image192.png"/></Relationships>
</file>

<file path=ppt/slides/_rels/slide23.xml.rels><?xml version="1.0" encoding="UTF-8" standalone="yes"?><Relationships xmlns="http://schemas.openxmlformats.org/package/2006/relationships"><Relationship Id="rId20" Type="http://schemas.openxmlformats.org/officeDocument/2006/relationships/image" Target="../media/image247.png"/><Relationship Id="rId22" Type="http://schemas.openxmlformats.org/officeDocument/2006/relationships/image" Target="../media/image234.png"/><Relationship Id="rId21" Type="http://schemas.openxmlformats.org/officeDocument/2006/relationships/image" Target="../media/image238.png"/><Relationship Id="rId24" Type="http://schemas.openxmlformats.org/officeDocument/2006/relationships/image" Target="../media/image244.png"/><Relationship Id="rId23" Type="http://schemas.openxmlformats.org/officeDocument/2006/relationships/image" Target="../media/image23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7.png"/><Relationship Id="rId4" Type="http://schemas.openxmlformats.org/officeDocument/2006/relationships/image" Target="../media/image213.png"/><Relationship Id="rId9" Type="http://schemas.openxmlformats.org/officeDocument/2006/relationships/image" Target="../media/image229.png"/><Relationship Id="rId26" Type="http://schemas.openxmlformats.org/officeDocument/2006/relationships/image" Target="../media/image225.png"/><Relationship Id="rId25" Type="http://schemas.openxmlformats.org/officeDocument/2006/relationships/image" Target="../media/image230.png"/><Relationship Id="rId28" Type="http://schemas.openxmlformats.org/officeDocument/2006/relationships/image" Target="../media/image239.png"/><Relationship Id="rId27" Type="http://schemas.openxmlformats.org/officeDocument/2006/relationships/image" Target="../media/image228.png"/><Relationship Id="rId5" Type="http://schemas.openxmlformats.org/officeDocument/2006/relationships/image" Target="../media/image206.png"/><Relationship Id="rId6" Type="http://schemas.openxmlformats.org/officeDocument/2006/relationships/image" Target="../media/image208.png"/><Relationship Id="rId29" Type="http://schemas.openxmlformats.org/officeDocument/2006/relationships/image" Target="../media/image242.png"/><Relationship Id="rId7" Type="http://schemas.openxmlformats.org/officeDocument/2006/relationships/image" Target="../media/image210.png"/><Relationship Id="rId8" Type="http://schemas.openxmlformats.org/officeDocument/2006/relationships/image" Target="../media/image224.png"/><Relationship Id="rId30" Type="http://schemas.openxmlformats.org/officeDocument/2006/relationships/image" Target="../media/image248.png"/><Relationship Id="rId11" Type="http://schemas.openxmlformats.org/officeDocument/2006/relationships/image" Target="../media/image212.png"/><Relationship Id="rId10" Type="http://schemas.openxmlformats.org/officeDocument/2006/relationships/image" Target="../media/image222.png"/><Relationship Id="rId13" Type="http://schemas.openxmlformats.org/officeDocument/2006/relationships/image" Target="../media/image245.png"/><Relationship Id="rId12" Type="http://schemas.openxmlformats.org/officeDocument/2006/relationships/image" Target="../media/image218.png"/><Relationship Id="rId15" Type="http://schemas.openxmlformats.org/officeDocument/2006/relationships/image" Target="../media/image251.png"/><Relationship Id="rId14" Type="http://schemas.openxmlformats.org/officeDocument/2006/relationships/image" Target="../media/image221.png"/><Relationship Id="rId17" Type="http://schemas.openxmlformats.org/officeDocument/2006/relationships/image" Target="../media/image215.png"/><Relationship Id="rId16" Type="http://schemas.openxmlformats.org/officeDocument/2006/relationships/image" Target="../media/image249.png"/><Relationship Id="rId19" Type="http://schemas.openxmlformats.org/officeDocument/2006/relationships/image" Target="../media/image231.png"/><Relationship Id="rId18" Type="http://schemas.openxmlformats.org/officeDocument/2006/relationships/image" Target="../media/image2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6.png"/><Relationship Id="rId4" Type="http://schemas.openxmlformats.org/officeDocument/2006/relationships/image" Target="../media/image235.png"/><Relationship Id="rId9" Type="http://schemas.openxmlformats.org/officeDocument/2006/relationships/image" Target="../media/image252.png"/><Relationship Id="rId5" Type="http://schemas.openxmlformats.org/officeDocument/2006/relationships/image" Target="../media/image232.png"/><Relationship Id="rId6" Type="http://schemas.openxmlformats.org/officeDocument/2006/relationships/image" Target="../media/image241.png"/><Relationship Id="rId7" Type="http://schemas.openxmlformats.org/officeDocument/2006/relationships/image" Target="../media/image240.png"/><Relationship Id="rId8" Type="http://schemas.openxmlformats.org/officeDocument/2006/relationships/image" Target="../media/image237.png"/><Relationship Id="rId11" Type="http://schemas.openxmlformats.org/officeDocument/2006/relationships/image" Target="../media/image243.png"/><Relationship Id="rId10" Type="http://schemas.openxmlformats.org/officeDocument/2006/relationships/image" Target="../media/image246.png"/><Relationship Id="rId12" Type="http://schemas.openxmlformats.org/officeDocument/2006/relationships/image" Target="../media/image250.png"/></Relationships>
</file>

<file path=ppt/slides/_rels/slide25.xml.rels><?xml version="1.0" encoding="UTF-8" standalone="yes"?><Relationships xmlns="http://schemas.openxmlformats.org/package/2006/relationships"><Relationship Id="rId20" Type="http://schemas.openxmlformats.org/officeDocument/2006/relationships/image" Target="../media/image271.png"/><Relationship Id="rId22" Type="http://schemas.openxmlformats.org/officeDocument/2006/relationships/image" Target="../media/image300.png"/><Relationship Id="rId21" Type="http://schemas.openxmlformats.org/officeDocument/2006/relationships/image" Target="../media/image264.png"/><Relationship Id="rId24" Type="http://schemas.openxmlformats.org/officeDocument/2006/relationships/image" Target="../media/image266.png"/><Relationship Id="rId23" Type="http://schemas.openxmlformats.org/officeDocument/2006/relationships/image" Target="../media/image26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9.png"/><Relationship Id="rId4" Type="http://schemas.openxmlformats.org/officeDocument/2006/relationships/image" Target="../media/image254.png"/><Relationship Id="rId9" Type="http://schemas.openxmlformats.org/officeDocument/2006/relationships/image" Target="../media/image259.png"/><Relationship Id="rId26" Type="http://schemas.openxmlformats.org/officeDocument/2006/relationships/image" Target="../media/image301.png"/><Relationship Id="rId25" Type="http://schemas.openxmlformats.org/officeDocument/2006/relationships/image" Target="../media/image267.png"/><Relationship Id="rId28" Type="http://schemas.openxmlformats.org/officeDocument/2006/relationships/image" Target="../media/image274.png"/><Relationship Id="rId27" Type="http://schemas.openxmlformats.org/officeDocument/2006/relationships/image" Target="../media/image273.png"/><Relationship Id="rId5" Type="http://schemas.openxmlformats.org/officeDocument/2006/relationships/image" Target="../media/image262.png"/><Relationship Id="rId6" Type="http://schemas.openxmlformats.org/officeDocument/2006/relationships/image" Target="../media/image255.png"/><Relationship Id="rId29" Type="http://schemas.openxmlformats.org/officeDocument/2006/relationships/image" Target="../media/image277.png"/><Relationship Id="rId7" Type="http://schemas.openxmlformats.org/officeDocument/2006/relationships/image" Target="../media/image256.png"/><Relationship Id="rId8" Type="http://schemas.openxmlformats.org/officeDocument/2006/relationships/image" Target="../media/image253.png"/><Relationship Id="rId31" Type="http://schemas.openxmlformats.org/officeDocument/2006/relationships/image" Target="../media/image294.png"/><Relationship Id="rId30" Type="http://schemas.openxmlformats.org/officeDocument/2006/relationships/image" Target="../media/image268.png"/><Relationship Id="rId11" Type="http://schemas.openxmlformats.org/officeDocument/2006/relationships/image" Target="../media/image265.png"/><Relationship Id="rId33" Type="http://schemas.openxmlformats.org/officeDocument/2006/relationships/image" Target="../media/image269.png"/><Relationship Id="rId10" Type="http://schemas.openxmlformats.org/officeDocument/2006/relationships/image" Target="../media/image257.png"/><Relationship Id="rId32" Type="http://schemas.openxmlformats.org/officeDocument/2006/relationships/image" Target="../media/image295.png"/><Relationship Id="rId13" Type="http://schemas.openxmlformats.org/officeDocument/2006/relationships/image" Target="../media/image289.png"/><Relationship Id="rId35" Type="http://schemas.openxmlformats.org/officeDocument/2006/relationships/image" Target="../media/image293.png"/><Relationship Id="rId12" Type="http://schemas.openxmlformats.org/officeDocument/2006/relationships/image" Target="../media/image258.png"/><Relationship Id="rId34" Type="http://schemas.openxmlformats.org/officeDocument/2006/relationships/image" Target="../media/image270.png"/><Relationship Id="rId15" Type="http://schemas.openxmlformats.org/officeDocument/2006/relationships/image" Target="../media/image278.png"/><Relationship Id="rId14" Type="http://schemas.openxmlformats.org/officeDocument/2006/relationships/image" Target="../media/image276.png"/><Relationship Id="rId36" Type="http://schemas.openxmlformats.org/officeDocument/2006/relationships/image" Target="../media/image275.png"/><Relationship Id="rId17" Type="http://schemas.openxmlformats.org/officeDocument/2006/relationships/image" Target="../media/image344.png"/><Relationship Id="rId16" Type="http://schemas.openxmlformats.org/officeDocument/2006/relationships/image" Target="../media/image260.png"/><Relationship Id="rId19" Type="http://schemas.openxmlformats.org/officeDocument/2006/relationships/image" Target="../media/image261.png"/><Relationship Id="rId18" Type="http://schemas.openxmlformats.org/officeDocument/2006/relationships/image" Target="../media/image281.png"/></Relationships>
</file>

<file path=ppt/slides/_rels/slide26.xml.rels><?xml version="1.0" encoding="UTF-8" standalone="yes"?><Relationships xmlns="http://schemas.openxmlformats.org/package/2006/relationships"><Relationship Id="rId20" Type="http://schemas.openxmlformats.org/officeDocument/2006/relationships/image" Target="../media/image290.png"/><Relationship Id="rId22" Type="http://schemas.openxmlformats.org/officeDocument/2006/relationships/image" Target="../media/image338.png"/><Relationship Id="rId21" Type="http://schemas.openxmlformats.org/officeDocument/2006/relationships/image" Target="../media/image323.png"/><Relationship Id="rId24" Type="http://schemas.openxmlformats.org/officeDocument/2006/relationships/image" Target="../media/image308.png"/><Relationship Id="rId23" Type="http://schemas.openxmlformats.org/officeDocument/2006/relationships/image" Target="../media/image29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2.png"/><Relationship Id="rId4" Type="http://schemas.openxmlformats.org/officeDocument/2006/relationships/image" Target="../media/image298.png"/><Relationship Id="rId9" Type="http://schemas.openxmlformats.org/officeDocument/2006/relationships/image" Target="../media/image305.png"/><Relationship Id="rId26" Type="http://schemas.openxmlformats.org/officeDocument/2006/relationships/image" Target="../media/image358.png"/><Relationship Id="rId25" Type="http://schemas.openxmlformats.org/officeDocument/2006/relationships/image" Target="../media/image303.png"/><Relationship Id="rId28" Type="http://schemas.openxmlformats.org/officeDocument/2006/relationships/image" Target="../media/image299.png"/><Relationship Id="rId27" Type="http://schemas.openxmlformats.org/officeDocument/2006/relationships/image" Target="../media/image313.png"/><Relationship Id="rId5" Type="http://schemas.openxmlformats.org/officeDocument/2006/relationships/image" Target="../media/image311.png"/><Relationship Id="rId6" Type="http://schemas.openxmlformats.org/officeDocument/2006/relationships/image" Target="../media/image280.png"/><Relationship Id="rId29" Type="http://schemas.openxmlformats.org/officeDocument/2006/relationships/image" Target="../media/image326.png"/><Relationship Id="rId7" Type="http://schemas.openxmlformats.org/officeDocument/2006/relationships/image" Target="../media/image286.png"/><Relationship Id="rId8" Type="http://schemas.openxmlformats.org/officeDocument/2006/relationships/image" Target="../media/image282.png"/><Relationship Id="rId31" Type="http://schemas.openxmlformats.org/officeDocument/2006/relationships/image" Target="../media/image309.png"/><Relationship Id="rId30" Type="http://schemas.openxmlformats.org/officeDocument/2006/relationships/image" Target="../media/image327.png"/><Relationship Id="rId11" Type="http://schemas.openxmlformats.org/officeDocument/2006/relationships/image" Target="../media/image283.png"/><Relationship Id="rId33" Type="http://schemas.openxmlformats.org/officeDocument/2006/relationships/image" Target="../media/image316.png"/><Relationship Id="rId10" Type="http://schemas.openxmlformats.org/officeDocument/2006/relationships/image" Target="../media/image285.png"/><Relationship Id="rId32" Type="http://schemas.openxmlformats.org/officeDocument/2006/relationships/image" Target="../media/image333.png"/><Relationship Id="rId13" Type="http://schemas.openxmlformats.org/officeDocument/2006/relationships/image" Target="../media/image288.png"/><Relationship Id="rId35" Type="http://schemas.openxmlformats.org/officeDocument/2006/relationships/image" Target="../media/image304.png"/><Relationship Id="rId12" Type="http://schemas.openxmlformats.org/officeDocument/2006/relationships/image" Target="../media/image284.png"/><Relationship Id="rId34" Type="http://schemas.openxmlformats.org/officeDocument/2006/relationships/image" Target="../media/image324.png"/><Relationship Id="rId15" Type="http://schemas.openxmlformats.org/officeDocument/2006/relationships/image" Target="../media/image287.png"/><Relationship Id="rId37" Type="http://schemas.openxmlformats.org/officeDocument/2006/relationships/image" Target="../media/image321.png"/><Relationship Id="rId14" Type="http://schemas.openxmlformats.org/officeDocument/2006/relationships/image" Target="../media/image302.png"/><Relationship Id="rId36" Type="http://schemas.openxmlformats.org/officeDocument/2006/relationships/image" Target="../media/image307.png"/><Relationship Id="rId17" Type="http://schemas.openxmlformats.org/officeDocument/2006/relationships/image" Target="../media/image291.png"/><Relationship Id="rId39" Type="http://schemas.openxmlformats.org/officeDocument/2006/relationships/image" Target="../media/image306.png"/><Relationship Id="rId16" Type="http://schemas.openxmlformats.org/officeDocument/2006/relationships/image" Target="../media/image297.png"/><Relationship Id="rId38" Type="http://schemas.openxmlformats.org/officeDocument/2006/relationships/image" Target="../media/image310.png"/><Relationship Id="rId19" Type="http://schemas.openxmlformats.org/officeDocument/2006/relationships/image" Target="../media/image314.png"/><Relationship Id="rId18" Type="http://schemas.openxmlformats.org/officeDocument/2006/relationships/image" Target="../media/image29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20" Type="http://schemas.openxmlformats.org/officeDocument/2006/relationships/image" Target="../media/image342.png"/><Relationship Id="rId22" Type="http://schemas.openxmlformats.org/officeDocument/2006/relationships/image" Target="../media/image336.png"/><Relationship Id="rId21" Type="http://schemas.openxmlformats.org/officeDocument/2006/relationships/image" Target="../media/image361.png"/><Relationship Id="rId24" Type="http://schemas.openxmlformats.org/officeDocument/2006/relationships/image" Target="../media/image352.png"/><Relationship Id="rId23" Type="http://schemas.openxmlformats.org/officeDocument/2006/relationships/image" Target="../media/image34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12.png"/><Relationship Id="rId4" Type="http://schemas.openxmlformats.org/officeDocument/2006/relationships/image" Target="../media/image320.png"/><Relationship Id="rId9" Type="http://schemas.openxmlformats.org/officeDocument/2006/relationships/image" Target="../media/image325.png"/><Relationship Id="rId26" Type="http://schemas.openxmlformats.org/officeDocument/2006/relationships/image" Target="../media/image337.png"/><Relationship Id="rId25" Type="http://schemas.openxmlformats.org/officeDocument/2006/relationships/image" Target="../media/image377.png"/><Relationship Id="rId28" Type="http://schemas.openxmlformats.org/officeDocument/2006/relationships/image" Target="../media/image339.png"/><Relationship Id="rId27" Type="http://schemas.openxmlformats.org/officeDocument/2006/relationships/image" Target="../media/image335.png"/><Relationship Id="rId5" Type="http://schemas.openxmlformats.org/officeDocument/2006/relationships/image" Target="../media/image317.png"/><Relationship Id="rId6" Type="http://schemas.openxmlformats.org/officeDocument/2006/relationships/image" Target="../media/image315.png"/><Relationship Id="rId29" Type="http://schemas.openxmlformats.org/officeDocument/2006/relationships/image" Target="../media/image370.png"/><Relationship Id="rId7" Type="http://schemas.openxmlformats.org/officeDocument/2006/relationships/image" Target="../media/image350.png"/><Relationship Id="rId8" Type="http://schemas.openxmlformats.org/officeDocument/2006/relationships/image" Target="../media/image318.png"/><Relationship Id="rId31" Type="http://schemas.openxmlformats.org/officeDocument/2006/relationships/image" Target="../media/image369.png"/><Relationship Id="rId30" Type="http://schemas.openxmlformats.org/officeDocument/2006/relationships/image" Target="../media/image364.png"/><Relationship Id="rId11" Type="http://schemas.openxmlformats.org/officeDocument/2006/relationships/image" Target="../media/image322.png"/><Relationship Id="rId33" Type="http://schemas.openxmlformats.org/officeDocument/2006/relationships/image" Target="../media/image357.png"/><Relationship Id="rId10" Type="http://schemas.openxmlformats.org/officeDocument/2006/relationships/image" Target="../media/image319.png"/><Relationship Id="rId32" Type="http://schemas.openxmlformats.org/officeDocument/2006/relationships/image" Target="../media/image343.png"/><Relationship Id="rId13" Type="http://schemas.openxmlformats.org/officeDocument/2006/relationships/image" Target="../media/image340.png"/><Relationship Id="rId35" Type="http://schemas.openxmlformats.org/officeDocument/2006/relationships/image" Target="../media/image351.png"/><Relationship Id="rId12" Type="http://schemas.openxmlformats.org/officeDocument/2006/relationships/image" Target="../media/image334.png"/><Relationship Id="rId34" Type="http://schemas.openxmlformats.org/officeDocument/2006/relationships/image" Target="../media/image349.png"/><Relationship Id="rId15" Type="http://schemas.openxmlformats.org/officeDocument/2006/relationships/image" Target="../media/image330.png"/><Relationship Id="rId37" Type="http://schemas.openxmlformats.org/officeDocument/2006/relationships/image" Target="../media/image345.png"/><Relationship Id="rId14" Type="http://schemas.openxmlformats.org/officeDocument/2006/relationships/image" Target="../media/image328.png"/><Relationship Id="rId36" Type="http://schemas.openxmlformats.org/officeDocument/2006/relationships/image" Target="../media/image346.png"/><Relationship Id="rId17" Type="http://schemas.openxmlformats.org/officeDocument/2006/relationships/image" Target="../media/image331.png"/><Relationship Id="rId39" Type="http://schemas.openxmlformats.org/officeDocument/2006/relationships/image" Target="../media/image348.png"/><Relationship Id="rId16" Type="http://schemas.openxmlformats.org/officeDocument/2006/relationships/image" Target="../media/image329.png"/><Relationship Id="rId38" Type="http://schemas.openxmlformats.org/officeDocument/2006/relationships/image" Target="../media/image365.png"/><Relationship Id="rId19" Type="http://schemas.openxmlformats.org/officeDocument/2006/relationships/image" Target="../media/image332.png"/><Relationship Id="rId18" Type="http://schemas.openxmlformats.org/officeDocument/2006/relationships/image" Target="../media/image34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53.png"/><Relationship Id="rId4" Type="http://schemas.openxmlformats.org/officeDocument/2006/relationships/image" Target="../media/image373.png"/><Relationship Id="rId5" Type="http://schemas.openxmlformats.org/officeDocument/2006/relationships/image" Target="../media/image368.png"/><Relationship Id="rId6" Type="http://schemas.openxmlformats.org/officeDocument/2006/relationships/image" Target="../media/image35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20" Type="http://schemas.openxmlformats.org/officeDocument/2006/relationships/image" Target="../media/image374.png"/><Relationship Id="rId22" Type="http://schemas.openxmlformats.org/officeDocument/2006/relationships/image" Target="../media/image385.png"/><Relationship Id="rId21" Type="http://schemas.openxmlformats.org/officeDocument/2006/relationships/image" Target="../media/image375.png"/><Relationship Id="rId23" Type="http://schemas.openxmlformats.org/officeDocument/2006/relationships/image" Target="../media/image37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55.png"/><Relationship Id="rId4" Type="http://schemas.openxmlformats.org/officeDocument/2006/relationships/image" Target="../media/image356.png"/><Relationship Id="rId9" Type="http://schemas.openxmlformats.org/officeDocument/2006/relationships/image" Target="../media/image372.png"/><Relationship Id="rId5" Type="http://schemas.openxmlformats.org/officeDocument/2006/relationships/image" Target="../media/image382.png"/><Relationship Id="rId6" Type="http://schemas.openxmlformats.org/officeDocument/2006/relationships/image" Target="../media/image383.png"/><Relationship Id="rId7" Type="http://schemas.openxmlformats.org/officeDocument/2006/relationships/image" Target="../media/image360.png"/><Relationship Id="rId8" Type="http://schemas.openxmlformats.org/officeDocument/2006/relationships/image" Target="../media/image380.png"/><Relationship Id="rId11" Type="http://schemas.openxmlformats.org/officeDocument/2006/relationships/image" Target="../media/image379.png"/><Relationship Id="rId10" Type="http://schemas.openxmlformats.org/officeDocument/2006/relationships/image" Target="../media/image359.png"/><Relationship Id="rId13" Type="http://schemas.openxmlformats.org/officeDocument/2006/relationships/image" Target="../media/image362.png"/><Relationship Id="rId12" Type="http://schemas.openxmlformats.org/officeDocument/2006/relationships/image" Target="../media/image366.png"/><Relationship Id="rId15" Type="http://schemas.openxmlformats.org/officeDocument/2006/relationships/image" Target="../media/image384.png"/><Relationship Id="rId14" Type="http://schemas.openxmlformats.org/officeDocument/2006/relationships/image" Target="../media/image363.png"/><Relationship Id="rId17" Type="http://schemas.openxmlformats.org/officeDocument/2006/relationships/image" Target="../media/image376.png"/><Relationship Id="rId16" Type="http://schemas.openxmlformats.org/officeDocument/2006/relationships/image" Target="../media/image367.png"/><Relationship Id="rId19" Type="http://schemas.openxmlformats.org/officeDocument/2006/relationships/image" Target="../media/image381.png"/><Relationship Id="rId18" Type="http://schemas.openxmlformats.org/officeDocument/2006/relationships/image" Target="../media/image37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7.png"/><Relationship Id="rId10" Type="http://schemas.openxmlformats.org/officeDocument/2006/relationships/image" Target="../media/image8.png"/><Relationship Id="rId9" Type="http://schemas.openxmlformats.org/officeDocument/2006/relationships/image" Target="../media/image1.png"/><Relationship Id="rId5" Type="http://schemas.openxmlformats.org/officeDocument/2006/relationships/image" Target="../media/image10.png"/><Relationship Id="rId6" Type="http://schemas.openxmlformats.org/officeDocument/2006/relationships/image" Target="../media/image19.png"/><Relationship Id="rId7" Type="http://schemas.openxmlformats.org/officeDocument/2006/relationships/image" Target="../media/image22.png"/><Relationship Id="rId8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20.png"/><Relationship Id="rId7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jpg"/><Relationship Id="rId4" Type="http://schemas.openxmlformats.org/officeDocument/2006/relationships/image" Target="../media/image12.png"/><Relationship Id="rId9" Type="http://schemas.openxmlformats.org/officeDocument/2006/relationships/image" Target="../media/image24.png"/><Relationship Id="rId5" Type="http://schemas.openxmlformats.org/officeDocument/2006/relationships/image" Target="../media/image15.png"/><Relationship Id="rId6" Type="http://schemas.openxmlformats.org/officeDocument/2006/relationships/image" Target="../media/image21.png"/><Relationship Id="rId7" Type="http://schemas.openxmlformats.org/officeDocument/2006/relationships/image" Target="../media/image23.png"/><Relationship Id="rId8" Type="http://schemas.openxmlformats.org/officeDocument/2006/relationships/image" Target="../media/image29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40.png"/><Relationship Id="rId10" Type="http://schemas.openxmlformats.org/officeDocument/2006/relationships/image" Target="../media/image39.png"/><Relationship Id="rId13" Type="http://schemas.openxmlformats.org/officeDocument/2006/relationships/image" Target="../media/image32.png"/><Relationship Id="rId1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jpg"/><Relationship Id="rId4" Type="http://schemas.openxmlformats.org/officeDocument/2006/relationships/image" Target="../media/image33.png"/><Relationship Id="rId9" Type="http://schemas.openxmlformats.org/officeDocument/2006/relationships/image" Target="../media/image37.png"/><Relationship Id="rId15" Type="http://schemas.openxmlformats.org/officeDocument/2006/relationships/image" Target="../media/image38.png"/><Relationship Id="rId14" Type="http://schemas.openxmlformats.org/officeDocument/2006/relationships/image" Target="../media/image36.png"/><Relationship Id="rId5" Type="http://schemas.openxmlformats.org/officeDocument/2006/relationships/image" Target="../media/image34.png"/><Relationship Id="rId6" Type="http://schemas.openxmlformats.org/officeDocument/2006/relationships/image" Target="../media/image27.png"/><Relationship Id="rId7" Type="http://schemas.openxmlformats.org/officeDocument/2006/relationships/image" Target="../media/image41.png"/><Relationship Id="rId8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 txBox="1"/>
          <p:nvPr>
            <p:ph type="title"/>
          </p:nvPr>
        </p:nvSpPr>
        <p:spPr>
          <a:xfrm>
            <a:off x="1252206" y="2165109"/>
            <a:ext cx="6639600" cy="8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SzPts val="1400"/>
              <a:buNone/>
            </a:pPr>
            <a:r>
              <a:rPr b="1" lang="en-US" sz="5200">
                <a:solidFill>
                  <a:srgbClr val="00EBEB"/>
                </a:solidFill>
                <a:latin typeface="Trebuchet MS"/>
                <a:ea typeface="Trebuchet MS"/>
                <a:cs typeface="Trebuchet MS"/>
                <a:sym typeface="Trebuchet MS"/>
              </a:rPr>
              <a:t>Decode Java+DSA</a:t>
            </a:r>
            <a:endParaRPr sz="48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"/>
          <p:cNvSpPr txBox="1"/>
          <p:nvPr>
            <p:ph type="title"/>
          </p:nvPr>
        </p:nvSpPr>
        <p:spPr>
          <a:xfrm>
            <a:off x="384725" y="345273"/>
            <a:ext cx="6854190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500">
                <a:solidFill>
                  <a:srgbClr val="00EBEB"/>
                </a:solidFill>
              </a:rPr>
              <a:t>Printing Variables &amp; Updation of Variables</a:t>
            </a:r>
            <a:endParaRPr sz="2500"/>
          </a:p>
        </p:txBody>
      </p:sp>
      <p:sp>
        <p:nvSpPr>
          <p:cNvPr id="162" name="Google Shape;162;p10"/>
          <p:cNvSpPr txBox="1"/>
          <p:nvPr/>
        </p:nvSpPr>
        <p:spPr>
          <a:xfrm>
            <a:off x="384725" y="906724"/>
            <a:ext cx="3042920" cy="3329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50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int x = 5; System.out.println(x); x = 7;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5080" rtl="0" algn="l">
              <a:lnSpc>
                <a:spcPct val="150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System.out.println(x); x = x + 6; System.out.println(x); x = x - 20;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9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System.out.println(x);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3" name="Google Shape;163;p10"/>
          <p:cNvSpPr/>
          <p:nvPr/>
        </p:nvSpPr>
        <p:spPr>
          <a:xfrm>
            <a:off x="6300247" y="849231"/>
            <a:ext cx="55880" cy="3980179"/>
          </a:xfrm>
          <a:custGeom>
            <a:rect b="b" l="l" r="r" t="t"/>
            <a:pathLst>
              <a:path extrusionOk="0" h="3980179" w="55879">
                <a:moveTo>
                  <a:pt x="1461" y="7401"/>
                </a:moveTo>
                <a:lnTo>
                  <a:pt x="544" y="2742"/>
                </a:lnTo>
                <a:lnTo>
                  <a:pt x="67" y="319"/>
                </a:lnTo>
                <a:lnTo>
                  <a:pt x="31" y="132"/>
                </a:lnTo>
                <a:lnTo>
                  <a:pt x="5" y="0"/>
                </a:lnTo>
                <a:lnTo>
                  <a:pt x="447" y="11213"/>
                </a:lnTo>
                <a:lnTo>
                  <a:pt x="643" y="19156"/>
                </a:lnTo>
                <a:lnTo>
                  <a:pt x="822" y="32843"/>
                </a:lnTo>
                <a:lnTo>
                  <a:pt x="985" y="52274"/>
                </a:lnTo>
                <a:lnTo>
                  <a:pt x="1131" y="77448"/>
                </a:lnTo>
                <a:lnTo>
                  <a:pt x="1370" y="104846"/>
                </a:lnTo>
                <a:lnTo>
                  <a:pt x="2462" y="155755"/>
                </a:lnTo>
                <a:lnTo>
                  <a:pt x="4346" y="202103"/>
                </a:lnTo>
                <a:lnTo>
                  <a:pt x="6871" y="247608"/>
                </a:lnTo>
                <a:lnTo>
                  <a:pt x="9861" y="292971"/>
                </a:lnTo>
                <a:lnTo>
                  <a:pt x="11208" y="315775"/>
                </a:lnTo>
                <a:lnTo>
                  <a:pt x="13454" y="361710"/>
                </a:lnTo>
                <a:lnTo>
                  <a:pt x="14962" y="409270"/>
                </a:lnTo>
                <a:lnTo>
                  <a:pt x="15595" y="459644"/>
                </a:lnTo>
                <a:lnTo>
                  <a:pt x="15638" y="486177"/>
                </a:lnTo>
                <a:lnTo>
                  <a:pt x="15573" y="513998"/>
                </a:lnTo>
                <a:lnTo>
                  <a:pt x="15118" y="573498"/>
                </a:lnTo>
                <a:lnTo>
                  <a:pt x="14253" y="637629"/>
                </a:lnTo>
                <a:lnTo>
                  <a:pt x="12999" y="705874"/>
                </a:lnTo>
                <a:lnTo>
                  <a:pt x="12340" y="741104"/>
                </a:lnTo>
                <a:lnTo>
                  <a:pt x="11418" y="812035"/>
                </a:lnTo>
                <a:lnTo>
                  <a:pt x="10978" y="883684"/>
                </a:lnTo>
                <a:lnTo>
                  <a:pt x="10760" y="956574"/>
                </a:lnTo>
                <a:lnTo>
                  <a:pt x="10718" y="993517"/>
                </a:lnTo>
                <a:lnTo>
                  <a:pt x="10744" y="1030773"/>
                </a:lnTo>
                <a:lnTo>
                  <a:pt x="11068" y="1106171"/>
                </a:lnTo>
                <a:lnTo>
                  <a:pt x="11366" y="1144312"/>
                </a:lnTo>
                <a:lnTo>
                  <a:pt x="12555" y="1218396"/>
                </a:lnTo>
                <a:lnTo>
                  <a:pt x="13629" y="1265053"/>
                </a:lnTo>
                <a:lnTo>
                  <a:pt x="15023" y="1318121"/>
                </a:lnTo>
                <a:lnTo>
                  <a:pt x="16736" y="1377600"/>
                </a:lnTo>
                <a:lnTo>
                  <a:pt x="18508" y="1437517"/>
                </a:lnTo>
                <a:lnTo>
                  <a:pt x="20075" y="1491898"/>
                </a:lnTo>
                <a:lnTo>
                  <a:pt x="21438" y="1540745"/>
                </a:lnTo>
                <a:lnTo>
                  <a:pt x="22597" y="1584057"/>
                </a:lnTo>
                <a:lnTo>
                  <a:pt x="24514" y="1665706"/>
                </a:lnTo>
                <a:lnTo>
                  <a:pt x="25267" y="1709792"/>
                </a:lnTo>
                <a:lnTo>
                  <a:pt x="25812" y="1754095"/>
                </a:lnTo>
                <a:lnTo>
                  <a:pt x="26149" y="1798613"/>
                </a:lnTo>
                <a:lnTo>
                  <a:pt x="26237" y="1843540"/>
                </a:lnTo>
                <a:lnTo>
                  <a:pt x="26037" y="1889066"/>
                </a:lnTo>
                <a:lnTo>
                  <a:pt x="25550" y="1935191"/>
                </a:lnTo>
                <a:lnTo>
                  <a:pt x="24776" y="1981917"/>
                </a:lnTo>
                <a:lnTo>
                  <a:pt x="23729" y="2028958"/>
                </a:lnTo>
                <a:lnTo>
                  <a:pt x="22426" y="2076032"/>
                </a:lnTo>
                <a:lnTo>
                  <a:pt x="20866" y="2123139"/>
                </a:lnTo>
                <a:lnTo>
                  <a:pt x="19050" y="2170279"/>
                </a:lnTo>
                <a:lnTo>
                  <a:pt x="17238" y="2217246"/>
                </a:lnTo>
                <a:lnTo>
                  <a:pt x="15691" y="2263834"/>
                </a:lnTo>
                <a:lnTo>
                  <a:pt x="14409" y="2310044"/>
                </a:lnTo>
                <a:lnTo>
                  <a:pt x="13392" y="2355875"/>
                </a:lnTo>
                <a:lnTo>
                  <a:pt x="12591" y="2401676"/>
                </a:lnTo>
                <a:lnTo>
                  <a:pt x="11957" y="2447793"/>
                </a:lnTo>
                <a:lnTo>
                  <a:pt x="11491" y="2494226"/>
                </a:lnTo>
                <a:lnTo>
                  <a:pt x="11193" y="2540977"/>
                </a:lnTo>
                <a:lnTo>
                  <a:pt x="11062" y="2587926"/>
                </a:lnTo>
                <a:lnTo>
                  <a:pt x="11097" y="2634955"/>
                </a:lnTo>
                <a:lnTo>
                  <a:pt x="11298" y="2682066"/>
                </a:lnTo>
                <a:lnTo>
                  <a:pt x="11664" y="2729257"/>
                </a:lnTo>
                <a:lnTo>
                  <a:pt x="12310" y="2776381"/>
                </a:lnTo>
                <a:lnTo>
                  <a:pt x="13350" y="2823289"/>
                </a:lnTo>
                <a:lnTo>
                  <a:pt x="14783" y="2869982"/>
                </a:lnTo>
                <a:lnTo>
                  <a:pt x="16609" y="2916459"/>
                </a:lnTo>
                <a:lnTo>
                  <a:pt x="18620" y="2962714"/>
                </a:lnTo>
                <a:lnTo>
                  <a:pt x="20607" y="3008741"/>
                </a:lnTo>
                <a:lnTo>
                  <a:pt x="22571" y="3054538"/>
                </a:lnTo>
                <a:lnTo>
                  <a:pt x="24512" y="3100107"/>
                </a:lnTo>
                <a:lnTo>
                  <a:pt x="26353" y="3145364"/>
                </a:lnTo>
                <a:lnTo>
                  <a:pt x="28020" y="3190228"/>
                </a:lnTo>
                <a:lnTo>
                  <a:pt x="29511" y="3234698"/>
                </a:lnTo>
                <a:lnTo>
                  <a:pt x="30827" y="3278774"/>
                </a:lnTo>
                <a:lnTo>
                  <a:pt x="32020" y="3321965"/>
                </a:lnTo>
                <a:lnTo>
                  <a:pt x="33140" y="3363781"/>
                </a:lnTo>
                <a:lnTo>
                  <a:pt x="34188" y="3404221"/>
                </a:lnTo>
                <a:lnTo>
                  <a:pt x="35163" y="3443286"/>
                </a:lnTo>
                <a:lnTo>
                  <a:pt x="36197" y="3480773"/>
                </a:lnTo>
                <a:lnTo>
                  <a:pt x="38831" y="3550410"/>
                </a:lnTo>
                <a:lnTo>
                  <a:pt x="42124" y="3613006"/>
                </a:lnTo>
                <a:lnTo>
                  <a:pt x="45496" y="3669011"/>
                </a:lnTo>
                <a:lnTo>
                  <a:pt x="48764" y="3718542"/>
                </a:lnTo>
                <a:lnTo>
                  <a:pt x="50181" y="3740966"/>
                </a:lnTo>
                <a:lnTo>
                  <a:pt x="52495" y="3781168"/>
                </a:lnTo>
                <a:lnTo>
                  <a:pt x="54698" y="3832620"/>
                </a:lnTo>
                <a:lnTo>
                  <a:pt x="55311" y="3862336"/>
                </a:lnTo>
                <a:lnTo>
                  <a:pt x="55310" y="3876011"/>
                </a:lnTo>
                <a:lnTo>
                  <a:pt x="53089" y="3923389"/>
                </a:lnTo>
                <a:lnTo>
                  <a:pt x="46248" y="3965319"/>
                </a:lnTo>
                <a:lnTo>
                  <a:pt x="42626" y="3978921"/>
                </a:lnTo>
                <a:lnTo>
                  <a:pt x="42457" y="3979533"/>
                </a:lnTo>
                <a:lnTo>
                  <a:pt x="42288" y="3980145"/>
                </a:lnTo>
                <a:lnTo>
                  <a:pt x="42210" y="3979548"/>
                </a:lnTo>
                <a:lnTo>
                  <a:pt x="42222" y="3977742"/>
                </a:lnTo>
                <a:lnTo>
                  <a:pt x="42253" y="3973014"/>
                </a:lnTo>
                <a:lnTo>
                  <a:pt x="42321" y="3962680"/>
                </a:lnTo>
                <a:lnTo>
                  <a:pt x="42426" y="3946739"/>
                </a:lnTo>
                <a:lnTo>
                  <a:pt x="42568" y="3925192"/>
                </a:lnTo>
              </a:path>
            </a:pathLst>
          </a:custGeom>
          <a:noFill/>
          <a:ln cap="flat" cmpd="sng" w="162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4" name="Google Shape;164;p10"/>
          <p:cNvGrpSpPr/>
          <p:nvPr/>
        </p:nvGrpSpPr>
        <p:grpSpPr>
          <a:xfrm>
            <a:off x="7139641" y="797111"/>
            <a:ext cx="732235" cy="286819"/>
            <a:chOff x="7139641" y="797111"/>
            <a:chExt cx="732235" cy="286819"/>
          </a:xfrm>
        </p:grpSpPr>
        <p:pic>
          <p:nvPicPr>
            <p:cNvPr id="165" name="Google Shape;165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139641" y="797111"/>
              <a:ext cx="364687" cy="196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6" name="Google Shape;166;p10"/>
            <p:cNvSpPr/>
            <p:nvPr/>
          </p:nvSpPr>
          <p:spPr>
            <a:xfrm>
              <a:off x="7389911" y="800085"/>
              <a:ext cx="481965" cy="283845"/>
            </a:xfrm>
            <a:custGeom>
              <a:rect b="b" l="l" r="r" t="t"/>
              <a:pathLst>
                <a:path extrusionOk="0" h="283844" w="481965">
                  <a:moveTo>
                    <a:pt x="19077" y="111037"/>
                  </a:moveTo>
                  <a:lnTo>
                    <a:pt x="7370" y="114169"/>
                  </a:lnTo>
                  <a:lnTo>
                    <a:pt x="1122" y="115842"/>
                  </a:lnTo>
                  <a:lnTo>
                    <a:pt x="318" y="116056"/>
                  </a:lnTo>
                  <a:lnTo>
                    <a:pt x="0" y="116151"/>
                  </a:lnTo>
                  <a:lnTo>
                    <a:pt x="845" y="115982"/>
                  </a:lnTo>
                  <a:lnTo>
                    <a:pt x="1759" y="115782"/>
                  </a:lnTo>
                  <a:lnTo>
                    <a:pt x="7065" y="114623"/>
                  </a:lnTo>
                  <a:lnTo>
                    <a:pt x="52169" y="104075"/>
                  </a:lnTo>
                  <a:lnTo>
                    <a:pt x="94093" y="92059"/>
                  </a:lnTo>
                  <a:lnTo>
                    <a:pt x="135324" y="74670"/>
                  </a:lnTo>
                  <a:lnTo>
                    <a:pt x="167016" y="51203"/>
                  </a:lnTo>
                  <a:lnTo>
                    <a:pt x="182457" y="14933"/>
                  </a:lnTo>
                  <a:lnTo>
                    <a:pt x="181231" y="10217"/>
                  </a:lnTo>
                  <a:lnTo>
                    <a:pt x="179998" y="5500"/>
                  </a:lnTo>
                  <a:lnTo>
                    <a:pt x="178003" y="2514"/>
                  </a:lnTo>
                  <a:lnTo>
                    <a:pt x="175246" y="1257"/>
                  </a:lnTo>
                  <a:lnTo>
                    <a:pt x="172489" y="0"/>
                  </a:lnTo>
                  <a:lnTo>
                    <a:pt x="153090" y="38282"/>
                  </a:lnTo>
                  <a:lnTo>
                    <a:pt x="144018" y="77798"/>
                  </a:lnTo>
                  <a:lnTo>
                    <a:pt x="134090" y="128904"/>
                  </a:lnTo>
                  <a:lnTo>
                    <a:pt x="127189" y="167137"/>
                  </a:lnTo>
                  <a:lnTo>
                    <a:pt x="118823" y="219316"/>
                  </a:lnTo>
                  <a:lnTo>
                    <a:pt x="114186" y="257890"/>
                  </a:lnTo>
                  <a:lnTo>
                    <a:pt x="113378" y="276457"/>
                  </a:lnTo>
                  <a:lnTo>
                    <a:pt x="114840" y="282188"/>
                  </a:lnTo>
                  <a:lnTo>
                    <a:pt x="118075" y="283653"/>
                  </a:lnTo>
                  <a:lnTo>
                    <a:pt x="121787" y="282375"/>
                  </a:lnTo>
                  <a:lnTo>
                    <a:pt x="126076" y="275440"/>
                  </a:lnTo>
                  <a:lnTo>
                    <a:pt x="130941" y="262846"/>
                  </a:lnTo>
                  <a:lnTo>
                    <a:pt x="136384" y="244595"/>
                  </a:lnTo>
                </a:path>
                <a:path extrusionOk="0" h="283844" w="481965">
                  <a:moveTo>
                    <a:pt x="136758" y="197948"/>
                  </a:moveTo>
                  <a:lnTo>
                    <a:pt x="143927" y="159449"/>
                  </a:lnTo>
                  <a:lnTo>
                    <a:pt x="169713" y="123938"/>
                  </a:lnTo>
                  <a:lnTo>
                    <a:pt x="195175" y="110097"/>
                  </a:lnTo>
                  <a:lnTo>
                    <a:pt x="200877" y="108652"/>
                  </a:lnTo>
                  <a:lnTo>
                    <a:pt x="204326" y="110098"/>
                  </a:lnTo>
                  <a:lnTo>
                    <a:pt x="205525" y="114433"/>
                  </a:lnTo>
                  <a:lnTo>
                    <a:pt x="206723" y="118768"/>
                  </a:lnTo>
                  <a:lnTo>
                    <a:pt x="181827" y="153669"/>
                  </a:lnTo>
                  <a:lnTo>
                    <a:pt x="176312" y="160137"/>
                  </a:lnTo>
                  <a:lnTo>
                    <a:pt x="172593" y="165164"/>
                  </a:lnTo>
                  <a:lnTo>
                    <a:pt x="170660" y="168749"/>
                  </a:lnTo>
                  <a:lnTo>
                    <a:pt x="168727" y="172333"/>
                  </a:lnTo>
                  <a:lnTo>
                    <a:pt x="171166" y="172950"/>
                  </a:lnTo>
                  <a:lnTo>
                    <a:pt x="208191" y="153001"/>
                  </a:lnTo>
                  <a:lnTo>
                    <a:pt x="214453" y="148647"/>
                  </a:lnTo>
                  <a:lnTo>
                    <a:pt x="242579" y="131106"/>
                  </a:lnTo>
                  <a:lnTo>
                    <a:pt x="246243" y="129679"/>
                  </a:lnTo>
                  <a:lnTo>
                    <a:pt x="248342" y="130058"/>
                  </a:lnTo>
                  <a:lnTo>
                    <a:pt x="248876" y="132242"/>
                  </a:lnTo>
                  <a:lnTo>
                    <a:pt x="249409" y="134426"/>
                  </a:lnTo>
                  <a:lnTo>
                    <a:pt x="248931" y="138012"/>
                  </a:lnTo>
                  <a:lnTo>
                    <a:pt x="247435" y="143001"/>
                  </a:lnTo>
                  <a:lnTo>
                    <a:pt x="245938" y="147990"/>
                  </a:lnTo>
                  <a:lnTo>
                    <a:pt x="244802" y="152436"/>
                  </a:lnTo>
                  <a:lnTo>
                    <a:pt x="244027" y="156338"/>
                  </a:lnTo>
                  <a:lnTo>
                    <a:pt x="243251" y="160240"/>
                  </a:lnTo>
                  <a:lnTo>
                    <a:pt x="243216" y="162851"/>
                  </a:lnTo>
                  <a:lnTo>
                    <a:pt x="243937" y="164172"/>
                  </a:lnTo>
                  <a:lnTo>
                    <a:pt x="244650" y="165493"/>
                  </a:lnTo>
                  <a:lnTo>
                    <a:pt x="276346" y="139619"/>
                  </a:lnTo>
                  <a:lnTo>
                    <a:pt x="289823" y="121276"/>
                  </a:lnTo>
                  <a:lnTo>
                    <a:pt x="293300" y="116362"/>
                  </a:lnTo>
                  <a:lnTo>
                    <a:pt x="294963" y="114013"/>
                  </a:lnTo>
                  <a:lnTo>
                    <a:pt x="296618" y="111663"/>
                  </a:lnTo>
                  <a:lnTo>
                    <a:pt x="297401" y="111833"/>
                  </a:lnTo>
                  <a:lnTo>
                    <a:pt x="297304" y="114522"/>
                  </a:lnTo>
                  <a:lnTo>
                    <a:pt x="297207" y="117210"/>
                  </a:lnTo>
                  <a:lnTo>
                    <a:pt x="297006" y="122835"/>
                  </a:lnTo>
                  <a:lnTo>
                    <a:pt x="296702" y="131395"/>
                  </a:lnTo>
                  <a:lnTo>
                    <a:pt x="296397" y="139955"/>
                  </a:lnTo>
                  <a:lnTo>
                    <a:pt x="296376" y="147895"/>
                  </a:lnTo>
                  <a:lnTo>
                    <a:pt x="296653" y="155213"/>
                  </a:lnTo>
                  <a:lnTo>
                    <a:pt x="296923" y="162532"/>
                  </a:lnTo>
                  <a:lnTo>
                    <a:pt x="299466" y="167328"/>
                  </a:lnTo>
                  <a:lnTo>
                    <a:pt x="335640" y="153468"/>
                  </a:lnTo>
                  <a:lnTo>
                    <a:pt x="359598" y="117374"/>
                  </a:lnTo>
                  <a:lnTo>
                    <a:pt x="376043" y="73177"/>
                  </a:lnTo>
                  <a:lnTo>
                    <a:pt x="382114" y="32979"/>
                  </a:lnTo>
                  <a:lnTo>
                    <a:pt x="382115" y="16618"/>
                  </a:lnTo>
                  <a:lnTo>
                    <a:pt x="379323" y="17571"/>
                  </a:lnTo>
                  <a:lnTo>
                    <a:pt x="358652" y="59855"/>
                  </a:lnTo>
                  <a:lnTo>
                    <a:pt x="349921" y="98008"/>
                  </a:lnTo>
                  <a:lnTo>
                    <a:pt x="348249" y="146783"/>
                  </a:lnTo>
                  <a:lnTo>
                    <a:pt x="374363" y="176198"/>
                  </a:lnTo>
                  <a:lnTo>
                    <a:pt x="383716" y="175738"/>
                  </a:lnTo>
                  <a:lnTo>
                    <a:pt x="419546" y="156066"/>
                  </a:lnTo>
                  <a:lnTo>
                    <a:pt x="438868" y="120116"/>
                  </a:lnTo>
                  <a:lnTo>
                    <a:pt x="438030" y="114461"/>
                  </a:lnTo>
                  <a:lnTo>
                    <a:pt x="435580" y="109608"/>
                  </a:lnTo>
                  <a:lnTo>
                    <a:pt x="431236" y="103670"/>
                  </a:lnTo>
                  <a:lnTo>
                    <a:pt x="425078" y="99867"/>
                  </a:lnTo>
                  <a:lnTo>
                    <a:pt x="417105" y="98197"/>
                  </a:lnTo>
                  <a:lnTo>
                    <a:pt x="409138" y="96527"/>
                  </a:lnTo>
                  <a:lnTo>
                    <a:pt x="401961" y="95750"/>
                  </a:lnTo>
                  <a:lnTo>
                    <a:pt x="395575" y="95864"/>
                  </a:lnTo>
                  <a:lnTo>
                    <a:pt x="389195" y="95978"/>
                  </a:lnTo>
                  <a:lnTo>
                    <a:pt x="385800" y="96039"/>
                  </a:lnTo>
                  <a:lnTo>
                    <a:pt x="385398" y="96046"/>
                  </a:lnTo>
                  <a:lnTo>
                    <a:pt x="384997" y="96054"/>
                  </a:lnTo>
                  <a:lnTo>
                    <a:pt x="385364" y="95950"/>
                  </a:lnTo>
                  <a:lnTo>
                    <a:pt x="385745" y="95879"/>
                  </a:lnTo>
                  <a:lnTo>
                    <a:pt x="388938" y="95274"/>
                  </a:lnTo>
                  <a:lnTo>
                    <a:pt x="394965" y="94139"/>
                  </a:lnTo>
                  <a:lnTo>
                    <a:pt x="400985" y="93003"/>
                  </a:lnTo>
                  <a:lnTo>
                    <a:pt x="409228" y="91764"/>
                  </a:lnTo>
                  <a:lnTo>
                    <a:pt x="419709" y="90422"/>
                  </a:lnTo>
                  <a:lnTo>
                    <a:pt x="432165" y="89837"/>
                  </a:lnTo>
                  <a:lnTo>
                    <a:pt x="446600" y="91024"/>
                  </a:lnTo>
                  <a:lnTo>
                    <a:pt x="463013" y="93981"/>
                  </a:lnTo>
                  <a:lnTo>
                    <a:pt x="481403" y="98708"/>
                  </a:lnTo>
                </a:path>
              </a:pathLst>
            </a:custGeom>
            <a:noFill/>
            <a:ln cap="flat" cmpd="sng" w="216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7" name="Google Shape;16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241" y="1117740"/>
            <a:ext cx="209066" cy="209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60328" y="2911930"/>
            <a:ext cx="158854" cy="171292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0"/>
          <p:cNvSpPr/>
          <p:nvPr/>
        </p:nvSpPr>
        <p:spPr>
          <a:xfrm>
            <a:off x="152583" y="1515646"/>
            <a:ext cx="247650" cy="203200"/>
          </a:xfrm>
          <a:custGeom>
            <a:rect b="b" l="l" r="r" t="t"/>
            <a:pathLst>
              <a:path extrusionOk="0" h="203200" w="247650">
                <a:moveTo>
                  <a:pt x="4104" y="180359"/>
                </a:moveTo>
                <a:lnTo>
                  <a:pt x="1571" y="168995"/>
                </a:lnTo>
                <a:lnTo>
                  <a:pt x="230" y="162981"/>
                </a:lnTo>
                <a:lnTo>
                  <a:pt x="82" y="162316"/>
                </a:lnTo>
                <a:lnTo>
                  <a:pt x="0" y="161954"/>
                </a:lnTo>
                <a:lnTo>
                  <a:pt x="66" y="162276"/>
                </a:lnTo>
                <a:lnTo>
                  <a:pt x="160" y="162719"/>
                </a:lnTo>
                <a:lnTo>
                  <a:pt x="787" y="165670"/>
                </a:lnTo>
                <a:lnTo>
                  <a:pt x="1946" y="171129"/>
                </a:lnTo>
                <a:lnTo>
                  <a:pt x="3106" y="176587"/>
                </a:lnTo>
                <a:lnTo>
                  <a:pt x="4439" y="181872"/>
                </a:lnTo>
                <a:lnTo>
                  <a:pt x="5946" y="186985"/>
                </a:lnTo>
                <a:lnTo>
                  <a:pt x="7452" y="192097"/>
                </a:lnTo>
                <a:lnTo>
                  <a:pt x="9118" y="196131"/>
                </a:lnTo>
                <a:lnTo>
                  <a:pt x="10943" y="199085"/>
                </a:lnTo>
                <a:lnTo>
                  <a:pt x="12768" y="202040"/>
                </a:lnTo>
                <a:lnTo>
                  <a:pt x="16409" y="202661"/>
                </a:lnTo>
                <a:lnTo>
                  <a:pt x="21866" y="200949"/>
                </a:lnTo>
                <a:lnTo>
                  <a:pt x="27260" y="197975"/>
                </a:lnTo>
                <a:lnTo>
                  <a:pt x="35257" y="191619"/>
                </a:lnTo>
                <a:lnTo>
                  <a:pt x="45857" y="181881"/>
                </a:lnTo>
                <a:lnTo>
                  <a:pt x="59060" y="168762"/>
                </a:lnTo>
                <a:lnTo>
                  <a:pt x="79973" y="148354"/>
                </a:lnTo>
                <a:lnTo>
                  <a:pt x="109275" y="121274"/>
                </a:lnTo>
                <a:lnTo>
                  <a:pt x="146964" y="87522"/>
                </a:lnTo>
                <a:lnTo>
                  <a:pt x="193042" y="47097"/>
                </a:lnTo>
                <a:lnTo>
                  <a:pt x="247508" y="0"/>
                </a:lnTo>
              </a:path>
            </a:pathLst>
          </a:custGeom>
          <a:noFill/>
          <a:ln cap="flat" cmpd="sng" w="216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14014" y="1285157"/>
            <a:ext cx="68407" cy="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680406" y="1219165"/>
            <a:ext cx="142564" cy="21133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0"/>
          <p:cNvSpPr/>
          <p:nvPr/>
        </p:nvSpPr>
        <p:spPr>
          <a:xfrm>
            <a:off x="6551639" y="1710699"/>
            <a:ext cx="32384" cy="38735"/>
          </a:xfrm>
          <a:custGeom>
            <a:rect b="b" l="l" r="r" t="t"/>
            <a:pathLst>
              <a:path extrusionOk="0" h="38735" w="32384">
                <a:moveTo>
                  <a:pt x="26748" y="4921"/>
                </a:moveTo>
                <a:lnTo>
                  <a:pt x="17753" y="783"/>
                </a:lnTo>
                <a:lnTo>
                  <a:pt x="11567" y="0"/>
                </a:lnTo>
                <a:lnTo>
                  <a:pt x="8191" y="2570"/>
                </a:lnTo>
                <a:lnTo>
                  <a:pt x="5833" y="4365"/>
                </a:lnTo>
                <a:lnTo>
                  <a:pt x="3929" y="7825"/>
                </a:lnTo>
                <a:lnTo>
                  <a:pt x="2479" y="12949"/>
                </a:lnTo>
                <a:lnTo>
                  <a:pt x="1030" y="18073"/>
                </a:lnTo>
                <a:lnTo>
                  <a:pt x="316" y="22972"/>
                </a:lnTo>
                <a:lnTo>
                  <a:pt x="338" y="27644"/>
                </a:lnTo>
                <a:lnTo>
                  <a:pt x="360" y="32316"/>
                </a:lnTo>
                <a:lnTo>
                  <a:pt x="2445" y="35423"/>
                </a:lnTo>
                <a:lnTo>
                  <a:pt x="6591" y="36967"/>
                </a:lnTo>
                <a:lnTo>
                  <a:pt x="10737" y="38510"/>
                </a:lnTo>
                <a:lnTo>
                  <a:pt x="30252" y="19558"/>
                </a:lnTo>
                <a:lnTo>
                  <a:pt x="31843" y="13779"/>
                </a:lnTo>
                <a:lnTo>
                  <a:pt x="30478" y="9132"/>
                </a:lnTo>
                <a:lnTo>
                  <a:pt x="26158" y="5616"/>
                </a:lnTo>
                <a:lnTo>
                  <a:pt x="21839" y="2101"/>
                </a:lnTo>
                <a:lnTo>
                  <a:pt x="15696" y="633"/>
                </a:lnTo>
                <a:lnTo>
                  <a:pt x="7730" y="1212"/>
                </a:lnTo>
                <a:lnTo>
                  <a:pt x="1704" y="2626"/>
                </a:lnTo>
                <a:lnTo>
                  <a:pt x="0" y="5681"/>
                </a:lnTo>
                <a:lnTo>
                  <a:pt x="2618" y="10374"/>
                </a:lnTo>
                <a:lnTo>
                  <a:pt x="9558" y="16707"/>
                </a:lnTo>
              </a:path>
            </a:pathLst>
          </a:custGeom>
          <a:noFill/>
          <a:ln cap="flat" cmpd="sng" w="216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0"/>
          <p:cNvSpPr/>
          <p:nvPr/>
        </p:nvSpPr>
        <p:spPr>
          <a:xfrm>
            <a:off x="175248" y="1960881"/>
            <a:ext cx="233045" cy="192405"/>
          </a:xfrm>
          <a:custGeom>
            <a:rect b="b" l="l" r="r" t="t"/>
            <a:pathLst>
              <a:path extrusionOk="0" h="192405" w="233045">
                <a:moveTo>
                  <a:pt x="238" y="147345"/>
                </a:moveTo>
                <a:lnTo>
                  <a:pt x="2523" y="139042"/>
                </a:lnTo>
                <a:lnTo>
                  <a:pt x="3734" y="132675"/>
                </a:lnTo>
                <a:lnTo>
                  <a:pt x="3870" y="128243"/>
                </a:lnTo>
                <a:lnTo>
                  <a:pt x="3964" y="125203"/>
                </a:lnTo>
                <a:lnTo>
                  <a:pt x="3286" y="123100"/>
                </a:lnTo>
                <a:lnTo>
                  <a:pt x="1835" y="121933"/>
                </a:lnTo>
                <a:lnTo>
                  <a:pt x="385" y="120767"/>
                </a:lnTo>
                <a:lnTo>
                  <a:pt x="0" y="124499"/>
                </a:lnTo>
                <a:lnTo>
                  <a:pt x="7186" y="164320"/>
                </a:lnTo>
                <a:lnTo>
                  <a:pt x="19480" y="191859"/>
                </a:lnTo>
                <a:lnTo>
                  <a:pt x="24521" y="190504"/>
                </a:lnTo>
                <a:lnTo>
                  <a:pt x="56696" y="165144"/>
                </a:lnTo>
                <a:lnTo>
                  <a:pt x="75059" y="147818"/>
                </a:lnTo>
                <a:lnTo>
                  <a:pt x="101871" y="122641"/>
                </a:lnTo>
                <a:lnTo>
                  <a:pt x="137132" y="89612"/>
                </a:lnTo>
                <a:lnTo>
                  <a:pt x="180841" y="48732"/>
                </a:lnTo>
                <a:lnTo>
                  <a:pt x="232999" y="0"/>
                </a:lnTo>
              </a:path>
            </a:pathLst>
          </a:custGeom>
          <a:noFill/>
          <a:ln cap="flat" cmpd="sng" w="216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0"/>
          <p:cNvSpPr/>
          <p:nvPr/>
        </p:nvSpPr>
        <p:spPr>
          <a:xfrm>
            <a:off x="162966" y="2292928"/>
            <a:ext cx="276860" cy="226695"/>
          </a:xfrm>
          <a:custGeom>
            <a:rect b="b" l="l" r="r" t="t"/>
            <a:pathLst>
              <a:path extrusionOk="0" h="226694" w="276859">
                <a:moveTo>
                  <a:pt x="16147" y="226257"/>
                </a:moveTo>
                <a:lnTo>
                  <a:pt x="1295" y="197029"/>
                </a:lnTo>
                <a:lnTo>
                  <a:pt x="518" y="194161"/>
                </a:lnTo>
                <a:lnTo>
                  <a:pt x="259" y="193205"/>
                </a:lnTo>
                <a:lnTo>
                  <a:pt x="0" y="192249"/>
                </a:lnTo>
                <a:lnTo>
                  <a:pt x="37" y="191959"/>
                </a:lnTo>
                <a:lnTo>
                  <a:pt x="371" y="192335"/>
                </a:lnTo>
                <a:lnTo>
                  <a:pt x="706" y="192712"/>
                </a:lnTo>
                <a:lnTo>
                  <a:pt x="1709" y="193842"/>
                </a:lnTo>
                <a:lnTo>
                  <a:pt x="3381" y="195726"/>
                </a:lnTo>
                <a:lnTo>
                  <a:pt x="5053" y="197610"/>
                </a:lnTo>
                <a:lnTo>
                  <a:pt x="7287" y="200904"/>
                </a:lnTo>
                <a:lnTo>
                  <a:pt x="10082" y="205609"/>
                </a:lnTo>
                <a:lnTo>
                  <a:pt x="12878" y="210315"/>
                </a:lnTo>
                <a:lnTo>
                  <a:pt x="15881" y="214445"/>
                </a:lnTo>
                <a:lnTo>
                  <a:pt x="19091" y="217999"/>
                </a:lnTo>
                <a:lnTo>
                  <a:pt x="22300" y="221552"/>
                </a:lnTo>
                <a:lnTo>
                  <a:pt x="26158" y="223507"/>
                </a:lnTo>
                <a:lnTo>
                  <a:pt x="30665" y="223863"/>
                </a:lnTo>
                <a:lnTo>
                  <a:pt x="34575" y="223145"/>
                </a:lnTo>
                <a:lnTo>
                  <a:pt x="72110" y="188593"/>
                </a:lnTo>
                <a:lnTo>
                  <a:pt x="99949" y="157271"/>
                </a:lnTo>
                <a:lnTo>
                  <a:pt x="121877" y="133954"/>
                </a:lnTo>
                <a:lnTo>
                  <a:pt x="150487" y="106567"/>
                </a:lnTo>
                <a:lnTo>
                  <a:pt x="185781" y="75113"/>
                </a:lnTo>
                <a:lnTo>
                  <a:pt x="227757" y="39590"/>
                </a:lnTo>
                <a:lnTo>
                  <a:pt x="276417" y="0"/>
                </a:lnTo>
              </a:path>
            </a:pathLst>
          </a:custGeom>
          <a:noFill/>
          <a:ln cap="flat" cmpd="sng" w="216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715858" y="1641079"/>
            <a:ext cx="181776" cy="192444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0"/>
          <p:cNvSpPr/>
          <p:nvPr/>
        </p:nvSpPr>
        <p:spPr>
          <a:xfrm>
            <a:off x="6504640" y="2119460"/>
            <a:ext cx="33655" cy="41910"/>
          </a:xfrm>
          <a:custGeom>
            <a:rect b="b" l="l" r="r" t="t"/>
            <a:pathLst>
              <a:path extrusionOk="0" h="41910" w="33654">
                <a:moveTo>
                  <a:pt x="0" y="35031"/>
                </a:moveTo>
                <a:lnTo>
                  <a:pt x="13009" y="0"/>
                </a:lnTo>
                <a:lnTo>
                  <a:pt x="12387" y="765"/>
                </a:lnTo>
                <a:lnTo>
                  <a:pt x="11765" y="1530"/>
                </a:lnTo>
                <a:lnTo>
                  <a:pt x="10210" y="3444"/>
                </a:lnTo>
                <a:lnTo>
                  <a:pt x="7723" y="6505"/>
                </a:lnTo>
                <a:lnTo>
                  <a:pt x="5236" y="9566"/>
                </a:lnTo>
                <a:lnTo>
                  <a:pt x="3468" y="13848"/>
                </a:lnTo>
                <a:lnTo>
                  <a:pt x="2419" y="19352"/>
                </a:lnTo>
                <a:lnTo>
                  <a:pt x="1371" y="24855"/>
                </a:lnTo>
                <a:lnTo>
                  <a:pt x="1109" y="29496"/>
                </a:lnTo>
                <a:lnTo>
                  <a:pt x="1632" y="33275"/>
                </a:lnTo>
                <a:lnTo>
                  <a:pt x="2155" y="37054"/>
                </a:lnTo>
                <a:lnTo>
                  <a:pt x="4222" y="39438"/>
                </a:lnTo>
                <a:lnTo>
                  <a:pt x="7832" y="40426"/>
                </a:lnTo>
                <a:lnTo>
                  <a:pt x="11443" y="41416"/>
                </a:lnTo>
                <a:lnTo>
                  <a:pt x="15353" y="40650"/>
                </a:lnTo>
                <a:lnTo>
                  <a:pt x="19565" y="38131"/>
                </a:lnTo>
                <a:lnTo>
                  <a:pt x="23777" y="35613"/>
                </a:lnTo>
                <a:lnTo>
                  <a:pt x="27161" y="31681"/>
                </a:lnTo>
                <a:lnTo>
                  <a:pt x="29717" y="26340"/>
                </a:lnTo>
                <a:lnTo>
                  <a:pt x="32273" y="20997"/>
                </a:lnTo>
                <a:lnTo>
                  <a:pt x="33385" y="16285"/>
                </a:lnTo>
                <a:lnTo>
                  <a:pt x="33055" y="12202"/>
                </a:lnTo>
                <a:lnTo>
                  <a:pt x="32725" y="8119"/>
                </a:lnTo>
                <a:lnTo>
                  <a:pt x="30157" y="5946"/>
                </a:lnTo>
                <a:lnTo>
                  <a:pt x="25353" y="5683"/>
                </a:lnTo>
                <a:lnTo>
                  <a:pt x="20548" y="5420"/>
                </a:lnTo>
                <a:lnTo>
                  <a:pt x="3869" y="33877"/>
                </a:lnTo>
                <a:lnTo>
                  <a:pt x="4691" y="37014"/>
                </a:lnTo>
                <a:lnTo>
                  <a:pt x="7200" y="38140"/>
                </a:lnTo>
                <a:lnTo>
                  <a:pt x="9709" y="39265"/>
                </a:lnTo>
                <a:lnTo>
                  <a:pt x="12554" y="37180"/>
                </a:lnTo>
                <a:lnTo>
                  <a:pt x="15735" y="31882"/>
                </a:lnTo>
                <a:lnTo>
                  <a:pt x="18916" y="26584"/>
                </a:lnTo>
                <a:lnTo>
                  <a:pt x="20833" y="20587"/>
                </a:lnTo>
                <a:lnTo>
                  <a:pt x="21486" y="13891"/>
                </a:lnTo>
                <a:lnTo>
                  <a:pt x="20795" y="7971"/>
                </a:lnTo>
                <a:lnTo>
                  <a:pt x="17352" y="4262"/>
                </a:lnTo>
                <a:lnTo>
                  <a:pt x="11158" y="2764"/>
                </a:lnTo>
                <a:lnTo>
                  <a:pt x="2213" y="3478"/>
                </a:lnTo>
              </a:path>
            </a:pathLst>
          </a:custGeom>
          <a:noFill/>
          <a:ln cap="flat" cmpd="sng" w="216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0"/>
          <p:cNvSpPr/>
          <p:nvPr/>
        </p:nvSpPr>
        <p:spPr>
          <a:xfrm>
            <a:off x="152518" y="2739307"/>
            <a:ext cx="297815" cy="219075"/>
          </a:xfrm>
          <a:custGeom>
            <a:rect b="b" l="l" r="r" t="t"/>
            <a:pathLst>
              <a:path extrusionOk="0" h="219075" w="297815">
                <a:moveTo>
                  <a:pt x="542" y="199616"/>
                </a:moveTo>
                <a:lnTo>
                  <a:pt x="245" y="189548"/>
                </a:lnTo>
                <a:lnTo>
                  <a:pt x="75" y="183762"/>
                </a:lnTo>
                <a:lnTo>
                  <a:pt x="31" y="182258"/>
                </a:lnTo>
                <a:lnTo>
                  <a:pt x="0" y="181205"/>
                </a:lnTo>
                <a:lnTo>
                  <a:pt x="248" y="181146"/>
                </a:lnTo>
                <a:lnTo>
                  <a:pt x="775" y="182082"/>
                </a:lnTo>
                <a:lnTo>
                  <a:pt x="1303" y="183017"/>
                </a:lnTo>
                <a:lnTo>
                  <a:pt x="2884" y="185819"/>
                </a:lnTo>
                <a:lnTo>
                  <a:pt x="5518" y="190489"/>
                </a:lnTo>
                <a:lnTo>
                  <a:pt x="8152" y="195159"/>
                </a:lnTo>
                <a:lnTo>
                  <a:pt x="10586" y="199886"/>
                </a:lnTo>
                <a:lnTo>
                  <a:pt x="12821" y="204671"/>
                </a:lnTo>
                <a:lnTo>
                  <a:pt x="15056" y="209457"/>
                </a:lnTo>
                <a:lnTo>
                  <a:pt x="16758" y="212632"/>
                </a:lnTo>
                <a:lnTo>
                  <a:pt x="17929" y="214198"/>
                </a:lnTo>
                <a:lnTo>
                  <a:pt x="19100" y="215763"/>
                </a:lnTo>
                <a:lnTo>
                  <a:pt x="20978" y="217017"/>
                </a:lnTo>
                <a:lnTo>
                  <a:pt x="23565" y="217959"/>
                </a:lnTo>
                <a:lnTo>
                  <a:pt x="26152" y="218901"/>
                </a:lnTo>
                <a:lnTo>
                  <a:pt x="67280" y="201594"/>
                </a:lnTo>
                <a:lnTo>
                  <a:pt x="116672" y="163544"/>
                </a:lnTo>
                <a:lnTo>
                  <a:pt x="161448" y="124334"/>
                </a:lnTo>
                <a:lnTo>
                  <a:pt x="207861" y="82163"/>
                </a:lnTo>
                <a:lnTo>
                  <a:pt x="248065" y="45224"/>
                </a:lnTo>
                <a:lnTo>
                  <a:pt x="264656" y="29890"/>
                </a:lnTo>
                <a:lnTo>
                  <a:pt x="277330" y="18214"/>
                </a:lnTo>
                <a:lnTo>
                  <a:pt x="286087" y="10194"/>
                </a:lnTo>
                <a:lnTo>
                  <a:pt x="290928" y="5831"/>
                </a:lnTo>
                <a:lnTo>
                  <a:pt x="294771" y="2451"/>
                </a:lnTo>
                <a:lnTo>
                  <a:pt x="296866" y="609"/>
                </a:lnTo>
                <a:lnTo>
                  <a:pt x="297212" y="304"/>
                </a:lnTo>
                <a:lnTo>
                  <a:pt x="297558" y="0"/>
                </a:lnTo>
                <a:lnTo>
                  <a:pt x="297389" y="374"/>
                </a:lnTo>
                <a:lnTo>
                  <a:pt x="297160" y="725"/>
                </a:lnTo>
                <a:lnTo>
                  <a:pt x="295779" y="2846"/>
                </a:lnTo>
                <a:lnTo>
                  <a:pt x="293246" y="6738"/>
                </a:lnTo>
                <a:lnTo>
                  <a:pt x="289472" y="12534"/>
                </a:lnTo>
                <a:lnTo>
                  <a:pt x="286759" y="19066"/>
                </a:lnTo>
                <a:lnTo>
                  <a:pt x="285106" y="26336"/>
                </a:lnTo>
              </a:path>
            </a:pathLst>
          </a:custGeom>
          <a:noFill/>
          <a:ln cap="flat" cmpd="sng" w="216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1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590675" y="4428010"/>
            <a:ext cx="150943" cy="16413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0"/>
          <p:cNvSpPr/>
          <p:nvPr/>
        </p:nvSpPr>
        <p:spPr>
          <a:xfrm>
            <a:off x="2880749" y="4468124"/>
            <a:ext cx="100965" cy="69850"/>
          </a:xfrm>
          <a:custGeom>
            <a:rect b="b" l="l" r="r" t="t"/>
            <a:pathLst>
              <a:path extrusionOk="0" h="69850" w="100964">
                <a:moveTo>
                  <a:pt x="15817" y="7554"/>
                </a:moveTo>
                <a:lnTo>
                  <a:pt x="4830" y="7659"/>
                </a:lnTo>
                <a:lnTo>
                  <a:pt x="0" y="7581"/>
                </a:lnTo>
                <a:lnTo>
                  <a:pt x="1327" y="7319"/>
                </a:lnTo>
                <a:lnTo>
                  <a:pt x="2272" y="7133"/>
                </a:lnTo>
                <a:lnTo>
                  <a:pt x="4635" y="6668"/>
                </a:lnTo>
                <a:lnTo>
                  <a:pt x="8417" y="5923"/>
                </a:lnTo>
                <a:lnTo>
                  <a:pt x="12198" y="5178"/>
                </a:lnTo>
                <a:lnTo>
                  <a:pt x="19811" y="4541"/>
                </a:lnTo>
                <a:lnTo>
                  <a:pt x="31254" y="4012"/>
                </a:lnTo>
                <a:lnTo>
                  <a:pt x="44933" y="3325"/>
                </a:lnTo>
                <a:lnTo>
                  <a:pt x="60824" y="2427"/>
                </a:lnTo>
                <a:lnTo>
                  <a:pt x="78928" y="1319"/>
                </a:lnTo>
                <a:lnTo>
                  <a:pt x="99244" y="0"/>
                </a:lnTo>
              </a:path>
              <a:path extrusionOk="0" h="69850" w="100964">
                <a:moveTo>
                  <a:pt x="15260" y="69361"/>
                </a:moveTo>
                <a:lnTo>
                  <a:pt x="27017" y="65791"/>
                </a:lnTo>
                <a:lnTo>
                  <a:pt x="45192" y="61799"/>
                </a:lnTo>
                <a:lnTo>
                  <a:pt x="69783" y="57387"/>
                </a:lnTo>
                <a:lnTo>
                  <a:pt x="100791" y="52553"/>
                </a:lnTo>
              </a:path>
            </a:pathLst>
          </a:custGeom>
          <a:noFill/>
          <a:ln cap="flat" cmpd="sng" w="21600">
            <a:solidFill>
              <a:srgbClr val="F59A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0" name="Google Shape;180;p10"/>
          <p:cNvGrpSpPr/>
          <p:nvPr/>
        </p:nvGrpSpPr>
        <p:grpSpPr>
          <a:xfrm>
            <a:off x="3141992" y="4423986"/>
            <a:ext cx="314401" cy="147818"/>
            <a:chOff x="3141992" y="4423986"/>
            <a:chExt cx="314401" cy="147818"/>
          </a:xfrm>
        </p:grpSpPr>
        <p:pic>
          <p:nvPicPr>
            <p:cNvPr id="181" name="Google Shape;181;p1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3141992" y="4423986"/>
              <a:ext cx="153256" cy="147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p10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324364" y="4435642"/>
              <a:ext cx="132029" cy="12323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3" name="Google Shape;183;p1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503671" y="4358090"/>
            <a:ext cx="166067" cy="229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901719" y="4610391"/>
            <a:ext cx="89900" cy="1255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" name="Google Shape;185;p10"/>
          <p:cNvGrpSpPr/>
          <p:nvPr/>
        </p:nvGrpSpPr>
        <p:grpSpPr>
          <a:xfrm>
            <a:off x="2753858" y="4805180"/>
            <a:ext cx="937339" cy="338299"/>
            <a:chOff x="2753858" y="4805180"/>
            <a:chExt cx="937339" cy="338299"/>
          </a:xfrm>
        </p:grpSpPr>
        <p:pic>
          <p:nvPicPr>
            <p:cNvPr id="186" name="Google Shape;186;p10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2753858" y="4859640"/>
              <a:ext cx="229362" cy="1716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7" name="Google Shape;187;p10"/>
            <p:cNvSpPr/>
            <p:nvPr/>
          </p:nvSpPr>
          <p:spPr>
            <a:xfrm>
              <a:off x="3023654" y="4805180"/>
              <a:ext cx="368935" cy="311785"/>
            </a:xfrm>
            <a:custGeom>
              <a:rect b="b" l="l" r="r" t="t"/>
              <a:pathLst>
                <a:path extrusionOk="0" h="311785" w="368935">
                  <a:moveTo>
                    <a:pt x="49874" y="93396"/>
                  </a:moveTo>
                  <a:lnTo>
                    <a:pt x="51624" y="88370"/>
                  </a:lnTo>
                  <a:lnTo>
                    <a:pt x="50486" y="84489"/>
                  </a:lnTo>
                  <a:lnTo>
                    <a:pt x="46463" y="81753"/>
                  </a:lnTo>
                  <a:lnTo>
                    <a:pt x="43658" y="79846"/>
                  </a:lnTo>
                  <a:lnTo>
                    <a:pt x="39500" y="78564"/>
                  </a:lnTo>
                  <a:lnTo>
                    <a:pt x="33987" y="77908"/>
                  </a:lnTo>
                  <a:lnTo>
                    <a:pt x="28474" y="77251"/>
                  </a:lnTo>
                  <a:lnTo>
                    <a:pt x="22742" y="78039"/>
                  </a:lnTo>
                  <a:lnTo>
                    <a:pt x="16791" y="80272"/>
                  </a:lnTo>
                  <a:lnTo>
                    <a:pt x="10841" y="82504"/>
                  </a:lnTo>
                  <a:lnTo>
                    <a:pt x="6500" y="86132"/>
                  </a:lnTo>
                  <a:lnTo>
                    <a:pt x="3770" y="91154"/>
                  </a:lnTo>
                  <a:lnTo>
                    <a:pt x="1041" y="96177"/>
                  </a:lnTo>
                  <a:lnTo>
                    <a:pt x="0" y="101863"/>
                  </a:lnTo>
                  <a:lnTo>
                    <a:pt x="647" y="108212"/>
                  </a:lnTo>
                  <a:lnTo>
                    <a:pt x="1295" y="114561"/>
                  </a:lnTo>
                  <a:lnTo>
                    <a:pt x="4728" y="121442"/>
                  </a:lnTo>
                  <a:lnTo>
                    <a:pt x="10946" y="128854"/>
                  </a:lnTo>
                  <a:lnTo>
                    <a:pt x="15662" y="134554"/>
                  </a:lnTo>
                  <a:lnTo>
                    <a:pt x="39363" y="166544"/>
                  </a:lnTo>
                  <a:lnTo>
                    <a:pt x="50988" y="194888"/>
                  </a:lnTo>
                  <a:lnTo>
                    <a:pt x="50875" y="200503"/>
                  </a:lnTo>
                  <a:lnTo>
                    <a:pt x="50763" y="206119"/>
                  </a:lnTo>
                  <a:lnTo>
                    <a:pt x="48294" y="209528"/>
                  </a:lnTo>
                  <a:lnTo>
                    <a:pt x="43470" y="210729"/>
                  </a:lnTo>
                  <a:lnTo>
                    <a:pt x="38645" y="211931"/>
                  </a:lnTo>
                  <a:lnTo>
                    <a:pt x="21038" y="203795"/>
                  </a:lnTo>
                  <a:lnTo>
                    <a:pt x="19239" y="201163"/>
                  </a:lnTo>
                  <a:lnTo>
                    <a:pt x="18335" y="199177"/>
                  </a:lnTo>
                  <a:lnTo>
                    <a:pt x="18322" y="197838"/>
                  </a:lnTo>
                  <a:lnTo>
                    <a:pt x="18310" y="196499"/>
                  </a:lnTo>
                  <a:lnTo>
                    <a:pt x="24071" y="195676"/>
                  </a:lnTo>
                  <a:lnTo>
                    <a:pt x="35606" y="195368"/>
                  </a:lnTo>
                  <a:lnTo>
                    <a:pt x="43991" y="194891"/>
                  </a:lnTo>
                  <a:lnTo>
                    <a:pt x="85050" y="181425"/>
                  </a:lnTo>
                  <a:lnTo>
                    <a:pt x="117733" y="149766"/>
                  </a:lnTo>
                  <a:lnTo>
                    <a:pt x="123794" y="135636"/>
                  </a:lnTo>
                  <a:lnTo>
                    <a:pt x="125918" y="128719"/>
                  </a:lnTo>
                  <a:lnTo>
                    <a:pt x="127170" y="122979"/>
                  </a:lnTo>
                  <a:lnTo>
                    <a:pt x="127550" y="118419"/>
                  </a:lnTo>
                  <a:lnTo>
                    <a:pt x="127930" y="113859"/>
                  </a:lnTo>
                  <a:lnTo>
                    <a:pt x="127678" y="111045"/>
                  </a:lnTo>
                  <a:lnTo>
                    <a:pt x="126795" y="109978"/>
                  </a:lnTo>
                  <a:lnTo>
                    <a:pt x="125912" y="108911"/>
                  </a:lnTo>
                  <a:lnTo>
                    <a:pt x="124569" y="110099"/>
                  </a:lnTo>
                  <a:lnTo>
                    <a:pt x="122764" y="113541"/>
                  </a:lnTo>
                  <a:lnTo>
                    <a:pt x="120959" y="116983"/>
                  </a:lnTo>
                  <a:lnTo>
                    <a:pt x="117762" y="156330"/>
                  </a:lnTo>
                  <a:lnTo>
                    <a:pt x="117849" y="165309"/>
                  </a:lnTo>
                  <a:lnTo>
                    <a:pt x="137139" y="188373"/>
                  </a:lnTo>
                  <a:lnTo>
                    <a:pt x="144199" y="187143"/>
                  </a:lnTo>
                  <a:lnTo>
                    <a:pt x="152517" y="180601"/>
                  </a:lnTo>
                  <a:lnTo>
                    <a:pt x="162091" y="168746"/>
                  </a:lnTo>
                  <a:lnTo>
                    <a:pt x="172923" y="151579"/>
                  </a:lnTo>
                </a:path>
                <a:path extrusionOk="0" h="311785" w="368935">
                  <a:moveTo>
                    <a:pt x="141882" y="27051"/>
                  </a:moveTo>
                  <a:lnTo>
                    <a:pt x="135735" y="19322"/>
                  </a:lnTo>
                  <a:lnTo>
                    <a:pt x="131936" y="12299"/>
                  </a:lnTo>
                  <a:lnTo>
                    <a:pt x="130483" y="5978"/>
                  </a:lnTo>
                  <a:lnTo>
                    <a:pt x="129491" y="1665"/>
                  </a:lnTo>
                  <a:lnTo>
                    <a:pt x="129458" y="0"/>
                  </a:lnTo>
                  <a:lnTo>
                    <a:pt x="130384" y="980"/>
                  </a:lnTo>
                  <a:lnTo>
                    <a:pt x="131708" y="2385"/>
                  </a:lnTo>
                  <a:lnTo>
                    <a:pt x="135875" y="6800"/>
                  </a:lnTo>
                  <a:lnTo>
                    <a:pt x="142882" y="14228"/>
                  </a:lnTo>
                </a:path>
                <a:path extrusionOk="0" h="311785" w="368935">
                  <a:moveTo>
                    <a:pt x="233589" y="175409"/>
                  </a:moveTo>
                  <a:lnTo>
                    <a:pt x="248917" y="132676"/>
                  </a:lnTo>
                  <a:lnTo>
                    <a:pt x="251634" y="115069"/>
                  </a:lnTo>
                  <a:lnTo>
                    <a:pt x="251617" y="109673"/>
                  </a:lnTo>
                  <a:lnTo>
                    <a:pt x="236722" y="94067"/>
                  </a:lnTo>
                  <a:lnTo>
                    <a:pt x="230347" y="95194"/>
                  </a:lnTo>
                  <a:lnTo>
                    <a:pt x="223971" y="96321"/>
                  </a:lnTo>
                  <a:lnTo>
                    <a:pt x="197579" y="129404"/>
                  </a:lnTo>
                  <a:lnTo>
                    <a:pt x="193539" y="145186"/>
                  </a:lnTo>
                  <a:lnTo>
                    <a:pt x="193885" y="151130"/>
                  </a:lnTo>
                  <a:lnTo>
                    <a:pt x="194232" y="157075"/>
                  </a:lnTo>
                  <a:lnTo>
                    <a:pt x="196662" y="160723"/>
                  </a:lnTo>
                  <a:lnTo>
                    <a:pt x="201176" y="162073"/>
                  </a:lnTo>
                  <a:lnTo>
                    <a:pt x="205689" y="163424"/>
                  </a:lnTo>
                  <a:lnTo>
                    <a:pt x="227551" y="148115"/>
                  </a:lnTo>
                  <a:lnTo>
                    <a:pt x="230844" y="143646"/>
                  </a:lnTo>
                  <a:lnTo>
                    <a:pt x="233408" y="140417"/>
                  </a:lnTo>
                  <a:lnTo>
                    <a:pt x="235245" y="138429"/>
                  </a:lnTo>
                  <a:lnTo>
                    <a:pt x="237081" y="136440"/>
                  </a:lnTo>
                  <a:lnTo>
                    <a:pt x="238866" y="137193"/>
                  </a:lnTo>
                  <a:lnTo>
                    <a:pt x="247374" y="179566"/>
                  </a:lnTo>
                  <a:lnTo>
                    <a:pt x="250529" y="221350"/>
                  </a:lnTo>
                  <a:lnTo>
                    <a:pt x="251521" y="250446"/>
                  </a:lnTo>
                  <a:lnTo>
                    <a:pt x="251512" y="263303"/>
                  </a:lnTo>
                  <a:lnTo>
                    <a:pt x="243822" y="304703"/>
                  </a:lnTo>
                  <a:lnTo>
                    <a:pt x="234217" y="311356"/>
                  </a:lnTo>
                  <a:lnTo>
                    <a:pt x="227643" y="309983"/>
                  </a:lnTo>
                  <a:lnTo>
                    <a:pt x="219514" y="307007"/>
                  </a:lnTo>
                  <a:lnTo>
                    <a:pt x="209338" y="301046"/>
                  </a:lnTo>
                  <a:lnTo>
                    <a:pt x="197114" y="292099"/>
                  </a:lnTo>
                  <a:lnTo>
                    <a:pt x="182844" y="280166"/>
                  </a:lnTo>
                </a:path>
                <a:path extrusionOk="0" h="311785" w="368935">
                  <a:moveTo>
                    <a:pt x="292220" y="131620"/>
                  </a:moveTo>
                  <a:lnTo>
                    <a:pt x="291196" y="121633"/>
                  </a:lnTo>
                  <a:lnTo>
                    <a:pt x="292073" y="113487"/>
                  </a:lnTo>
                  <a:lnTo>
                    <a:pt x="294853" y="107182"/>
                  </a:lnTo>
                  <a:lnTo>
                    <a:pt x="296749" y="102881"/>
                  </a:lnTo>
                  <a:lnTo>
                    <a:pt x="299403" y="100820"/>
                  </a:lnTo>
                  <a:lnTo>
                    <a:pt x="302816" y="101001"/>
                  </a:lnTo>
                  <a:lnTo>
                    <a:pt x="306229" y="101182"/>
                  </a:lnTo>
                  <a:lnTo>
                    <a:pt x="320649" y="136618"/>
                  </a:lnTo>
                  <a:lnTo>
                    <a:pt x="326359" y="180725"/>
                  </a:lnTo>
                  <a:lnTo>
                    <a:pt x="324337" y="213499"/>
                  </a:lnTo>
                  <a:lnTo>
                    <a:pt x="321658" y="213299"/>
                  </a:lnTo>
                  <a:lnTo>
                    <a:pt x="310710" y="169491"/>
                  </a:lnTo>
                  <a:lnTo>
                    <a:pt x="318042" y="131389"/>
                  </a:lnTo>
                  <a:lnTo>
                    <a:pt x="339293" y="101176"/>
                  </a:lnTo>
                  <a:lnTo>
                    <a:pt x="344423" y="98194"/>
                  </a:lnTo>
                  <a:lnTo>
                    <a:pt x="364709" y="136389"/>
                  </a:lnTo>
                  <a:lnTo>
                    <a:pt x="368681" y="184430"/>
                  </a:lnTo>
                  <a:lnTo>
                    <a:pt x="368519" y="195670"/>
                  </a:lnTo>
                  <a:lnTo>
                    <a:pt x="367912" y="206509"/>
                  </a:lnTo>
                </a:path>
              </a:pathLst>
            </a:custGeom>
            <a:noFill/>
            <a:ln cap="flat" cmpd="sng" w="216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8" name="Google Shape;188;p10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3433261" y="4900107"/>
              <a:ext cx="79315" cy="1059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9" name="Google Shape;189;p10"/>
            <p:cNvSpPr/>
            <p:nvPr/>
          </p:nvSpPr>
          <p:spPr>
            <a:xfrm>
              <a:off x="3467043" y="4850744"/>
              <a:ext cx="224154" cy="292735"/>
            </a:xfrm>
            <a:custGeom>
              <a:rect b="b" l="l" r="r" t="t"/>
              <a:pathLst>
                <a:path extrusionOk="0" h="292735" w="224154">
                  <a:moveTo>
                    <a:pt x="8911" y="17462"/>
                  </a:moveTo>
                  <a:lnTo>
                    <a:pt x="2922" y="10363"/>
                  </a:lnTo>
                  <a:lnTo>
                    <a:pt x="0" y="4887"/>
                  </a:lnTo>
                  <a:lnTo>
                    <a:pt x="144" y="1037"/>
                  </a:lnTo>
                  <a:lnTo>
                    <a:pt x="1705" y="0"/>
                  </a:lnTo>
                  <a:lnTo>
                    <a:pt x="6179" y="2515"/>
                  </a:lnTo>
                  <a:lnTo>
                    <a:pt x="13566" y="8585"/>
                  </a:lnTo>
                  <a:lnTo>
                    <a:pt x="23866" y="18208"/>
                  </a:lnTo>
                </a:path>
                <a:path extrusionOk="0" h="292735" w="224154">
                  <a:moveTo>
                    <a:pt x="50015" y="69844"/>
                  </a:moveTo>
                  <a:lnTo>
                    <a:pt x="47652" y="67067"/>
                  </a:lnTo>
                  <a:lnTo>
                    <a:pt x="47235" y="64080"/>
                  </a:lnTo>
                  <a:lnTo>
                    <a:pt x="48762" y="60883"/>
                  </a:lnTo>
                  <a:lnTo>
                    <a:pt x="49816" y="58675"/>
                  </a:lnTo>
                  <a:lnTo>
                    <a:pt x="68375" y="70432"/>
                  </a:lnTo>
                  <a:lnTo>
                    <a:pt x="71898" y="77295"/>
                  </a:lnTo>
                  <a:lnTo>
                    <a:pt x="78398" y="116125"/>
                  </a:lnTo>
                  <a:lnTo>
                    <a:pt x="78675" y="123227"/>
                  </a:lnTo>
                  <a:lnTo>
                    <a:pt x="78824" y="127019"/>
                  </a:lnTo>
                  <a:lnTo>
                    <a:pt x="78842" y="127500"/>
                  </a:lnTo>
                  <a:lnTo>
                    <a:pt x="78861" y="127982"/>
                  </a:lnTo>
                  <a:lnTo>
                    <a:pt x="78852" y="128125"/>
                  </a:lnTo>
                  <a:lnTo>
                    <a:pt x="78815" y="127931"/>
                  </a:lnTo>
                  <a:lnTo>
                    <a:pt x="78778" y="127736"/>
                  </a:lnTo>
                  <a:lnTo>
                    <a:pt x="78486" y="126205"/>
                  </a:lnTo>
                  <a:lnTo>
                    <a:pt x="77940" y="123337"/>
                  </a:lnTo>
                  <a:lnTo>
                    <a:pt x="77394" y="120470"/>
                  </a:lnTo>
                  <a:lnTo>
                    <a:pt x="77154" y="115334"/>
                  </a:lnTo>
                  <a:lnTo>
                    <a:pt x="77221" y="107931"/>
                  </a:lnTo>
                  <a:lnTo>
                    <a:pt x="77288" y="100527"/>
                  </a:lnTo>
                  <a:lnTo>
                    <a:pt x="78790" y="93518"/>
                  </a:lnTo>
                  <a:lnTo>
                    <a:pt x="81727" y="86901"/>
                  </a:lnTo>
                  <a:lnTo>
                    <a:pt x="84664" y="80285"/>
                  </a:lnTo>
                  <a:lnTo>
                    <a:pt x="88058" y="75425"/>
                  </a:lnTo>
                  <a:lnTo>
                    <a:pt x="91911" y="72320"/>
                  </a:lnTo>
                  <a:lnTo>
                    <a:pt x="95762" y="69215"/>
                  </a:lnTo>
                  <a:lnTo>
                    <a:pt x="117283" y="91261"/>
                  </a:lnTo>
                  <a:lnTo>
                    <a:pt x="121028" y="98349"/>
                  </a:lnTo>
                  <a:lnTo>
                    <a:pt x="125210" y="105085"/>
                  </a:lnTo>
                  <a:lnTo>
                    <a:pt x="129391" y="111821"/>
                  </a:lnTo>
                  <a:lnTo>
                    <a:pt x="133763" y="116616"/>
                  </a:lnTo>
                  <a:lnTo>
                    <a:pt x="138325" y="119471"/>
                  </a:lnTo>
                  <a:lnTo>
                    <a:pt x="142888" y="122327"/>
                  </a:lnTo>
                  <a:lnTo>
                    <a:pt x="147343" y="122966"/>
                  </a:lnTo>
                  <a:lnTo>
                    <a:pt x="151692" y="121390"/>
                  </a:lnTo>
                  <a:lnTo>
                    <a:pt x="156041" y="119814"/>
                  </a:lnTo>
                  <a:lnTo>
                    <a:pt x="172061" y="84370"/>
                  </a:lnTo>
                  <a:lnTo>
                    <a:pt x="175726" y="51515"/>
                  </a:lnTo>
                  <a:lnTo>
                    <a:pt x="174519" y="45982"/>
                  </a:lnTo>
                  <a:lnTo>
                    <a:pt x="171788" y="42729"/>
                  </a:lnTo>
                  <a:lnTo>
                    <a:pt x="169057" y="39475"/>
                  </a:lnTo>
                  <a:lnTo>
                    <a:pt x="164939" y="39533"/>
                  </a:lnTo>
                  <a:lnTo>
                    <a:pt x="159433" y="42902"/>
                  </a:lnTo>
                  <a:lnTo>
                    <a:pt x="153928" y="46271"/>
                  </a:lnTo>
                  <a:lnTo>
                    <a:pt x="134609" y="81884"/>
                  </a:lnTo>
                  <a:lnTo>
                    <a:pt x="130989" y="104224"/>
                  </a:lnTo>
                  <a:lnTo>
                    <a:pt x="132196" y="109263"/>
                  </a:lnTo>
                  <a:lnTo>
                    <a:pt x="133404" y="114302"/>
                  </a:lnTo>
                  <a:lnTo>
                    <a:pt x="136915" y="116375"/>
                  </a:lnTo>
                  <a:lnTo>
                    <a:pt x="142728" y="115483"/>
                  </a:lnTo>
                  <a:lnTo>
                    <a:pt x="148542" y="114590"/>
                  </a:lnTo>
                  <a:lnTo>
                    <a:pt x="154209" y="111176"/>
                  </a:lnTo>
                  <a:lnTo>
                    <a:pt x="159729" y="105240"/>
                  </a:lnTo>
                  <a:lnTo>
                    <a:pt x="165250" y="99305"/>
                  </a:lnTo>
                  <a:lnTo>
                    <a:pt x="169835" y="93960"/>
                  </a:lnTo>
                  <a:lnTo>
                    <a:pt x="173485" y="89207"/>
                  </a:lnTo>
                  <a:lnTo>
                    <a:pt x="177135" y="84453"/>
                  </a:lnTo>
                  <a:lnTo>
                    <a:pt x="180062" y="82144"/>
                  </a:lnTo>
                  <a:lnTo>
                    <a:pt x="182269" y="82280"/>
                  </a:lnTo>
                  <a:lnTo>
                    <a:pt x="184476" y="82416"/>
                  </a:lnTo>
                  <a:lnTo>
                    <a:pt x="191541" y="120110"/>
                  </a:lnTo>
                  <a:lnTo>
                    <a:pt x="194944" y="162760"/>
                  </a:lnTo>
                  <a:lnTo>
                    <a:pt x="196560" y="209742"/>
                  </a:lnTo>
                  <a:lnTo>
                    <a:pt x="196411" y="224921"/>
                  </a:lnTo>
                  <a:lnTo>
                    <a:pt x="188906" y="271671"/>
                  </a:lnTo>
                  <a:lnTo>
                    <a:pt x="172130" y="292625"/>
                  </a:lnTo>
                  <a:lnTo>
                    <a:pt x="165117" y="292128"/>
                  </a:lnTo>
                  <a:lnTo>
                    <a:pt x="131379" y="265401"/>
                  </a:lnTo>
                  <a:lnTo>
                    <a:pt x="108630" y="225715"/>
                  </a:lnTo>
                  <a:lnTo>
                    <a:pt x="106817" y="209095"/>
                  </a:lnTo>
                  <a:lnTo>
                    <a:pt x="107816" y="200827"/>
                  </a:lnTo>
                  <a:lnTo>
                    <a:pt x="128989" y="168794"/>
                  </a:lnTo>
                  <a:lnTo>
                    <a:pt x="165645" y="149893"/>
                  </a:lnTo>
                  <a:lnTo>
                    <a:pt x="223696" y="138202"/>
                  </a:lnTo>
                </a:path>
              </a:pathLst>
            </a:custGeom>
            <a:noFill/>
            <a:ln cap="flat" cmpd="sng" w="216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0" name="Google Shape;190;p10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027983" y="3307339"/>
            <a:ext cx="146879" cy="1371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1" name="Google Shape;191;p10"/>
          <p:cNvGrpSpPr/>
          <p:nvPr/>
        </p:nvGrpSpPr>
        <p:grpSpPr>
          <a:xfrm>
            <a:off x="4171692" y="3215057"/>
            <a:ext cx="866936" cy="494508"/>
            <a:chOff x="4171692" y="3215057"/>
            <a:chExt cx="866936" cy="494508"/>
          </a:xfrm>
        </p:grpSpPr>
        <p:pic>
          <p:nvPicPr>
            <p:cNvPr id="192" name="Google Shape;192;p10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4275116" y="3329768"/>
              <a:ext cx="124404" cy="845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" name="Google Shape;193;p10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4536667" y="3277768"/>
              <a:ext cx="152576" cy="1425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10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4739178" y="3283249"/>
              <a:ext cx="128692" cy="1196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10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4924476" y="3215057"/>
              <a:ext cx="114152" cy="1853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6" name="Google Shape;196;p10"/>
            <p:cNvSpPr/>
            <p:nvPr/>
          </p:nvSpPr>
          <p:spPr>
            <a:xfrm>
              <a:off x="4569871" y="3344814"/>
              <a:ext cx="405130" cy="44450"/>
            </a:xfrm>
            <a:custGeom>
              <a:rect b="b" l="l" r="r" t="t"/>
              <a:pathLst>
                <a:path extrusionOk="0" h="44450" w="405129">
                  <a:moveTo>
                    <a:pt x="5992" y="43890"/>
                  </a:moveTo>
                  <a:lnTo>
                    <a:pt x="2970" y="43303"/>
                  </a:lnTo>
                  <a:lnTo>
                    <a:pt x="1125" y="41488"/>
                  </a:lnTo>
                  <a:lnTo>
                    <a:pt x="459" y="38444"/>
                  </a:lnTo>
                  <a:lnTo>
                    <a:pt x="0" y="36344"/>
                  </a:lnTo>
                  <a:lnTo>
                    <a:pt x="1296" y="34186"/>
                  </a:lnTo>
                  <a:lnTo>
                    <a:pt x="4347" y="31969"/>
                  </a:lnTo>
                  <a:lnTo>
                    <a:pt x="7399" y="29751"/>
                  </a:lnTo>
                  <a:lnTo>
                    <a:pt x="48731" y="26020"/>
                  </a:lnTo>
                  <a:lnTo>
                    <a:pt x="57340" y="26036"/>
                  </a:lnTo>
                  <a:lnTo>
                    <a:pt x="66498" y="26207"/>
                  </a:lnTo>
                  <a:lnTo>
                    <a:pt x="76206" y="26534"/>
                  </a:lnTo>
                  <a:lnTo>
                    <a:pt x="86465" y="27017"/>
                  </a:lnTo>
                  <a:lnTo>
                    <a:pt x="97187" y="27515"/>
                  </a:lnTo>
                  <a:lnTo>
                    <a:pt x="108286" y="27887"/>
                  </a:lnTo>
                  <a:lnTo>
                    <a:pt x="119762" y="28132"/>
                  </a:lnTo>
                  <a:lnTo>
                    <a:pt x="131615" y="28252"/>
                  </a:lnTo>
                  <a:lnTo>
                    <a:pt x="145093" y="27815"/>
                  </a:lnTo>
                  <a:lnTo>
                    <a:pt x="161444" y="26392"/>
                  </a:lnTo>
                  <a:lnTo>
                    <a:pt x="180669" y="23983"/>
                  </a:lnTo>
                  <a:lnTo>
                    <a:pt x="202768" y="20588"/>
                  </a:lnTo>
                  <a:lnTo>
                    <a:pt x="224497" y="17159"/>
                  </a:lnTo>
                  <a:lnTo>
                    <a:pt x="242612" y="14649"/>
                  </a:lnTo>
                  <a:lnTo>
                    <a:pt x="257114" y="13058"/>
                  </a:lnTo>
                  <a:lnTo>
                    <a:pt x="268003" y="12385"/>
                  </a:lnTo>
                  <a:lnTo>
                    <a:pt x="277453" y="12385"/>
                  </a:lnTo>
                  <a:lnTo>
                    <a:pt x="287638" y="12812"/>
                  </a:lnTo>
                  <a:lnTo>
                    <a:pt x="298558" y="13665"/>
                  </a:lnTo>
                  <a:lnTo>
                    <a:pt x="310215" y="14946"/>
                  </a:lnTo>
                  <a:lnTo>
                    <a:pt x="321704" y="16231"/>
                  </a:lnTo>
                  <a:lnTo>
                    <a:pt x="332123" y="17099"/>
                  </a:lnTo>
                  <a:lnTo>
                    <a:pt x="341472" y="17551"/>
                  </a:lnTo>
                  <a:lnTo>
                    <a:pt x="349751" y="17586"/>
                  </a:lnTo>
                  <a:lnTo>
                    <a:pt x="357437" y="17278"/>
                  </a:lnTo>
                  <a:lnTo>
                    <a:pt x="396181" y="11630"/>
                  </a:lnTo>
                  <a:lnTo>
                    <a:pt x="404873" y="8731"/>
                  </a:lnTo>
                  <a:lnTo>
                    <a:pt x="402512" y="5259"/>
                  </a:lnTo>
                  <a:lnTo>
                    <a:pt x="392739" y="0"/>
                  </a:lnTo>
                </a:path>
              </a:pathLst>
            </a:custGeom>
            <a:noFill/>
            <a:ln cap="flat" cmpd="sng" w="277200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0"/>
            <p:cNvSpPr/>
            <p:nvPr/>
          </p:nvSpPr>
          <p:spPr>
            <a:xfrm>
              <a:off x="4171692" y="3543195"/>
              <a:ext cx="490855" cy="166370"/>
            </a:xfrm>
            <a:custGeom>
              <a:rect b="b" l="l" r="r" t="t"/>
              <a:pathLst>
                <a:path extrusionOk="0" h="166370" w="490854">
                  <a:moveTo>
                    <a:pt x="490860" y="57280"/>
                  </a:moveTo>
                  <a:lnTo>
                    <a:pt x="486983" y="58210"/>
                  </a:lnTo>
                  <a:lnTo>
                    <a:pt x="483907" y="60313"/>
                  </a:lnTo>
                  <a:lnTo>
                    <a:pt x="481633" y="63588"/>
                  </a:lnTo>
                  <a:lnTo>
                    <a:pt x="479360" y="66864"/>
                  </a:lnTo>
                  <a:lnTo>
                    <a:pt x="475116" y="71836"/>
                  </a:lnTo>
                  <a:lnTo>
                    <a:pt x="442453" y="101768"/>
                  </a:lnTo>
                  <a:lnTo>
                    <a:pt x="400943" y="128135"/>
                  </a:lnTo>
                  <a:lnTo>
                    <a:pt x="363437" y="145333"/>
                  </a:lnTo>
                  <a:lnTo>
                    <a:pt x="324964" y="157422"/>
                  </a:lnTo>
                  <a:lnTo>
                    <a:pt x="276868" y="165127"/>
                  </a:lnTo>
                  <a:lnTo>
                    <a:pt x="243743" y="166336"/>
                  </a:lnTo>
                  <a:lnTo>
                    <a:pt x="233508" y="166072"/>
                  </a:lnTo>
                  <a:lnTo>
                    <a:pt x="187587" y="160563"/>
                  </a:lnTo>
                  <a:lnTo>
                    <a:pt x="145405" y="149539"/>
                  </a:lnTo>
                  <a:lnTo>
                    <a:pt x="104738" y="130980"/>
                  </a:lnTo>
                  <a:lnTo>
                    <a:pt x="69748" y="102526"/>
                  </a:lnTo>
                  <a:lnTo>
                    <a:pt x="45032" y="73147"/>
                  </a:lnTo>
                  <a:lnTo>
                    <a:pt x="40118" y="55313"/>
                  </a:lnTo>
                  <a:lnTo>
                    <a:pt x="38341" y="47002"/>
                  </a:lnTo>
                  <a:lnTo>
                    <a:pt x="36859" y="40852"/>
                  </a:lnTo>
                  <a:lnTo>
                    <a:pt x="35671" y="36863"/>
                  </a:lnTo>
                  <a:lnTo>
                    <a:pt x="34483" y="32874"/>
                  </a:lnTo>
                  <a:lnTo>
                    <a:pt x="32934" y="29091"/>
                  </a:lnTo>
                  <a:lnTo>
                    <a:pt x="31024" y="25513"/>
                  </a:lnTo>
                  <a:lnTo>
                    <a:pt x="29114" y="21935"/>
                  </a:lnTo>
                  <a:lnTo>
                    <a:pt x="26754" y="21319"/>
                  </a:lnTo>
                  <a:lnTo>
                    <a:pt x="23943" y="23662"/>
                  </a:lnTo>
                  <a:lnTo>
                    <a:pt x="21132" y="26006"/>
                  </a:lnTo>
                  <a:lnTo>
                    <a:pt x="17356" y="32169"/>
                  </a:lnTo>
                  <a:lnTo>
                    <a:pt x="12615" y="42152"/>
                  </a:lnTo>
                  <a:lnTo>
                    <a:pt x="7873" y="52136"/>
                  </a:lnTo>
                  <a:lnTo>
                    <a:pt x="4666" y="59266"/>
                  </a:lnTo>
                  <a:lnTo>
                    <a:pt x="2991" y="63544"/>
                  </a:lnTo>
                  <a:lnTo>
                    <a:pt x="1318" y="67822"/>
                  </a:lnTo>
                  <a:lnTo>
                    <a:pt x="365" y="70257"/>
                  </a:lnTo>
                  <a:lnTo>
                    <a:pt x="133" y="70849"/>
                  </a:lnTo>
                  <a:lnTo>
                    <a:pt x="0" y="71227"/>
                  </a:lnTo>
                  <a:lnTo>
                    <a:pt x="338" y="70537"/>
                  </a:lnTo>
                  <a:lnTo>
                    <a:pt x="707" y="69736"/>
                  </a:lnTo>
                  <a:lnTo>
                    <a:pt x="2223" y="66445"/>
                  </a:lnTo>
                  <a:lnTo>
                    <a:pt x="4887" y="60662"/>
                  </a:lnTo>
                  <a:lnTo>
                    <a:pt x="7550" y="54879"/>
                  </a:lnTo>
                  <a:lnTo>
                    <a:pt x="10962" y="48462"/>
                  </a:lnTo>
                  <a:lnTo>
                    <a:pt x="15122" y="41410"/>
                  </a:lnTo>
                  <a:lnTo>
                    <a:pt x="19282" y="34359"/>
                  </a:lnTo>
                  <a:lnTo>
                    <a:pt x="23495" y="27702"/>
                  </a:lnTo>
                  <a:lnTo>
                    <a:pt x="27763" y="21441"/>
                  </a:lnTo>
                  <a:lnTo>
                    <a:pt x="32029" y="15181"/>
                  </a:lnTo>
                  <a:lnTo>
                    <a:pt x="53621" y="0"/>
                  </a:lnTo>
                  <a:lnTo>
                    <a:pt x="60260" y="1195"/>
                  </a:lnTo>
                  <a:lnTo>
                    <a:pt x="69480" y="6841"/>
                  </a:lnTo>
                  <a:lnTo>
                    <a:pt x="81284" y="16939"/>
                  </a:lnTo>
                  <a:lnTo>
                    <a:pt x="95671" y="31489"/>
                  </a:lnTo>
                </a:path>
              </a:pathLst>
            </a:custGeom>
            <a:noFill/>
            <a:ln cap="flat" cmpd="sng" w="216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8" name="Google Shape;198;p10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4116390" y="3952059"/>
            <a:ext cx="153487" cy="13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0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4350984" y="3963524"/>
            <a:ext cx="150470" cy="86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0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4682553" y="3875949"/>
            <a:ext cx="306191" cy="169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0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5059277" y="3825273"/>
            <a:ext cx="135227" cy="213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0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4215454" y="4295675"/>
            <a:ext cx="125314" cy="162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0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4388036" y="4327218"/>
            <a:ext cx="153069" cy="855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4" name="Google Shape;204;p10"/>
          <p:cNvGrpSpPr/>
          <p:nvPr/>
        </p:nvGrpSpPr>
        <p:grpSpPr>
          <a:xfrm>
            <a:off x="4617690" y="4232478"/>
            <a:ext cx="218551" cy="206226"/>
            <a:chOff x="4617690" y="4232478"/>
            <a:chExt cx="218551" cy="206226"/>
          </a:xfrm>
        </p:grpSpPr>
        <p:sp>
          <p:nvSpPr>
            <p:cNvPr id="205" name="Google Shape;205;p10"/>
            <p:cNvSpPr/>
            <p:nvPr/>
          </p:nvSpPr>
          <p:spPr>
            <a:xfrm>
              <a:off x="4617690" y="4259816"/>
              <a:ext cx="30480" cy="156210"/>
            </a:xfrm>
            <a:custGeom>
              <a:rect b="b" l="l" r="r" t="t"/>
              <a:pathLst>
                <a:path extrusionOk="0" h="156210" w="30479">
                  <a:moveTo>
                    <a:pt x="28980" y="9385"/>
                  </a:moveTo>
                  <a:lnTo>
                    <a:pt x="29038" y="0"/>
                  </a:lnTo>
                  <a:lnTo>
                    <a:pt x="29108" y="524"/>
                  </a:lnTo>
                  <a:lnTo>
                    <a:pt x="29209" y="1836"/>
                  </a:lnTo>
                  <a:lnTo>
                    <a:pt x="29463" y="5117"/>
                  </a:lnTo>
                  <a:lnTo>
                    <a:pt x="29867" y="10365"/>
                  </a:lnTo>
                  <a:lnTo>
                    <a:pt x="29859" y="15252"/>
                  </a:lnTo>
                  <a:lnTo>
                    <a:pt x="29227" y="22037"/>
                  </a:lnTo>
                  <a:lnTo>
                    <a:pt x="21352" y="64681"/>
                  </a:lnTo>
                  <a:lnTo>
                    <a:pt x="11642" y="106707"/>
                  </a:lnTo>
                  <a:lnTo>
                    <a:pt x="7562" y="123957"/>
                  </a:lnTo>
                  <a:lnTo>
                    <a:pt x="3681" y="140422"/>
                  </a:lnTo>
                  <a:lnTo>
                    <a:pt x="0" y="156100"/>
                  </a:lnTo>
                </a:path>
              </a:pathLst>
            </a:custGeom>
            <a:noFill/>
            <a:ln cap="flat" cmpd="sng" w="216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6" name="Google Shape;206;p10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4699149" y="4232478"/>
              <a:ext cx="137092" cy="2062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7" name="Google Shape;207;p10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129058" y="3182202"/>
            <a:ext cx="253612" cy="226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0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6722768" y="2015706"/>
            <a:ext cx="210855" cy="249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0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6541561" y="2434309"/>
            <a:ext cx="83608" cy="70077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0"/>
          <p:cNvSpPr/>
          <p:nvPr/>
        </p:nvSpPr>
        <p:spPr>
          <a:xfrm>
            <a:off x="108120" y="3570514"/>
            <a:ext cx="247650" cy="205740"/>
          </a:xfrm>
          <a:custGeom>
            <a:rect b="b" l="l" r="r" t="t"/>
            <a:pathLst>
              <a:path extrusionOk="0" h="205739" w="247650">
                <a:moveTo>
                  <a:pt x="14097" y="169664"/>
                </a:moveTo>
                <a:lnTo>
                  <a:pt x="4178" y="170263"/>
                </a:lnTo>
                <a:lnTo>
                  <a:pt x="0" y="170210"/>
                </a:lnTo>
                <a:lnTo>
                  <a:pt x="1561" y="169504"/>
                </a:lnTo>
                <a:lnTo>
                  <a:pt x="2675" y="169001"/>
                </a:lnTo>
                <a:lnTo>
                  <a:pt x="3900" y="170453"/>
                </a:lnTo>
                <a:lnTo>
                  <a:pt x="5235" y="173861"/>
                </a:lnTo>
                <a:lnTo>
                  <a:pt x="6570" y="177269"/>
                </a:lnTo>
                <a:lnTo>
                  <a:pt x="7265" y="183603"/>
                </a:lnTo>
                <a:lnTo>
                  <a:pt x="7322" y="192864"/>
                </a:lnTo>
                <a:lnTo>
                  <a:pt x="7379" y="202123"/>
                </a:lnTo>
                <a:lnTo>
                  <a:pt x="9738" y="205390"/>
                </a:lnTo>
                <a:lnTo>
                  <a:pt x="14401" y="202665"/>
                </a:lnTo>
                <a:lnTo>
                  <a:pt x="18614" y="199733"/>
                </a:lnTo>
                <a:lnTo>
                  <a:pt x="24258" y="195027"/>
                </a:lnTo>
                <a:lnTo>
                  <a:pt x="31333" y="188547"/>
                </a:lnTo>
                <a:lnTo>
                  <a:pt x="39839" y="180293"/>
                </a:lnTo>
                <a:lnTo>
                  <a:pt x="49887" y="170388"/>
                </a:lnTo>
                <a:lnTo>
                  <a:pt x="61588" y="158957"/>
                </a:lnTo>
                <a:lnTo>
                  <a:pt x="89950" y="131516"/>
                </a:lnTo>
                <a:lnTo>
                  <a:pt x="123283" y="100596"/>
                </a:lnTo>
                <a:lnTo>
                  <a:pt x="159945" y="68826"/>
                </a:lnTo>
                <a:lnTo>
                  <a:pt x="212846" y="25521"/>
                </a:lnTo>
                <a:lnTo>
                  <a:pt x="232369" y="10537"/>
                </a:lnTo>
                <a:lnTo>
                  <a:pt x="247273" y="0"/>
                </a:lnTo>
              </a:path>
            </a:pathLst>
          </a:custGeom>
          <a:noFill/>
          <a:ln cap="flat" cmpd="sng" w="216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1" name="Google Shape;211;p10"/>
          <p:cNvGrpSpPr/>
          <p:nvPr/>
        </p:nvGrpSpPr>
        <p:grpSpPr>
          <a:xfrm>
            <a:off x="1019908" y="3413545"/>
            <a:ext cx="743585" cy="278166"/>
            <a:chOff x="1019908" y="3413545"/>
            <a:chExt cx="743585" cy="278166"/>
          </a:xfrm>
        </p:grpSpPr>
        <p:sp>
          <p:nvSpPr>
            <p:cNvPr id="212" name="Google Shape;212;p10"/>
            <p:cNvSpPr/>
            <p:nvPr/>
          </p:nvSpPr>
          <p:spPr>
            <a:xfrm>
              <a:off x="1019908" y="3691711"/>
              <a:ext cx="743585" cy="0"/>
            </a:xfrm>
            <a:custGeom>
              <a:rect b="b" l="l" r="r" t="t"/>
              <a:pathLst>
                <a:path extrusionOk="0" h="120000" w="743585">
                  <a:moveTo>
                    <a:pt x="0" y="0"/>
                  </a:moveTo>
                  <a:lnTo>
                    <a:pt x="0" y="0"/>
                  </a:lnTo>
                  <a:lnTo>
                    <a:pt x="726400" y="0"/>
                  </a:lnTo>
                  <a:lnTo>
                    <a:pt x="743293" y="0"/>
                  </a:lnTo>
                </a:path>
              </a:pathLst>
            </a:custGeom>
            <a:noFill/>
            <a:ln cap="flat" cmpd="sng" w="277200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3" name="Google Shape;213;p10"/>
            <p:cNvPicPr preferRelativeResize="0"/>
            <p:nvPr/>
          </p:nvPicPr>
          <p:blipFill rotWithShape="1">
            <a:blip r:embed="rId31">
              <a:alphaModFix/>
            </a:blip>
            <a:srcRect b="0" l="0" r="0" t="0"/>
            <a:stretch/>
          </p:blipFill>
          <p:spPr>
            <a:xfrm>
              <a:off x="1025641" y="3413545"/>
              <a:ext cx="158740" cy="20330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4" name="Google Shape;214;p10"/>
          <p:cNvGrpSpPr/>
          <p:nvPr/>
        </p:nvGrpSpPr>
        <p:grpSpPr>
          <a:xfrm>
            <a:off x="4269662" y="1383500"/>
            <a:ext cx="991235" cy="1436370"/>
            <a:chOff x="4269662" y="1383500"/>
            <a:chExt cx="991235" cy="1436370"/>
          </a:xfrm>
        </p:grpSpPr>
        <p:sp>
          <p:nvSpPr>
            <p:cNvPr id="215" name="Google Shape;215;p10"/>
            <p:cNvSpPr/>
            <p:nvPr/>
          </p:nvSpPr>
          <p:spPr>
            <a:xfrm>
              <a:off x="4269662" y="1383500"/>
              <a:ext cx="991235" cy="1436370"/>
            </a:xfrm>
            <a:custGeom>
              <a:rect b="b" l="l" r="r" t="t"/>
              <a:pathLst>
                <a:path extrusionOk="0" h="1436370" w="991235">
                  <a:moveTo>
                    <a:pt x="32918" y="44223"/>
                  </a:moveTo>
                  <a:lnTo>
                    <a:pt x="28909" y="4258"/>
                  </a:lnTo>
                  <a:lnTo>
                    <a:pt x="28285" y="931"/>
                  </a:lnTo>
                  <a:lnTo>
                    <a:pt x="28197" y="465"/>
                  </a:lnTo>
                  <a:lnTo>
                    <a:pt x="28110" y="0"/>
                  </a:lnTo>
                  <a:lnTo>
                    <a:pt x="28028" y="473"/>
                  </a:lnTo>
                  <a:lnTo>
                    <a:pt x="27951" y="1886"/>
                  </a:lnTo>
                  <a:lnTo>
                    <a:pt x="27805" y="4574"/>
                  </a:lnTo>
                  <a:lnTo>
                    <a:pt x="27481" y="10520"/>
                  </a:lnTo>
                  <a:lnTo>
                    <a:pt x="26979" y="19723"/>
                  </a:lnTo>
                  <a:lnTo>
                    <a:pt x="24998" y="66479"/>
                  </a:lnTo>
                  <a:lnTo>
                    <a:pt x="24162" y="113005"/>
                  </a:lnTo>
                  <a:lnTo>
                    <a:pt x="23757" y="176119"/>
                  </a:lnTo>
                  <a:lnTo>
                    <a:pt x="23704" y="215531"/>
                  </a:lnTo>
                  <a:lnTo>
                    <a:pt x="23749" y="260180"/>
                  </a:lnTo>
                  <a:lnTo>
                    <a:pt x="23921" y="309040"/>
                  </a:lnTo>
                  <a:lnTo>
                    <a:pt x="24243" y="361085"/>
                  </a:lnTo>
                  <a:lnTo>
                    <a:pt x="24716" y="416315"/>
                  </a:lnTo>
                  <a:lnTo>
                    <a:pt x="25341" y="474730"/>
                  </a:lnTo>
                  <a:lnTo>
                    <a:pt x="25558" y="533916"/>
                  </a:lnTo>
                  <a:lnTo>
                    <a:pt x="24810" y="591457"/>
                  </a:lnTo>
                  <a:lnTo>
                    <a:pt x="23095" y="647352"/>
                  </a:lnTo>
                  <a:lnTo>
                    <a:pt x="20415" y="701603"/>
                  </a:lnTo>
                  <a:lnTo>
                    <a:pt x="17301" y="754180"/>
                  </a:lnTo>
                  <a:lnTo>
                    <a:pt x="14286" y="805055"/>
                  </a:lnTo>
                  <a:lnTo>
                    <a:pt x="11372" y="854227"/>
                  </a:lnTo>
                  <a:lnTo>
                    <a:pt x="8557" y="901696"/>
                  </a:lnTo>
                  <a:lnTo>
                    <a:pt x="6048" y="947523"/>
                  </a:lnTo>
                  <a:lnTo>
                    <a:pt x="4052" y="991767"/>
                  </a:lnTo>
                  <a:lnTo>
                    <a:pt x="2567" y="1034428"/>
                  </a:lnTo>
                  <a:lnTo>
                    <a:pt x="1595" y="1075507"/>
                  </a:lnTo>
                  <a:lnTo>
                    <a:pt x="960" y="1114659"/>
                  </a:lnTo>
                  <a:lnTo>
                    <a:pt x="172" y="1186157"/>
                  </a:lnTo>
                  <a:lnTo>
                    <a:pt x="0" y="1248327"/>
                  </a:lnTo>
                  <a:lnTo>
                    <a:pt x="81" y="1275377"/>
                  </a:lnTo>
                  <a:lnTo>
                    <a:pt x="553" y="1321157"/>
                  </a:lnTo>
                  <a:lnTo>
                    <a:pt x="3167" y="1370242"/>
                  </a:lnTo>
                  <a:lnTo>
                    <a:pt x="13458" y="1407800"/>
                  </a:lnTo>
                  <a:lnTo>
                    <a:pt x="24249" y="1417140"/>
                  </a:lnTo>
                  <a:lnTo>
                    <a:pt x="27985" y="1419372"/>
                  </a:lnTo>
                  <a:lnTo>
                    <a:pt x="32510" y="1421530"/>
                  </a:lnTo>
                  <a:lnTo>
                    <a:pt x="37822" y="1423615"/>
                  </a:lnTo>
                  <a:lnTo>
                    <a:pt x="43135" y="1425700"/>
                  </a:lnTo>
                  <a:lnTo>
                    <a:pt x="87972" y="1433509"/>
                  </a:lnTo>
                  <a:lnTo>
                    <a:pt x="132299" y="1435499"/>
                  </a:lnTo>
                  <a:lnTo>
                    <a:pt x="173792" y="1435982"/>
                  </a:lnTo>
                  <a:lnTo>
                    <a:pt x="225639" y="1436042"/>
                  </a:lnTo>
                  <a:lnTo>
                    <a:pt x="255661" y="1436007"/>
                  </a:lnTo>
                  <a:lnTo>
                    <a:pt x="323697" y="1435488"/>
                  </a:lnTo>
                  <a:lnTo>
                    <a:pt x="401226" y="1432583"/>
                  </a:lnTo>
                  <a:lnTo>
                    <a:pt x="443472" y="1430119"/>
                  </a:lnTo>
                  <a:lnTo>
                    <a:pt x="486854" y="1427298"/>
                  </a:lnTo>
                  <a:lnTo>
                    <a:pt x="530186" y="1424443"/>
                  </a:lnTo>
                  <a:lnTo>
                    <a:pt x="573467" y="1421554"/>
                  </a:lnTo>
                  <a:lnTo>
                    <a:pt x="616698" y="1418630"/>
                  </a:lnTo>
                  <a:lnTo>
                    <a:pt x="658453" y="1415874"/>
                  </a:lnTo>
                  <a:lnTo>
                    <a:pt x="697307" y="1413492"/>
                  </a:lnTo>
                  <a:lnTo>
                    <a:pt x="766313" y="1409845"/>
                  </a:lnTo>
                  <a:lnTo>
                    <a:pt x="822280" y="1408012"/>
                  </a:lnTo>
                  <a:lnTo>
                    <a:pt x="844837" y="1407895"/>
                  </a:lnTo>
                  <a:lnTo>
                    <a:pt x="863776" y="1408312"/>
                  </a:lnTo>
                  <a:lnTo>
                    <a:pt x="901884" y="1410825"/>
                  </a:lnTo>
                  <a:lnTo>
                    <a:pt x="915781" y="1413326"/>
                  </a:lnTo>
                  <a:lnTo>
                    <a:pt x="919230" y="1410732"/>
                  </a:lnTo>
                  <a:lnTo>
                    <a:pt x="917620" y="1371125"/>
                  </a:lnTo>
                  <a:lnTo>
                    <a:pt x="915704" y="1331414"/>
                  </a:lnTo>
                  <a:lnTo>
                    <a:pt x="913601" y="1291588"/>
                  </a:lnTo>
                  <a:lnTo>
                    <a:pt x="912517" y="1272483"/>
                  </a:lnTo>
                  <a:lnTo>
                    <a:pt x="911457" y="1252977"/>
                  </a:lnTo>
                  <a:lnTo>
                    <a:pt x="910471" y="1232129"/>
                  </a:lnTo>
                  <a:lnTo>
                    <a:pt x="909560" y="1209940"/>
                  </a:lnTo>
                  <a:lnTo>
                    <a:pt x="908722" y="1186410"/>
                  </a:lnTo>
                  <a:lnTo>
                    <a:pt x="908201" y="1161635"/>
                  </a:lnTo>
                  <a:lnTo>
                    <a:pt x="908236" y="1135711"/>
                  </a:lnTo>
                  <a:lnTo>
                    <a:pt x="909976" y="1080417"/>
                  </a:lnTo>
                  <a:lnTo>
                    <a:pt x="915013" y="1019826"/>
                  </a:lnTo>
                  <a:lnTo>
                    <a:pt x="924416" y="953234"/>
                  </a:lnTo>
                  <a:lnTo>
                    <a:pt x="930311" y="917452"/>
                  </a:lnTo>
                  <a:lnTo>
                    <a:pt x="936410" y="879699"/>
                  </a:lnTo>
                  <a:lnTo>
                    <a:pt x="942712" y="839974"/>
                  </a:lnTo>
                  <a:lnTo>
                    <a:pt x="949217" y="798277"/>
                  </a:lnTo>
                  <a:lnTo>
                    <a:pt x="955630" y="755003"/>
                  </a:lnTo>
                  <a:lnTo>
                    <a:pt x="961656" y="710544"/>
                  </a:lnTo>
                  <a:lnTo>
                    <a:pt x="967293" y="664900"/>
                  </a:lnTo>
                  <a:lnTo>
                    <a:pt x="972543" y="618072"/>
                  </a:lnTo>
                  <a:lnTo>
                    <a:pt x="977257" y="570811"/>
                  </a:lnTo>
                  <a:lnTo>
                    <a:pt x="981290" y="523868"/>
                  </a:lnTo>
                  <a:lnTo>
                    <a:pt x="984640" y="477243"/>
                  </a:lnTo>
                  <a:lnTo>
                    <a:pt x="987307" y="430935"/>
                  </a:lnTo>
                  <a:lnTo>
                    <a:pt x="989242" y="385845"/>
                  </a:lnTo>
                  <a:lnTo>
                    <a:pt x="990395" y="342870"/>
                  </a:lnTo>
                  <a:lnTo>
                    <a:pt x="990765" y="302009"/>
                  </a:lnTo>
                  <a:lnTo>
                    <a:pt x="990353" y="263264"/>
                  </a:lnTo>
                  <a:lnTo>
                    <a:pt x="987789" y="194442"/>
                  </a:lnTo>
                  <a:lnTo>
                    <a:pt x="983311" y="138727"/>
                  </a:lnTo>
                  <a:lnTo>
                    <a:pt x="970651" y="69783"/>
                  </a:lnTo>
                  <a:lnTo>
                    <a:pt x="961012" y="39558"/>
                  </a:lnTo>
                  <a:lnTo>
                    <a:pt x="949166" y="12164"/>
                  </a:lnTo>
                </a:path>
              </a:pathLst>
            </a:custGeom>
            <a:noFill/>
            <a:ln cap="flat" cmpd="sng" w="216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6" name="Google Shape;216;p10"/>
            <p:cNvPicPr preferRelativeResize="0"/>
            <p:nvPr/>
          </p:nvPicPr>
          <p:blipFill rotWithShape="1">
            <a:blip r:embed="rId32">
              <a:alphaModFix/>
            </a:blip>
            <a:srcRect b="0" l="0" r="0" t="0"/>
            <a:stretch/>
          </p:blipFill>
          <p:spPr>
            <a:xfrm>
              <a:off x="4667245" y="2516556"/>
              <a:ext cx="134071" cy="1967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" name="Google Shape;217;p10"/>
            <p:cNvPicPr preferRelativeResize="0"/>
            <p:nvPr/>
          </p:nvPicPr>
          <p:blipFill rotWithShape="1">
            <a:blip r:embed="rId33">
              <a:alphaModFix/>
            </a:blip>
            <a:srcRect b="0" l="0" r="0" t="0"/>
            <a:stretch/>
          </p:blipFill>
          <p:spPr>
            <a:xfrm>
              <a:off x="4624628" y="2501772"/>
              <a:ext cx="231163" cy="2427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" name="Google Shape;218;p10"/>
            <p:cNvPicPr preferRelativeResize="0"/>
            <p:nvPr/>
          </p:nvPicPr>
          <p:blipFill rotWithShape="1">
            <a:blip r:embed="rId34">
              <a:alphaModFix/>
            </a:blip>
            <a:srcRect b="0" l="0" r="0" t="0"/>
            <a:stretch/>
          </p:blipFill>
          <p:spPr>
            <a:xfrm>
              <a:off x="4680435" y="2161297"/>
              <a:ext cx="200694" cy="2261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9" name="Google Shape;219;p10"/>
            <p:cNvSpPr/>
            <p:nvPr/>
          </p:nvSpPr>
          <p:spPr>
            <a:xfrm>
              <a:off x="4608548" y="1835196"/>
              <a:ext cx="180975" cy="524510"/>
            </a:xfrm>
            <a:custGeom>
              <a:rect b="b" l="l" r="r" t="t"/>
              <a:pathLst>
                <a:path extrusionOk="0" h="524510" w="180975">
                  <a:moveTo>
                    <a:pt x="1400" y="524500"/>
                  </a:moveTo>
                  <a:lnTo>
                    <a:pt x="0" y="522060"/>
                  </a:lnTo>
                  <a:lnTo>
                    <a:pt x="1142" y="518311"/>
                  </a:lnTo>
                  <a:lnTo>
                    <a:pt x="4828" y="513255"/>
                  </a:lnTo>
                  <a:lnTo>
                    <a:pt x="7523" y="509943"/>
                  </a:lnTo>
                  <a:lnTo>
                    <a:pt x="11905" y="505094"/>
                  </a:lnTo>
                  <a:lnTo>
                    <a:pt x="17974" y="498705"/>
                  </a:lnTo>
                  <a:lnTo>
                    <a:pt x="25729" y="490778"/>
                  </a:lnTo>
                  <a:lnTo>
                    <a:pt x="35401" y="480787"/>
                  </a:lnTo>
                  <a:lnTo>
                    <a:pt x="77295" y="435299"/>
                  </a:lnTo>
                  <a:lnTo>
                    <a:pt x="110116" y="397286"/>
                  </a:lnTo>
                  <a:lnTo>
                    <a:pt x="139840" y="359417"/>
                  </a:lnTo>
                  <a:lnTo>
                    <a:pt x="164109" y="321968"/>
                  </a:lnTo>
                  <a:lnTo>
                    <a:pt x="173315" y="303504"/>
                  </a:lnTo>
                  <a:lnTo>
                    <a:pt x="180567" y="285214"/>
                  </a:lnTo>
                </a:path>
                <a:path extrusionOk="0" h="524510" w="180975">
                  <a:moveTo>
                    <a:pt x="78142" y="4309"/>
                  </a:moveTo>
                  <a:lnTo>
                    <a:pt x="71668" y="0"/>
                  </a:lnTo>
                  <a:lnTo>
                    <a:pt x="66777" y="3692"/>
                  </a:lnTo>
                  <a:lnTo>
                    <a:pt x="63470" y="15387"/>
                  </a:lnTo>
                  <a:lnTo>
                    <a:pt x="61746" y="35084"/>
                  </a:lnTo>
                  <a:lnTo>
                    <a:pt x="59749" y="70216"/>
                  </a:lnTo>
                  <a:lnTo>
                    <a:pt x="56579" y="103932"/>
                  </a:lnTo>
                  <a:lnTo>
                    <a:pt x="52237" y="136233"/>
                  </a:lnTo>
                  <a:lnTo>
                    <a:pt x="46723" y="167117"/>
                  </a:lnTo>
                </a:path>
              </a:pathLst>
            </a:custGeom>
            <a:noFill/>
            <a:ln cap="flat" cmpd="sng" w="216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0" name="Google Shape;220;p10"/>
            <p:cNvPicPr preferRelativeResize="0"/>
            <p:nvPr/>
          </p:nvPicPr>
          <p:blipFill rotWithShape="1">
            <a:blip r:embed="rId35">
              <a:alphaModFix/>
            </a:blip>
            <a:srcRect b="0" l="0" r="0" t="0"/>
            <a:stretch/>
          </p:blipFill>
          <p:spPr>
            <a:xfrm>
              <a:off x="4729831" y="1803142"/>
              <a:ext cx="144603" cy="2120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1" name="Google Shape;221;p10"/>
            <p:cNvSpPr/>
            <p:nvPr/>
          </p:nvSpPr>
          <p:spPr>
            <a:xfrm>
              <a:off x="4534853" y="1833456"/>
              <a:ext cx="278130" cy="229235"/>
            </a:xfrm>
            <a:custGeom>
              <a:rect b="b" l="l" r="r" t="t"/>
              <a:pathLst>
                <a:path extrusionOk="0" h="229235" w="278129">
                  <a:moveTo>
                    <a:pt x="40323" y="219789"/>
                  </a:moveTo>
                  <a:lnTo>
                    <a:pt x="0" y="224089"/>
                  </a:lnTo>
                  <a:lnTo>
                    <a:pt x="455" y="226219"/>
                  </a:lnTo>
                  <a:lnTo>
                    <a:pt x="910" y="228347"/>
                  </a:lnTo>
                  <a:lnTo>
                    <a:pt x="7250" y="228835"/>
                  </a:lnTo>
                  <a:lnTo>
                    <a:pt x="19476" y="227681"/>
                  </a:lnTo>
                  <a:lnTo>
                    <a:pt x="59669" y="213468"/>
                  </a:lnTo>
                  <a:lnTo>
                    <a:pt x="99825" y="191338"/>
                  </a:lnTo>
                  <a:lnTo>
                    <a:pt x="146141" y="160637"/>
                  </a:lnTo>
                  <a:lnTo>
                    <a:pt x="206939" y="111450"/>
                  </a:lnTo>
                  <a:lnTo>
                    <a:pt x="236551" y="77517"/>
                  </a:lnTo>
                  <a:lnTo>
                    <a:pt x="260173" y="40367"/>
                  </a:lnTo>
                  <a:lnTo>
                    <a:pt x="277802" y="0"/>
                  </a:lnTo>
                </a:path>
              </a:pathLst>
            </a:custGeom>
            <a:noFill/>
            <a:ln cap="flat" cmpd="sng" w="216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2" name="Google Shape;222;p10"/>
            <p:cNvPicPr preferRelativeResize="0"/>
            <p:nvPr/>
          </p:nvPicPr>
          <p:blipFill rotWithShape="1">
            <a:blip r:embed="rId36">
              <a:alphaModFix/>
            </a:blip>
            <a:srcRect b="0" l="0" r="0" t="0"/>
            <a:stretch/>
          </p:blipFill>
          <p:spPr>
            <a:xfrm>
              <a:off x="4591962" y="1505667"/>
              <a:ext cx="303771" cy="2070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3" name="Google Shape;223;p10"/>
          <p:cNvSpPr/>
          <p:nvPr/>
        </p:nvSpPr>
        <p:spPr>
          <a:xfrm>
            <a:off x="125069" y="3868130"/>
            <a:ext cx="337820" cy="345440"/>
          </a:xfrm>
          <a:custGeom>
            <a:rect b="b" l="l" r="r" t="t"/>
            <a:pathLst>
              <a:path extrusionOk="0" h="345439" w="337820">
                <a:moveTo>
                  <a:pt x="12503" y="257184"/>
                </a:moveTo>
                <a:lnTo>
                  <a:pt x="7619" y="247603"/>
                </a:lnTo>
                <a:lnTo>
                  <a:pt x="3992" y="240490"/>
                </a:lnTo>
                <a:lnTo>
                  <a:pt x="1623" y="235845"/>
                </a:lnTo>
                <a:lnTo>
                  <a:pt x="513" y="233666"/>
                </a:lnTo>
                <a:lnTo>
                  <a:pt x="61" y="232780"/>
                </a:lnTo>
                <a:lnTo>
                  <a:pt x="0" y="232921"/>
                </a:lnTo>
                <a:lnTo>
                  <a:pt x="329" y="234087"/>
                </a:lnTo>
                <a:lnTo>
                  <a:pt x="658" y="235254"/>
                </a:lnTo>
                <a:lnTo>
                  <a:pt x="2195" y="240706"/>
                </a:lnTo>
                <a:lnTo>
                  <a:pt x="15257" y="283021"/>
                </a:lnTo>
                <a:lnTo>
                  <a:pt x="32162" y="325347"/>
                </a:lnTo>
                <a:lnTo>
                  <a:pt x="53995" y="345346"/>
                </a:lnTo>
                <a:lnTo>
                  <a:pt x="60221" y="343000"/>
                </a:lnTo>
                <a:lnTo>
                  <a:pt x="97046" y="299741"/>
                </a:lnTo>
                <a:lnTo>
                  <a:pt x="110276" y="278188"/>
                </a:lnTo>
                <a:lnTo>
                  <a:pt x="124815" y="255785"/>
                </a:lnTo>
                <a:lnTo>
                  <a:pt x="171824" y="193641"/>
                </a:lnTo>
                <a:lnTo>
                  <a:pt x="204294" y="153900"/>
                </a:lnTo>
                <a:lnTo>
                  <a:pt x="242740" y="108379"/>
                </a:lnTo>
                <a:lnTo>
                  <a:pt x="287164" y="57079"/>
                </a:lnTo>
                <a:lnTo>
                  <a:pt x="337563" y="0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0"/>
          <p:cNvSpPr/>
          <p:nvPr/>
        </p:nvSpPr>
        <p:spPr>
          <a:xfrm>
            <a:off x="6715266" y="2512182"/>
            <a:ext cx="80010" cy="3810"/>
          </a:xfrm>
          <a:custGeom>
            <a:rect b="b" l="l" r="r" t="t"/>
            <a:pathLst>
              <a:path extrusionOk="0" h="3810" w="80009">
                <a:moveTo>
                  <a:pt x="10882" y="2158"/>
                </a:moveTo>
                <a:lnTo>
                  <a:pt x="4085" y="3081"/>
                </a:lnTo>
                <a:lnTo>
                  <a:pt x="531" y="3564"/>
                </a:lnTo>
                <a:lnTo>
                  <a:pt x="219" y="3606"/>
                </a:lnTo>
                <a:lnTo>
                  <a:pt x="0" y="3636"/>
                </a:lnTo>
                <a:lnTo>
                  <a:pt x="289" y="3647"/>
                </a:lnTo>
                <a:lnTo>
                  <a:pt x="1088" y="3639"/>
                </a:lnTo>
                <a:lnTo>
                  <a:pt x="1886" y="3631"/>
                </a:lnTo>
                <a:lnTo>
                  <a:pt x="8549" y="3569"/>
                </a:lnTo>
                <a:lnTo>
                  <a:pt x="21077" y="3451"/>
                </a:lnTo>
                <a:lnTo>
                  <a:pt x="35259" y="3136"/>
                </a:lnTo>
                <a:lnTo>
                  <a:pt x="49764" y="2456"/>
                </a:lnTo>
                <a:lnTo>
                  <a:pt x="64591" y="1410"/>
                </a:lnTo>
                <a:lnTo>
                  <a:pt x="79741" y="0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10"/>
          <p:cNvPicPr preferRelativeResize="0"/>
          <p:nvPr/>
        </p:nvPicPr>
        <p:blipFill rotWithShape="1">
          <a:blip r:embed="rId37">
            <a:alphaModFix/>
          </a:blip>
          <a:srcRect b="0" l="0" r="0" t="0"/>
          <a:stretch/>
        </p:blipFill>
        <p:spPr>
          <a:xfrm>
            <a:off x="6850501" y="2429763"/>
            <a:ext cx="213787" cy="2081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" name="Google Shape;226;p10"/>
          <p:cNvGrpSpPr/>
          <p:nvPr/>
        </p:nvGrpSpPr>
        <p:grpSpPr>
          <a:xfrm>
            <a:off x="6556467" y="2805774"/>
            <a:ext cx="35560" cy="48129"/>
            <a:chOff x="6556467" y="2805774"/>
            <a:chExt cx="35560" cy="48129"/>
          </a:xfrm>
        </p:grpSpPr>
        <p:sp>
          <p:nvSpPr>
            <p:cNvPr id="227" name="Google Shape;227;p10"/>
            <p:cNvSpPr/>
            <p:nvPr/>
          </p:nvSpPr>
          <p:spPr>
            <a:xfrm>
              <a:off x="6558669" y="2805774"/>
              <a:ext cx="27305" cy="45085"/>
            </a:xfrm>
            <a:custGeom>
              <a:rect b="b" l="l" r="r" t="t"/>
              <a:pathLst>
                <a:path extrusionOk="0" h="45085" w="27304">
                  <a:moveTo>
                    <a:pt x="23703" y="12485"/>
                  </a:moveTo>
                  <a:lnTo>
                    <a:pt x="27006" y="3670"/>
                  </a:lnTo>
                  <a:lnTo>
                    <a:pt x="25605" y="0"/>
                  </a:lnTo>
                  <a:lnTo>
                    <a:pt x="19500" y="1471"/>
                  </a:lnTo>
                  <a:lnTo>
                    <a:pt x="1933" y="27492"/>
                  </a:lnTo>
                  <a:lnTo>
                    <a:pt x="828" y="32977"/>
                  </a:lnTo>
                  <a:lnTo>
                    <a:pt x="220" y="37302"/>
                  </a:lnTo>
                  <a:lnTo>
                    <a:pt x="110" y="40469"/>
                  </a:lnTo>
                  <a:lnTo>
                    <a:pt x="0" y="43635"/>
                  </a:lnTo>
                  <a:lnTo>
                    <a:pt x="139" y="44865"/>
                  </a:lnTo>
                  <a:lnTo>
                    <a:pt x="530" y="44157"/>
                  </a:lnTo>
                  <a:lnTo>
                    <a:pt x="920" y="43451"/>
                  </a:lnTo>
                  <a:lnTo>
                    <a:pt x="1895" y="41683"/>
                  </a:lnTo>
                  <a:lnTo>
                    <a:pt x="3456" y="38855"/>
                  </a:lnTo>
                  <a:lnTo>
                    <a:pt x="4865" y="34866"/>
                  </a:lnTo>
                  <a:lnTo>
                    <a:pt x="5723" y="29000"/>
                  </a:lnTo>
                  <a:lnTo>
                    <a:pt x="6032" y="21256"/>
                  </a:lnTo>
                  <a:lnTo>
                    <a:pt x="5791" y="11636"/>
                  </a:lnTo>
                </a:path>
              </a:pathLst>
            </a:custGeom>
            <a:noFill/>
            <a:ln cap="flat" cmpd="sng" w="216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0"/>
            <p:cNvSpPr/>
            <p:nvPr/>
          </p:nvSpPr>
          <p:spPr>
            <a:xfrm>
              <a:off x="6556467" y="2832948"/>
              <a:ext cx="35560" cy="20955"/>
            </a:xfrm>
            <a:custGeom>
              <a:rect b="b" l="l" r="r" t="t"/>
              <a:pathLst>
                <a:path extrusionOk="0" h="20955" w="35559">
                  <a:moveTo>
                    <a:pt x="18064" y="18065"/>
                  </a:moveTo>
                  <a:lnTo>
                    <a:pt x="9004" y="16107"/>
                  </a:lnTo>
                  <a:lnTo>
                    <a:pt x="4015" y="16238"/>
                  </a:lnTo>
                  <a:lnTo>
                    <a:pt x="3098" y="18458"/>
                  </a:lnTo>
                  <a:lnTo>
                    <a:pt x="2452" y="20024"/>
                  </a:lnTo>
                  <a:lnTo>
                    <a:pt x="4388" y="20731"/>
                  </a:lnTo>
                  <a:lnTo>
                    <a:pt x="8906" y="20581"/>
                  </a:lnTo>
                  <a:lnTo>
                    <a:pt x="13425" y="20431"/>
                  </a:lnTo>
                  <a:lnTo>
                    <a:pt x="16577" y="18859"/>
                  </a:lnTo>
                  <a:lnTo>
                    <a:pt x="18365" y="15864"/>
                  </a:lnTo>
                  <a:lnTo>
                    <a:pt x="20153" y="12869"/>
                  </a:lnTo>
                  <a:lnTo>
                    <a:pt x="21136" y="9913"/>
                  </a:lnTo>
                  <a:lnTo>
                    <a:pt x="21315" y="6996"/>
                  </a:lnTo>
                  <a:lnTo>
                    <a:pt x="21493" y="4078"/>
                  </a:lnTo>
                  <a:lnTo>
                    <a:pt x="19897" y="2096"/>
                  </a:lnTo>
                  <a:lnTo>
                    <a:pt x="16525" y="1048"/>
                  </a:lnTo>
                  <a:lnTo>
                    <a:pt x="13152" y="0"/>
                  </a:lnTo>
                  <a:lnTo>
                    <a:pt x="9685" y="267"/>
                  </a:lnTo>
                  <a:lnTo>
                    <a:pt x="6125" y="1849"/>
                  </a:lnTo>
                  <a:lnTo>
                    <a:pt x="2565" y="3431"/>
                  </a:lnTo>
                  <a:lnTo>
                    <a:pt x="523" y="5611"/>
                  </a:lnTo>
                  <a:lnTo>
                    <a:pt x="0" y="8387"/>
                  </a:lnTo>
                  <a:lnTo>
                    <a:pt x="1787" y="10553"/>
                  </a:lnTo>
                  <a:lnTo>
                    <a:pt x="8255" y="11182"/>
                  </a:lnTo>
                  <a:lnTo>
                    <a:pt x="19406" y="10275"/>
                  </a:lnTo>
                  <a:lnTo>
                    <a:pt x="35238" y="7832"/>
                  </a:lnTo>
                </a:path>
              </a:pathLst>
            </a:custGeom>
            <a:noFill/>
            <a:ln cap="flat" cmpd="sng" w="216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1"/>
          <p:cNvSpPr txBox="1"/>
          <p:nvPr>
            <p:ph type="title"/>
          </p:nvPr>
        </p:nvSpPr>
        <p:spPr>
          <a:xfrm>
            <a:off x="384725" y="305998"/>
            <a:ext cx="6243320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500"/>
              <a:t>Arithmetic </a:t>
            </a:r>
            <a:r>
              <a:rPr lang="en-US" sz="2500">
                <a:solidFill>
                  <a:srgbClr val="00EBEB"/>
                </a:solidFill>
              </a:rPr>
              <a:t>operations on </a:t>
            </a:r>
            <a:r>
              <a:rPr lang="en-US" sz="2500"/>
              <a:t>int </a:t>
            </a:r>
            <a:r>
              <a:rPr lang="en-US" sz="2500">
                <a:solidFill>
                  <a:srgbClr val="00EBEB"/>
                </a:solidFill>
              </a:rPr>
              <a:t>data type</a:t>
            </a:r>
            <a:endParaRPr sz="2500"/>
          </a:p>
        </p:txBody>
      </p:sp>
      <p:sp>
        <p:nvSpPr>
          <p:cNvPr id="234" name="Google Shape;234;p11"/>
          <p:cNvSpPr txBox="1"/>
          <p:nvPr/>
        </p:nvSpPr>
        <p:spPr>
          <a:xfrm>
            <a:off x="384725" y="1017106"/>
            <a:ext cx="4551680" cy="2639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int x = 5;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5080" rtl="0" algn="l">
              <a:lnSpc>
                <a:spcPct val="170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int y = 2; System.out.println(x+y); System.out.println(x-y); System.out.println(x*y); System.out.println(x/y);	</a:t>
            </a:r>
            <a:r>
              <a:rPr b="0" i="0" lang="en-US" sz="180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/ issue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35" name="Google Shape;23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6138" y="2053663"/>
            <a:ext cx="146737" cy="107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3929" y="2010327"/>
            <a:ext cx="126860" cy="19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8480" y="2597382"/>
            <a:ext cx="138858" cy="96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33574" y="2500946"/>
            <a:ext cx="148586" cy="206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760470" y="3004183"/>
            <a:ext cx="138289" cy="1089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" name="Google Shape;240;p11"/>
          <p:cNvGrpSpPr/>
          <p:nvPr/>
        </p:nvGrpSpPr>
        <p:grpSpPr>
          <a:xfrm>
            <a:off x="3988321" y="2992241"/>
            <a:ext cx="174827" cy="186955"/>
            <a:chOff x="3988321" y="2992241"/>
            <a:chExt cx="174827" cy="186955"/>
          </a:xfrm>
        </p:grpSpPr>
        <p:sp>
          <p:nvSpPr>
            <p:cNvPr id="241" name="Google Shape;241;p11"/>
            <p:cNvSpPr/>
            <p:nvPr/>
          </p:nvSpPr>
          <p:spPr>
            <a:xfrm>
              <a:off x="3988321" y="3016727"/>
              <a:ext cx="11430" cy="127635"/>
            </a:xfrm>
            <a:custGeom>
              <a:rect b="b" l="l" r="r" t="t"/>
              <a:pathLst>
                <a:path extrusionOk="0" h="127635" w="11429">
                  <a:moveTo>
                    <a:pt x="0" y="10786"/>
                  </a:moveTo>
                  <a:lnTo>
                    <a:pt x="3343" y="3026"/>
                  </a:lnTo>
                  <a:lnTo>
                    <a:pt x="5869" y="0"/>
                  </a:lnTo>
                  <a:lnTo>
                    <a:pt x="7577" y="1706"/>
                  </a:lnTo>
                  <a:lnTo>
                    <a:pt x="8794" y="2920"/>
                  </a:lnTo>
                  <a:lnTo>
                    <a:pt x="10895" y="43762"/>
                  </a:lnTo>
                  <a:lnTo>
                    <a:pt x="10796" y="54122"/>
                  </a:lnTo>
                  <a:lnTo>
                    <a:pt x="8776" y="93378"/>
                  </a:lnTo>
                  <a:lnTo>
                    <a:pt x="5000" y="120404"/>
                  </a:lnTo>
                  <a:lnTo>
                    <a:pt x="4222" y="123865"/>
                  </a:lnTo>
                  <a:lnTo>
                    <a:pt x="3510" y="127037"/>
                  </a:lnTo>
                </a:path>
              </a:pathLst>
            </a:custGeom>
            <a:noFill/>
            <a:ln cap="flat" cmpd="sng" w="216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2" name="Google Shape;242;p1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040577" y="2992241"/>
              <a:ext cx="122571" cy="18695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3" name="Google Shape;243;p1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628642" y="3669742"/>
            <a:ext cx="112503" cy="145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679959" y="3922452"/>
            <a:ext cx="151904" cy="156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1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030986" y="1167638"/>
            <a:ext cx="142277" cy="157552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1"/>
          <p:cNvSpPr/>
          <p:nvPr/>
        </p:nvSpPr>
        <p:spPr>
          <a:xfrm>
            <a:off x="5325386" y="1065273"/>
            <a:ext cx="125095" cy="312420"/>
          </a:xfrm>
          <a:custGeom>
            <a:rect b="b" l="l" r="r" t="t"/>
            <a:pathLst>
              <a:path extrusionOk="0" h="312419" w="125095">
                <a:moveTo>
                  <a:pt x="124375" y="15528"/>
                </a:moveTo>
                <a:lnTo>
                  <a:pt x="124717" y="5877"/>
                </a:lnTo>
                <a:lnTo>
                  <a:pt x="124897" y="813"/>
                </a:lnTo>
                <a:lnTo>
                  <a:pt x="124914" y="336"/>
                </a:lnTo>
                <a:lnTo>
                  <a:pt x="124926" y="0"/>
                </a:lnTo>
                <a:lnTo>
                  <a:pt x="124663" y="520"/>
                </a:lnTo>
                <a:lnTo>
                  <a:pt x="124124" y="1897"/>
                </a:lnTo>
                <a:lnTo>
                  <a:pt x="123036" y="4678"/>
                </a:lnTo>
                <a:lnTo>
                  <a:pt x="120579" y="10957"/>
                </a:lnTo>
                <a:lnTo>
                  <a:pt x="116754" y="20734"/>
                </a:lnTo>
                <a:lnTo>
                  <a:pt x="111560" y="34008"/>
                </a:lnTo>
                <a:lnTo>
                  <a:pt x="105013" y="50125"/>
                </a:lnTo>
                <a:lnTo>
                  <a:pt x="97126" y="68427"/>
                </a:lnTo>
                <a:lnTo>
                  <a:pt x="87899" y="88916"/>
                </a:lnTo>
                <a:lnTo>
                  <a:pt x="77333" y="111592"/>
                </a:lnTo>
                <a:lnTo>
                  <a:pt x="66062" y="135462"/>
                </a:lnTo>
                <a:lnTo>
                  <a:pt x="54722" y="159537"/>
                </a:lnTo>
                <a:lnTo>
                  <a:pt x="31832" y="208299"/>
                </a:lnTo>
                <a:lnTo>
                  <a:pt x="15797" y="244821"/>
                </a:lnTo>
                <a:lnTo>
                  <a:pt x="0" y="296836"/>
                </a:lnTo>
                <a:lnTo>
                  <a:pt x="238" y="312329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1"/>
          <p:cNvSpPr/>
          <p:nvPr/>
        </p:nvSpPr>
        <p:spPr>
          <a:xfrm>
            <a:off x="5022881" y="1440591"/>
            <a:ext cx="114935" cy="239395"/>
          </a:xfrm>
          <a:custGeom>
            <a:rect b="b" l="l" r="r" t="t"/>
            <a:pathLst>
              <a:path extrusionOk="0" h="239394" w="114935">
                <a:moveTo>
                  <a:pt x="73711" y="29790"/>
                </a:moveTo>
                <a:lnTo>
                  <a:pt x="73777" y="19975"/>
                </a:lnTo>
                <a:lnTo>
                  <a:pt x="73353" y="12173"/>
                </a:lnTo>
                <a:lnTo>
                  <a:pt x="72439" y="6386"/>
                </a:lnTo>
                <a:lnTo>
                  <a:pt x="71816" y="2436"/>
                </a:lnTo>
                <a:lnTo>
                  <a:pt x="71485" y="335"/>
                </a:lnTo>
                <a:lnTo>
                  <a:pt x="71445" y="85"/>
                </a:lnTo>
                <a:lnTo>
                  <a:pt x="71469" y="972"/>
                </a:lnTo>
                <a:lnTo>
                  <a:pt x="71524" y="1813"/>
                </a:lnTo>
                <a:lnTo>
                  <a:pt x="71987" y="8876"/>
                </a:lnTo>
                <a:lnTo>
                  <a:pt x="72859" y="22162"/>
                </a:lnTo>
                <a:lnTo>
                  <a:pt x="73466" y="32427"/>
                </a:lnTo>
                <a:lnTo>
                  <a:pt x="74917" y="79305"/>
                </a:lnTo>
                <a:lnTo>
                  <a:pt x="74926" y="91969"/>
                </a:lnTo>
                <a:lnTo>
                  <a:pt x="74754" y="104827"/>
                </a:lnTo>
                <a:lnTo>
                  <a:pt x="72616" y="143178"/>
                </a:lnTo>
                <a:lnTo>
                  <a:pt x="64585" y="185855"/>
                </a:lnTo>
                <a:lnTo>
                  <a:pt x="52607" y="210496"/>
                </a:lnTo>
                <a:lnTo>
                  <a:pt x="50434" y="210880"/>
                </a:lnTo>
                <a:lnTo>
                  <a:pt x="47857" y="208706"/>
                </a:lnTo>
                <a:lnTo>
                  <a:pt x="44877" y="203974"/>
                </a:lnTo>
                <a:lnTo>
                  <a:pt x="41897" y="199242"/>
                </a:lnTo>
                <a:lnTo>
                  <a:pt x="38333" y="194022"/>
                </a:lnTo>
                <a:lnTo>
                  <a:pt x="34184" y="188313"/>
                </a:lnTo>
                <a:lnTo>
                  <a:pt x="30035" y="182605"/>
                </a:lnTo>
                <a:lnTo>
                  <a:pt x="25598" y="178839"/>
                </a:lnTo>
                <a:lnTo>
                  <a:pt x="20871" y="177018"/>
                </a:lnTo>
                <a:lnTo>
                  <a:pt x="16145" y="175196"/>
                </a:lnTo>
                <a:lnTo>
                  <a:pt x="11704" y="176739"/>
                </a:lnTo>
                <a:lnTo>
                  <a:pt x="7548" y="181647"/>
                </a:lnTo>
                <a:lnTo>
                  <a:pt x="3392" y="186555"/>
                </a:lnTo>
                <a:lnTo>
                  <a:pt x="876" y="193967"/>
                </a:lnTo>
                <a:lnTo>
                  <a:pt x="0" y="203882"/>
                </a:lnTo>
                <a:lnTo>
                  <a:pt x="64" y="211000"/>
                </a:lnTo>
                <a:lnTo>
                  <a:pt x="29108" y="238249"/>
                </a:lnTo>
                <a:lnTo>
                  <a:pt x="37996" y="239288"/>
                </a:lnTo>
                <a:lnTo>
                  <a:pt x="53003" y="237552"/>
                </a:lnTo>
                <a:lnTo>
                  <a:pt x="70815" y="230932"/>
                </a:lnTo>
                <a:lnTo>
                  <a:pt x="91433" y="219430"/>
                </a:lnTo>
                <a:lnTo>
                  <a:pt x="114855" y="203044"/>
                </a:lnTo>
              </a:path>
            </a:pathLst>
          </a:custGeom>
          <a:noFill/>
          <a:ln cap="flat" cmpd="sng" w="21600">
            <a:solidFill>
              <a:srgbClr val="F59A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8" name="Google Shape;248;p11"/>
          <p:cNvGrpSpPr/>
          <p:nvPr/>
        </p:nvGrpSpPr>
        <p:grpSpPr>
          <a:xfrm>
            <a:off x="4843413" y="1840057"/>
            <a:ext cx="297026" cy="226862"/>
            <a:chOff x="4843413" y="1840057"/>
            <a:chExt cx="297026" cy="226862"/>
          </a:xfrm>
        </p:grpSpPr>
        <p:sp>
          <p:nvSpPr>
            <p:cNvPr id="249" name="Google Shape;249;p11"/>
            <p:cNvSpPr/>
            <p:nvPr/>
          </p:nvSpPr>
          <p:spPr>
            <a:xfrm>
              <a:off x="4843413" y="1880229"/>
              <a:ext cx="161290" cy="186690"/>
            </a:xfrm>
            <a:custGeom>
              <a:rect b="b" l="l" r="r" t="t"/>
              <a:pathLst>
                <a:path extrusionOk="0" h="186689" w="161289">
                  <a:moveTo>
                    <a:pt x="19499" y="74366"/>
                  </a:moveTo>
                  <a:lnTo>
                    <a:pt x="807" y="113104"/>
                  </a:lnTo>
                  <a:lnTo>
                    <a:pt x="0" y="131316"/>
                  </a:lnTo>
                  <a:lnTo>
                    <a:pt x="106" y="140310"/>
                  </a:lnTo>
                  <a:lnTo>
                    <a:pt x="10884" y="182312"/>
                  </a:lnTo>
                  <a:lnTo>
                    <a:pt x="20157" y="186514"/>
                  </a:lnTo>
                  <a:lnTo>
                    <a:pt x="26110" y="184821"/>
                  </a:lnTo>
                  <a:lnTo>
                    <a:pt x="33375" y="178125"/>
                  </a:lnTo>
                  <a:lnTo>
                    <a:pt x="41953" y="166426"/>
                  </a:lnTo>
                  <a:lnTo>
                    <a:pt x="51843" y="149724"/>
                  </a:lnTo>
                </a:path>
                <a:path extrusionOk="0" h="186689" w="161289">
                  <a:moveTo>
                    <a:pt x="22150" y="11148"/>
                  </a:moveTo>
                  <a:lnTo>
                    <a:pt x="12264" y="4528"/>
                  </a:lnTo>
                  <a:lnTo>
                    <a:pt x="6716" y="811"/>
                  </a:lnTo>
                  <a:lnTo>
                    <a:pt x="5504" y="0"/>
                  </a:lnTo>
                </a:path>
                <a:path extrusionOk="0" h="186689" w="161289">
                  <a:moveTo>
                    <a:pt x="73495" y="74850"/>
                  </a:moveTo>
                  <a:lnTo>
                    <a:pt x="73495" y="68162"/>
                  </a:lnTo>
                  <a:lnTo>
                    <a:pt x="73495" y="64445"/>
                  </a:lnTo>
                  <a:lnTo>
                    <a:pt x="73495" y="63699"/>
                  </a:lnTo>
                  <a:lnTo>
                    <a:pt x="73495" y="63173"/>
                  </a:lnTo>
                  <a:lnTo>
                    <a:pt x="73738" y="63653"/>
                  </a:lnTo>
                  <a:lnTo>
                    <a:pt x="74221" y="65136"/>
                  </a:lnTo>
                  <a:lnTo>
                    <a:pt x="74705" y="66620"/>
                  </a:lnTo>
                  <a:lnTo>
                    <a:pt x="76538" y="72245"/>
                  </a:lnTo>
                  <a:lnTo>
                    <a:pt x="79721" y="82011"/>
                  </a:lnTo>
                  <a:lnTo>
                    <a:pt x="88102" y="126583"/>
                  </a:lnTo>
                  <a:lnTo>
                    <a:pt x="89879" y="157217"/>
                  </a:lnTo>
                  <a:lnTo>
                    <a:pt x="89905" y="157759"/>
                  </a:lnTo>
                  <a:lnTo>
                    <a:pt x="89948" y="158266"/>
                  </a:lnTo>
                  <a:lnTo>
                    <a:pt x="89966" y="158080"/>
                  </a:lnTo>
                  <a:lnTo>
                    <a:pt x="89981" y="157752"/>
                  </a:lnTo>
                  <a:lnTo>
                    <a:pt x="90130" y="154516"/>
                  </a:lnTo>
                  <a:lnTo>
                    <a:pt x="90414" y="148375"/>
                  </a:lnTo>
                  <a:lnTo>
                    <a:pt x="103515" y="110033"/>
                  </a:lnTo>
                  <a:lnTo>
                    <a:pt x="125799" y="73214"/>
                  </a:lnTo>
                  <a:lnTo>
                    <a:pt x="133488" y="66010"/>
                  </a:lnTo>
                  <a:lnTo>
                    <a:pt x="136051" y="67488"/>
                  </a:lnTo>
                  <a:lnTo>
                    <a:pt x="140849" y="102888"/>
                  </a:lnTo>
                  <a:lnTo>
                    <a:pt x="140772" y="111549"/>
                  </a:lnTo>
                  <a:lnTo>
                    <a:pt x="140537" y="120393"/>
                  </a:lnTo>
                  <a:lnTo>
                    <a:pt x="140259" y="128973"/>
                  </a:lnTo>
                  <a:lnTo>
                    <a:pt x="140051" y="136840"/>
                  </a:lnTo>
                  <a:lnTo>
                    <a:pt x="139914" y="143995"/>
                  </a:lnTo>
                  <a:lnTo>
                    <a:pt x="139847" y="150437"/>
                  </a:lnTo>
                  <a:lnTo>
                    <a:pt x="139805" y="158552"/>
                  </a:lnTo>
                  <a:lnTo>
                    <a:pt x="140557" y="163785"/>
                  </a:lnTo>
                  <a:lnTo>
                    <a:pt x="142101" y="166138"/>
                  </a:lnTo>
                  <a:lnTo>
                    <a:pt x="144515" y="167019"/>
                  </a:lnTo>
                  <a:lnTo>
                    <a:pt x="148494" y="164694"/>
                  </a:lnTo>
                  <a:lnTo>
                    <a:pt x="154039" y="159161"/>
                  </a:lnTo>
                  <a:lnTo>
                    <a:pt x="161149" y="150422"/>
                  </a:lnTo>
                </a:path>
              </a:pathLst>
            </a:custGeom>
            <a:noFill/>
            <a:ln cap="flat" cmpd="sng" w="21600">
              <a:solidFill>
                <a:srgbClr val="F59A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50" name="Google Shape;250;p11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5041305" y="1840057"/>
              <a:ext cx="99134" cy="2154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1" name="Google Shape;251;p11"/>
          <p:cNvGrpSpPr/>
          <p:nvPr/>
        </p:nvGrpSpPr>
        <p:grpSpPr>
          <a:xfrm>
            <a:off x="5633364" y="1176598"/>
            <a:ext cx="351164" cy="871615"/>
            <a:chOff x="5633364" y="1176598"/>
            <a:chExt cx="351164" cy="871615"/>
          </a:xfrm>
        </p:grpSpPr>
        <p:sp>
          <p:nvSpPr>
            <p:cNvPr id="252" name="Google Shape;252;p11"/>
            <p:cNvSpPr/>
            <p:nvPr/>
          </p:nvSpPr>
          <p:spPr>
            <a:xfrm>
              <a:off x="5633364" y="1176598"/>
              <a:ext cx="130175" cy="320040"/>
            </a:xfrm>
            <a:custGeom>
              <a:rect b="b" l="l" r="r" t="t"/>
              <a:pathLst>
                <a:path extrusionOk="0" h="320040" w="130175">
                  <a:moveTo>
                    <a:pt x="34337" y="7464"/>
                  </a:moveTo>
                  <a:lnTo>
                    <a:pt x="34337" y="2818"/>
                  </a:lnTo>
                  <a:lnTo>
                    <a:pt x="34337" y="349"/>
                  </a:lnTo>
                  <a:lnTo>
                    <a:pt x="34337" y="60"/>
                  </a:lnTo>
                  <a:lnTo>
                    <a:pt x="34218" y="1000"/>
                  </a:lnTo>
                  <a:lnTo>
                    <a:pt x="34139" y="1832"/>
                  </a:lnTo>
                  <a:lnTo>
                    <a:pt x="33641" y="7065"/>
                  </a:lnTo>
                  <a:lnTo>
                    <a:pt x="31060" y="48939"/>
                  </a:lnTo>
                  <a:lnTo>
                    <a:pt x="31047" y="57424"/>
                  </a:lnTo>
                  <a:lnTo>
                    <a:pt x="31293" y="65092"/>
                  </a:lnTo>
                  <a:lnTo>
                    <a:pt x="31799" y="71943"/>
                  </a:lnTo>
                  <a:lnTo>
                    <a:pt x="32565" y="77975"/>
                  </a:lnTo>
                  <a:lnTo>
                    <a:pt x="33760" y="85473"/>
                  </a:lnTo>
                  <a:lnTo>
                    <a:pt x="36803" y="88986"/>
                  </a:lnTo>
                  <a:lnTo>
                    <a:pt x="41694" y="88514"/>
                  </a:lnTo>
                  <a:lnTo>
                    <a:pt x="46586" y="88042"/>
                  </a:lnTo>
                  <a:lnTo>
                    <a:pt x="67270" y="49389"/>
                  </a:lnTo>
                  <a:lnTo>
                    <a:pt x="74259" y="26145"/>
                  </a:lnTo>
                  <a:lnTo>
                    <a:pt x="76451" y="18612"/>
                  </a:lnTo>
                  <a:lnTo>
                    <a:pt x="76904" y="17054"/>
                  </a:lnTo>
                  <a:lnTo>
                    <a:pt x="77357" y="15496"/>
                  </a:lnTo>
                  <a:lnTo>
                    <a:pt x="77664" y="16209"/>
                  </a:lnTo>
                  <a:lnTo>
                    <a:pt x="77825" y="19196"/>
                  </a:lnTo>
                  <a:lnTo>
                    <a:pt x="78060" y="23582"/>
                  </a:lnTo>
                  <a:lnTo>
                    <a:pt x="78526" y="32262"/>
                  </a:lnTo>
                  <a:lnTo>
                    <a:pt x="81246" y="82534"/>
                  </a:lnTo>
                  <a:lnTo>
                    <a:pt x="83755" y="126270"/>
                  </a:lnTo>
                  <a:lnTo>
                    <a:pt x="85168" y="149978"/>
                  </a:lnTo>
                  <a:lnTo>
                    <a:pt x="86497" y="173905"/>
                  </a:lnTo>
                  <a:lnTo>
                    <a:pt x="88329" y="219398"/>
                  </a:lnTo>
                  <a:lnTo>
                    <a:pt x="88495" y="260709"/>
                  </a:lnTo>
                  <a:lnTo>
                    <a:pt x="79028" y="302813"/>
                  </a:lnTo>
                  <a:lnTo>
                    <a:pt x="54251" y="319862"/>
                  </a:lnTo>
                  <a:lnTo>
                    <a:pt x="47109" y="317646"/>
                  </a:lnTo>
                  <a:lnTo>
                    <a:pt x="18587" y="289805"/>
                  </a:lnTo>
                  <a:lnTo>
                    <a:pt x="1297" y="248688"/>
                  </a:lnTo>
                  <a:lnTo>
                    <a:pt x="0" y="238145"/>
                  </a:lnTo>
                  <a:lnTo>
                    <a:pt x="102" y="227742"/>
                  </a:lnTo>
                  <a:lnTo>
                    <a:pt x="15483" y="186541"/>
                  </a:lnTo>
                  <a:lnTo>
                    <a:pt x="62474" y="143744"/>
                  </a:lnTo>
                  <a:lnTo>
                    <a:pt x="92562" y="126169"/>
                  </a:lnTo>
                  <a:lnTo>
                    <a:pt x="129664" y="107655"/>
                  </a:lnTo>
                </a:path>
              </a:pathLst>
            </a:custGeom>
            <a:noFill/>
            <a:ln cap="flat" cmpd="sng" w="216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53" name="Google Shape;253;p11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5634183" y="1551535"/>
              <a:ext cx="86296" cy="2291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4" name="Google Shape;254;p11"/>
            <p:cNvSpPr/>
            <p:nvPr/>
          </p:nvSpPr>
          <p:spPr>
            <a:xfrm>
              <a:off x="5653758" y="1865552"/>
              <a:ext cx="127000" cy="180975"/>
            </a:xfrm>
            <a:custGeom>
              <a:rect b="b" l="l" r="r" t="t"/>
              <a:pathLst>
                <a:path extrusionOk="0" h="180975" w="127000">
                  <a:moveTo>
                    <a:pt x="6127" y="90594"/>
                  </a:moveTo>
                  <a:lnTo>
                    <a:pt x="6129" y="87565"/>
                  </a:lnTo>
                  <a:lnTo>
                    <a:pt x="6129" y="85979"/>
                  </a:lnTo>
                  <a:lnTo>
                    <a:pt x="6129" y="85836"/>
                  </a:lnTo>
                  <a:lnTo>
                    <a:pt x="6070" y="86063"/>
                  </a:lnTo>
                  <a:lnTo>
                    <a:pt x="5953" y="86818"/>
                  </a:lnTo>
                  <a:lnTo>
                    <a:pt x="5837" y="87574"/>
                  </a:lnTo>
                  <a:lnTo>
                    <a:pt x="369" y="130075"/>
                  </a:lnTo>
                  <a:lnTo>
                    <a:pt x="0" y="137943"/>
                  </a:lnTo>
                  <a:lnTo>
                    <a:pt x="229" y="145322"/>
                  </a:lnTo>
                  <a:lnTo>
                    <a:pt x="17001" y="171586"/>
                  </a:lnTo>
                  <a:lnTo>
                    <a:pt x="24244" y="170206"/>
                  </a:lnTo>
                  <a:lnTo>
                    <a:pt x="32606" y="165859"/>
                  </a:lnTo>
                  <a:lnTo>
                    <a:pt x="42160" y="155778"/>
                  </a:lnTo>
                  <a:lnTo>
                    <a:pt x="52908" y="139961"/>
                  </a:lnTo>
                  <a:lnTo>
                    <a:pt x="64850" y="118410"/>
                  </a:lnTo>
                </a:path>
                <a:path extrusionOk="0" h="180975" w="127000">
                  <a:moveTo>
                    <a:pt x="15477" y="20105"/>
                  </a:moveTo>
                  <a:lnTo>
                    <a:pt x="9509" y="7596"/>
                  </a:lnTo>
                  <a:lnTo>
                    <a:pt x="6366" y="1007"/>
                  </a:lnTo>
                  <a:lnTo>
                    <a:pt x="6047" y="338"/>
                  </a:lnTo>
                  <a:lnTo>
                    <a:pt x="5865" y="0"/>
                  </a:lnTo>
                  <a:lnTo>
                    <a:pt x="5991" y="400"/>
                  </a:lnTo>
                  <a:lnTo>
                    <a:pt x="6258" y="1127"/>
                  </a:lnTo>
                  <a:lnTo>
                    <a:pt x="8878" y="8287"/>
                  </a:lnTo>
                  <a:lnTo>
                    <a:pt x="13853" y="21880"/>
                  </a:lnTo>
                </a:path>
                <a:path extrusionOk="0" h="180975" w="127000">
                  <a:moveTo>
                    <a:pt x="50916" y="87976"/>
                  </a:moveTo>
                  <a:lnTo>
                    <a:pt x="50260" y="85298"/>
                  </a:lnTo>
                  <a:lnTo>
                    <a:pt x="49909" y="83862"/>
                  </a:lnTo>
                  <a:lnTo>
                    <a:pt x="49862" y="83667"/>
                  </a:lnTo>
                  <a:lnTo>
                    <a:pt x="49828" y="83529"/>
                  </a:lnTo>
                  <a:lnTo>
                    <a:pt x="50087" y="83942"/>
                  </a:lnTo>
                  <a:lnTo>
                    <a:pt x="50271" y="84263"/>
                  </a:lnTo>
                  <a:lnTo>
                    <a:pt x="51273" y="86016"/>
                  </a:lnTo>
                  <a:lnTo>
                    <a:pt x="53096" y="89203"/>
                  </a:lnTo>
                  <a:lnTo>
                    <a:pt x="62325" y="127802"/>
                  </a:lnTo>
                  <a:lnTo>
                    <a:pt x="64122" y="170070"/>
                  </a:lnTo>
                  <a:lnTo>
                    <a:pt x="64159" y="174243"/>
                  </a:lnTo>
                  <a:lnTo>
                    <a:pt x="64163" y="174734"/>
                  </a:lnTo>
                  <a:lnTo>
                    <a:pt x="64168" y="175226"/>
                  </a:lnTo>
                  <a:lnTo>
                    <a:pt x="64254" y="174828"/>
                  </a:lnTo>
                  <a:lnTo>
                    <a:pt x="64312" y="174398"/>
                  </a:lnTo>
                  <a:lnTo>
                    <a:pt x="64793" y="170757"/>
                  </a:lnTo>
                  <a:lnTo>
                    <a:pt x="78108" y="126828"/>
                  </a:lnTo>
                  <a:lnTo>
                    <a:pt x="99126" y="89193"/>
                  </a:lnTo>
                  <a:lnTo>
                    <a:pt x="117054" y="73794"/>
                  </a:lnTo>
                  <a:lnTo>
                    <a:pt x="120353" y="76986"/>
                  </a:lnTo>
                  <a:lnTo>
                    <a:pt x="123651" y="80178"/>
                  </a:lnTo>
                  <a:lnTo>
                    <a:pt x="125696" y="87634"/>
                  </a:lnTo>
                  <a:lnTo>
                    <a:pt x="126486" y="99356"/>
                  </a:lnTo>
                  <a:lnTo>
                    <a:pt x="126993" y="114014"/>
                  </a:lnTo>
                  <a:lnTo>
                    <a:pt x="126790" y="132434"/>
                  </a:lnTo>
                  <a:lnTo>
                    <a:pt x="125878" y="154616"/>
                  </a:lnTo>
                  <a:lnTo>
                    <a:pt x="124257" y="180558"/>
                  </a:lnTo>
                </a:path>
              </a:pathLst>
            </a:custGeom>
            <a:noFill/>
            <a:ln cap="flat" cmpd="sng" w="21600">
              <a:solidFill>
                <a:srgbClr val="F59A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55" name="Google Shape;255;p11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816665" y="1811429"/>
              <a:ext cx="167863" cy="23678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6" name="Google Shape;256;p1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6329525" y="1218445"/>
            <a:ext cx="139459" cy="70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11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6771807" y="1124103"/>
            <a:ext cx="342696" cy="209422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11"/>
          <p:cNvSpPr/>
          <p:nvPr/>
        </p:nvSpPr>
        <p:spPr>
          <a:xfrm>
            <a:off x="7389987" y="1205072"/>
            <a:ext cx="92075" cy="54610"/>
          </a:xfrm>
          <a:custGeom>
            <a:rect b="b" l="l" r="r" t="t"/>
            <a:pathLst>
              <a:path extrusionOk="0" h="54609" w="92075">
                <a:moveTo>
                  <a:pt x="37095" y="18270"/>
                </a:moveTo>
                <a:lnTo>
                  <a:pt x="30237" y="16615"/>
                </a:lnTo>
                <a:lnTo>
                  <a:pt x="25589" y="14363"/>
                </a:lnTo>
                <a:lnTo>
                  <a:pt x="23157" y="11513"/>
                </a:lnTo>
                <a:lnTo>
                  <a:pt x="25934" y="9237"/>
                </a:lnTo>
                <a:lnTo>
                  <a:pt x="37819" y="6559"/>
                </a:lnTo>
                <a:lnTo>
                  <a:pt x="58811" y="3480"/>
                </a:lnTo>
                <a:lnTo>
                  <a:pt x="88911" y="0"/>
                </a:lnTo>
              </a:path>
              <a:path extrusionOk="0" h="54609" w="92075">
                <a:moveTo>
                  <a:pt x="21654" y="52582"/>
                </a:moveTo>
                <a:lnTo>
                  <a:pt x="7945" y="53188"/>
                </a:lnTo>
                <a:lnTo>
                  <a:pt x="824" y="53502"/>
                </a:lnTo>
                <a:lnTo>
                  <a:pt x="297" y="53526"/>
                </a:lnTo>
                <a:lnTo>
                  <a:pt x="0" y="53545"/>
                </a:lnTo>
                <a:lnTo>
                  <a:pt x="221" y="53551"/>
                </a:lnTo>
                <a:lnTo>
                  <a:pt x="540" y="53551"/>
                </a:lnTo>
                <a:lnTo>
                  <a:pt x="3671" y="53551"/>
                </a:lnTo>
                <a:lnTo>
                  <a:pt x="9615" y="53551"/>
                </a:lnTo>
                <a:lnTo>
                  <a:pt x="15558" y="53551"/>
                </a:lnTo>
                <a:lnTo>
                  <a:pt x="23227" y="53784"/>
                </a:lnTo>
                <a:lnTo>
                  <a:pt x="32620" y="54250"/>
                </a:lnTo>
                <a:lnTo>
                  <a:pt x="44012" y="54558"/>
                </a:lnTo>
                <a:lnTo>
                  <a:pt x="57615" y="54463"/>
                </a:lnTo>
                <a:lnTo>
                  <a:pt x="73429" y="53966"/>
                </a:lnTo>
                <a:lnTo>
                  <a:pt x="91453" y="53065"/>
                </a:lnTo>
              </a:path>
            </a:pathLst>
          </a:custGeom>
          <a:noFill/>
          <a:ln cap="flat" cmpd="sng" w="21600">
            <a:solidFill>
              <a:srgbClr val="F59A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p11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7665672" y="1122604"/>
            <a:ext cx="175136" cy="198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0" name="Google Shape;260;p11"/>
          <p:cNvGrpSpPr/>
          <p:nvPr/>
        </p:nvGrpSpPr>
        <p:grpSpPr>
          <a:xfrm>
            <a:off x="5514282" y="2477450"/>
            <a:ext cx="434664" cy="278130"/>
            <a:chOff x="5514282" y="2477450"/>
            <a:chExt cx="434664" cy="278130"/>
          </a:xfrm>
        </p:grpSpPr>
        <p:pic>
          <p:nvPicPr>
            <p:cNvPr id="261" name="Google Shape;261;p11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5514282" y="2496706"/>
              <a:ext cx="145386" cy="2015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2" name="Google Shape;262;p11"/>
            <p:cNvSpPr/>
            <p:nvPr/>
          </p:nvSpPr>
          <p:spPr>
            <a:xfrm>
              <a:off x="5687383" y="2477450"/>
              <a:ext cx="118110" cy="278130"/>
            </a:xfrm>
            <a:custGeom>
              <a:rect b="b" l="l" r="r" t="t"/>
              <a:pathLst>
                <a:path extrusionOk="0" h="278130" w="118110">
                  <a:moveTo>
                    <a:pt x="111621" y="35405"/>
                  </a:moveTo>
                  <a:lnTo>
                    <a:pt x="117803" y="527"/>
                  </a:lnTo>
                  <a:lnTo>
                    <a:pt x="117853" y="0"/>
                  </a:lnTo>
                  <a:lnTo>
                    <a:pt x="117101" y="1300"/>
                  </a:lnTo>
                  <a:lnTo>
                    <a:pt x="115546" y="4427"/>
                  </a:lnTo>
                  <a:lnTo>
                    <a:pt x="113480" y="8580"/>
                  </a:lnTo>
                  <a:lnTo>
                    <a:pt x="109617" y="16349"/>
                  </a:lnTo>
                  <a:lnTo>
                    <a:pt x="103955" y="27733"/>
                  </a:lnTo>
                  <a:lnTo>
                    <a:pt x="96496" y="42732"/>
                  </a:lnTo>
                  <a:lnTo>
                    <a:pt x="71505" y="93807"/>
                  </a:lnTo>
                  <a:lnTo>
                    <a:pt x="55123" y="128579"/>
                  </a:lnTo>
                  <a:lnTo>
                    <a:pt x="40110" y="163894"/>
                  </a:lnTo>
                  <a:lnTo>
                    <a:pt x="21420" y="213934"/>
                  </a:lnTo>
                  <a:lnTo>
                    <a:pt x="9930" y="248559"/>
                  </a:lnTo>
                  <a:lnTo>
                    <a:pt x="7276" y="256746"/>
                  </a:lnTo>
                  <a:lnTo>
                    <a:pt x="5080" y="263334"/>
                  </a:lnTo>
                  <a:lnTo>
                    <a:pt x="3343" y="268324"/>
                  </a:lnTo>
                  <a:lnTo>
                    <a:pt x="1332" y="273912"/>
                  </a:lnTo>
                  <a:lnTo>
                    <a:pt x="218" y="277009"/>
                  </a:lnTo>
                  <a:lnTo>
                    <a:pt x="0" y="277616"/>
                  </a:lnTo>
                </a:path>
              </a:pathLst>
            </a:custGeom>
            <a:noFill/>
            <a:ln cap="flat" cmpd="sng" w="21600">
              <a:solidFill>
                <a:srgbClr val="F59A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63" name="Google Shape;263;p11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5836157" y="2525914"/>
              <a:ext cx="112789" cy="17540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4" name="Google Shape;264;p11"/>
          <p:cNvSpPr/>
          <p:nvPr/>
        </p:nvSpPr>
        <p:spPr>
          <a:xfrm>
            <a:off x="6186116" y="2555388"/>
            <a:ext cx="114300" cy="73660"/>
          </a:xfrm>
          <a:custGeom>
            <a:rect b="b" l="l" r="r" t="t"/>
            <a:pathLst>
              <a:path extrusionOk="0" h="73660" w="114300">
                <a:moveTo>
                  <a:pt x="21552" y="17613"/>
                </a:moveTo>
                <a:lnTo>
                  <a:pt x="7899" y="18581"/>
                </a:lnTo>
                <a:lnTo>
                  <a:pt x="802" y="19084"/>
                </a:lnTo>
                <a:lnTo>
                  <a:pt x="257" y="19122"/>
                </a:lnTo>
                <a:lnTo>
                  <a:pt x="0" y="19148"/>
                </a:lnTo>
                <a:lnTo>
                  <a:pt x="393" y="19149"/>
                </a:lnTo>
                <a:lnTo>
                  <a:pt x="867" y="19140"/>
                </a:lnTo>
                <a:lnTo>
                  <a:pt x="5374" y="19053"/>
                </a:lnTo>
                <a:lnTo>
                  <a:pt x="13912" y="18888"/>
                </a:lnTo>
                <a:lnTo>
                  <a:pt x="56322" y="13679"/>
                </a:lnTo>
                <a:lnTo>
                  <a:pt x="90326" y="5637"/>
                </a:lnTo>
                <a:lnTo>
                  <a:pt x="111112" y="0"/>
                </a:lnTo>
              </a:path>
              <a:path extrusionOk="0" h="73660" w="114300">
                <a:moveTo>
                  <a:pt x="31316" y="73654"/>
                </a:moveTo>
                <a:lnTo>
                  <a:pt x="27874" y="73654"/>
                </a:lnTo>
                <a:lnTo>
                  <a:pt x="26088" y="73654"/>
                </a:lnTo>
                <a:lnTo>
                  <a:pt x="25959" y="73655"/>
                </a:lnTo>
                <a:lnTo>
                  <a:pt x="77387" y="71197"/>
                </a:lnTo>
                <a:lnTo>
                  <a:pt x="113709" y="69466"/>
                </a:lnTo>
              </a:path>
            </a:pathLst>
          </a:custGeom>
          <a:noFill/>
          <a:ln cap="flat" cmpd="sng" w="21600">
            <a:solidFill>
              <a:srgbClr val="F59A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" name="Google Shape;265;p11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6610622" y="2473199"/>
            <a:ext cx="153666" cy="1957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6" name="Google Shape;266;p11"/>
          <p:cNvGrpSpPr/>
          <p:nvPr/>
        </p:nvGrpSpPr>
        <p:grpSpPr>
          <a:xfrm>
            <a:off x="5442924" y="2966510"/>
            <a:ext cx="535747" cy="332105"/>
            <a:chOff x="5442924" y="2966510"/>
            <a:chExt cx="535747" cy="332105"/>
          </a:xfrm>
        </p:grpSpPr>
        <p:pic>
          <p:nvPicPr>
            <p:cNvPr id="267" name="Google Shape;267;p11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5442924" y="3035483"/>
              <a:ext cx="150774" cy="1992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8" name="Google Shape;268;p11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5625921" y="3033006"/>
              <a:ext cx="97919" cy="1936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9" name="Google Shape;269;p11"/>
            <p:cNvSpPr/>
            <p:nvPr/>
          </p:nvSpPr>
          <p:spPr>
            <a:xfrm>
              <a:off x="5724022" y="2966510"/>
              <a:ext cx="114300" cy="332105"/>
            </a:xfrm>
            <a:custGeom>
              <a:rect b="b" l="l" r="r" t="t"/>
              <a:pathLst>
                <a:path extrusionOk="0" h="332104" w="114300">
                  <a:moveTo>
                    <a:pt x="114180" y="12071"/>
                  </a:moveTo>
                  <a:lnTo>
                    <a:pt x="113446" y="5475"/>
                  </a:lnTo>
                  <a:lnTo>
                    <a:pt x="113024" y="1682"/>
                  </a:lnTo>
                  <a:lnTo>
                    <a:pt x="112913" y="692"/>
                  </a:lnTo>
                  <a:lnTo>
                    <a:pt x="112836" y="0"/>
                  </a:lnTo>
                  <a:lnTo>
                    <a:pt x="112363" y="1219"/>
                  </a:lnTo>
                  <a:lnTo>
                    <a:pt x="111493" y="4351"/>
                  </a:lnTo>
                  <a:lnTo>
                    <a:pt x="110518" y="7867"/>
                  </a:lnTo>
                  <a:lnTo>
                    <a:pt x="108895" y="13714"/>
                  </a:lnTo>
                  <a:lnTo>
                    <a:pt x="106625" y="21894"/>
                  </a:lnTo>
                  <a:lnTo>
                    <a:pt x="103708" y="32405"/>
                  </a:lnTo>
                  <a:lnTo>
                    <a:pt x="99889" y="45630"/>
                  </a:lnTo>
                  <a:lnTo>
                    <a:pt x="81498" y="103859"/>
                  </a:lnTo>
                  <a:lnTo>
                    <a:pt x="57498" y="173821"/>
                  </a:lnTo>
                  <a:lnTo>
                    <a:pt x="41198" y="219372"/>
                  </a:lnTo>
                  <a:lnTo>
                    <a:pt x="22032" y="271970"/>
                  </a:lnTo>
                  <a:lnTo>
                    <a:pt x="0" y="331615"/>
                  </a:lnTo>
                </a:path>
              </a:pathLst>
            </a:custGeom>
            <a:noFill/>
            <a:ln cap="flat" cmpd="sng" w="21600">
              <a:solidFill>
                <a:srgbClr val="F59A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70" name="Google Shape;270;p11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5826419" y="3047046"/>
              <a:ext cx="152252" cy="1425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1" name="Google Shape;271;p11"/>
          <p:cNvSpPr/>
          <p:nvPr/>
        </p:nvSpPr>
        <p:spPr>
          <a:xfrm>
            <a:off x="6200369" y="3045465"/>
            <a:ext cx="86995" cy="55880"/>
          </a:xfrm>
          <a:custGeom>
            <a:rect b="b" l="l" r="r" t="t"/>
            <a:pathLst>
              <a:path extrusionOk="0" h="55880" w="86995">
                <a:moveTo>
                  <a:pt x="33529" y="3507"/>
                </a:moveTo>
                <a:lnTo>
                  <a:pt x="29415" y="1591"/>
                </a:lnTo>
                <a:lnTo>
                  <a:pt x="27089" y="507"/>
                </a:lnTo>
                <a:lnTo>
                  <a:pt x="26549" y="254"/>
                </a:lnTo>
                <a:lnTo>
                  <a:pt x="26171" y="78"/>
                </a:lnTo>
                <a:lnTo>
                  <a:pt x="26500" y="0"/>
                </a:lnTo>
                <a:lnTo>
                  <a:pt x="27537" y="18"/>
                </a:lnTo>
                <a:lnTo>
                  <a:pt x="28576" y="36"/>
                </a:lnTo>
                <a:lnTo>
                  <a:pt x="32023" y="97"/>
                </a:lnTo>
                <a:lnTo>
                  <a:pt x="37880" y="201"/>
                </a:lnTo>
                <a:lnTo>
                  <a:pt x="45527" y="582"/>
                </a:lnTo>
                <a:lnTo>
                  <a:pt x="55761" y="1501"/>
                </a:lnTo>
                <a:lnTo>
                  <a:pt x="68583" y="2957"/>
                </a:lnTo>
                <a:lnTo>
                  <a:pt x="83992" y="4950"/>
                </a:lnTo>
              </a:path>
              <a:path extrusionOk="0" h="55880" w="86995">
                <a:moveTo>
                  <a:pt x="13438" y="52278"/>
                </a:moveTo>
                <a:lnTo>
                  <a:pt x="6610" y="53716"/>
                </a:lnTo>
                <a:lnTo>
                  <a:pt x="2470" y="54588"/>
                </a:lnTo>
                <a:lnTo>
                  <a:pt x="1015" y="54895"/>
                </a:lnTo>
                <a:lnTo>
                  <a:pt x="0" y="55108"/>
                </a:lnTo>
                <a:lnTo>
                  <a:pt x="290" y="55242"/>
                </a:lnTo>
                <a:lnTo>
                  <a:pt x="1884" y="55296"/>
                </a:lnTo>
                <a:lnTo>
                  <a:pt x="3480" y="55350"/>
                </a:lnTo>
                <a:lnTo>
                  <a:pt x="7130" y="55473"/>
                </a:lnTo>
                <a:lnTo>
                  <a:pt x="12837" y="55666"/>
                </a:lnTo>
                <a:lnTo>
                  <a:pt x="22061" y="55414"/>
                </a:lnTo>
                <a:lnTo>
                  <a:pt x="37481" y="54245"/>
                </a:lnTo>
                <a:lnTo>
                  <a:pt x="59100" y="52158"/>
                </a:lnTo>
                <a:lnTo>
                  <a:pt x="86915" y="49153"/>
                </a:lnTo>
              </a:path>
            </a:pathLst>
          </a:custGeom>
          <a:noFill/>
          <a:ln cap="flat" cmpd="sng" w="21600">
            <a:solidFill>
              <a:srgbClr val="F59A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p11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6647428" y="2978052"/>
            <a:ext cx="124487" cy="235127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11"/>
          <p:cNvSpPr/>
          <p:nvPr/>
        </p:nvSpPr>
        <p:spPr>
          <a:xfrm>
            <a:off x="5347954" y="3714610"/>
            <a:ext cx="128905" cy="36195"/>
          </a:xfrm>
          <a:custGeom>
            <a:rect b="b" l="l" r="r" t="t"/>
            <a:pathLst>
              <a:path extrusionOk="0" h="36195" w="128904">
                <a:moveTo>
                  <a:pt x="20601" y="28297"/>
                </a:moveTo>
                <a:lnTo>
                  <a:pt x="8217" y="32916"/>
                </a:lnTo>
                <a:lnTo>
                  <a:pt x="1586" y="35389"/>
                </a:lnTo>
                <a:lnTo>
                  <a:pt x="710" y="35715"/>
                </a:lnTo>
                <a:lnTo>
                  <a:pt x="93" y="35945"/>
                </a:lnTo>
                <a:lnTo>
                  <a:pt x="428" y="36019"/>
                </a:lnTo>
                <a:lnTo>
                  <a:pt x="858" y="35992"/>
                </a:lnTo>
                <a:lnTo>
                  <a:pt x="34006" y="28128"/>
                </a:lnTo>
                <a:lnTo>
                  <a:pt x="50663" y="22556"/>
                </a:lnTo>
                <a:lnTo>
                  <a:pt x="71957" y="16011"/>
                </a:lnTo>
                <a:lnTo>
                  <a:pt x="97889" y="8492"/>
                </a:lnTo>
                <a:lnTo>
                  <a:pt x="128457" y="0"/>
                </a:lnTo>
              </a:path>
            </a:pathLst>
          </a:custGeom>
          <a:noFill/>
          <a:ln cap="flat" cmpd="sng" w="21600">
            <a:solidFill>
              <a:srgbClr val="F59A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4" name="Google Shape;274;p11"/>
          <p:cNvGrpSpPr/>
          <p:nvPr/>
        </p:nvGrpSpPr>
        <p:grpSpPr>
          <a:xfrm>
            <a:off x="5541159" y="3547311"/>
            <a:ext cx="435869" cy="323850"/>
            <a:chOff x="5541159" y="3547311"/>
            <a:chExt cx="435869" cy="323850"/>
          </a:xfrm>
        </p:grpSpPr>
        <p:pic>
          <p:nvPicPr>
            <p:cNvPr id="275" name="Google Shape;275;p11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5541159" y="3632501"/>
              <a:ext cx="134760" cy="1715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6" name="Google Shape;276;p11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5705151" y="3610367"/>
              <a:ext cx="125518" cy="2043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7" name="Google Shape;277;p11"/>
            <p:cNvSpPr/>
            <p:nvPr/>
          </p:nvSpPr>
          <p:spPr>
            <a:xfrm>
              <a:off x="5799228" y="3547311"/>
              <a:ext cx="177800" cy="323850"/>
            </a:xfrm>
            <a:custGeom>
              <a:rect b="b" l="l" r="r" t="t"/>
              <a:pathLst>
                <a:path extrusionOk="0" h="323850" w="177800">
                  <a:moveTo>
                    <a:pt x="141890" y="36204"/>
                  </a:moveTo>
                  <a:lnTo>
                    <a:pt x="146269" y="226"/>
                  </a:lnTo>
                  <a:lnTo>
                    <a:pt x="146327" y="0"/>
                  </a:lnTo>
                  <a:lnTo>
                    <a:pt x="146050" y="500"/>
                  </a:lnTo>
                  <a:lnTo>
                    <a:pt x="145467" y="1616"/>
                  </a:lnTo>
                  <a:lnTo>
                    <a:pt x="144144" y="4145"/>
                  </a:lnTo>
                  <a:lnTo>
                    <a:pt x="121311" y="47687"/>
                  </a:lnTo>
                  <a:lnTo>
                    <a:pt x="100499" y="86613"/>
                  </a:lnTo>
                  <a:lnTo>
                    <a:pt x="87929" y="109891"/>
                  </a:lnTo>
                  <a:lnTo>
                    <a:pt x="71988" y="141394"/>
                  </a:lnTo>
                  <a:lnTo>
                    <a:pt x="55225" y="178537"/>
                  </a:lnTo>
                  <a:lnTo>
                    <a:pt x="37639" y="221319"/>
                  </a:lnTo>
                  <a:lnTo>
                    <a:pt x="19230" y="269741"/>
                  </a:lnTo>
                  <a:lnTo>
                    <a:pt x="0" y="323803"/>
                  </a:lnTo>
                </a:path>
                <a:path extrusionOk="0" h="323850" w="177800">
                  <a:moveTo>
                    <a:pt x="177244" y="129762"/>
                  </a:moveTo>
                  <a:lnTo>
                    <a:pt x="177244" y="113539"/>
                  </a:lnTo>
                  <a:lnTo>
                    <a:pt x="177244" y="105122"/>
                  </a:lnTo>
                  <a:lnTo>
                    <a:pt x="177244" y="104510"/>
                  </a:lnTo>
                  <a:lnTo>
                    <a:pt x="177239" y="104254"/>
                  </a:lnTo>
                  <a:lnTo>
                    <a:pt x="177210" y="104856"/>
                  </a:lnTo>
                  <a:lnTo>
                    <a:pt x="177187" y="105519"/>
                  </a:lnTo>
                  <a:lnTo>
                    <a:pt x="176956" y="112149"/>
                  </a:lnTo>
                  <a:lnTo>
                    <a:pt x="173392" y="154309"/>
                  </a:lnTo>
                  <a:lnTo>
                    <a:pt x="168013" y="180692"/>
                  </a:lnTo>
                  <a:lnTo>
                    <a:pt x="164504" y="197276"/>
                  </a:lnTo>
                  <a:lnTo>
                    <a:pt x="160871" y="214461"/>
                  </a:lnTo>
                  <a:lnTo>
                    <a:pt x="157114" y="232245"/>
                  </a:lnTo>
                </a:path>
              </a:pathLst>
            </a:custGeom>
            <a:noFill/>
            <a:ln cap="flat" cmpd="sng" w="21600">
              <a:solidFill>
                <a:srgbClr val="F59A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78" name="Google Shape;278;p11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6036050" y="3625971"/>
            <a:ext cx="83670" cy="14778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1"/>
          <p:cNvSpPr/>
          <p:nvPr/>
        </p:nvSpPr>
        <p:spPr>
          <a:xfrm>
            <a:off x="6365625" y="3642662"/>
            <a:ext cx="93980" cy="78740"/>
          </a:xfrm>
          <a:custGeom>
            <a:rect b="b" l="l" r="r" t="t"/>
            <a:pathLst>
              <a:path extrusionOk="0" h="78739" w="93979">
                <a:moveTo>
                  <a:pt x="15212" y="18835"/>
                </a:moveTo>
                <a:lnTo>
                  <a:pt x="3635" y="17535"/>
                </a:lnTo>
                <a:lnTo>
                  <a:pt x="0" y="16693"/>
                </a:lnTo>
                <a:lnTo>
                  <a:pt x="4305" y="16309"/>
                </a:lnTo>
                <a:lnTo>
                  <a:pt x="7419" y="16032"/>
                </a:lnTo>
                <a:lnTo>
                  <a:pt x="15202" y="15339"/>
                </a:lnTo>
                <a:lnTo>
                  <a:pt x="27655" y="14230"/>
                </a:lnTo>
                <a:lnTo>
                  <a:pt x="42103" y="12423"/>
                </a:lnTo>
                <a:lnTo>
                  <a:pt x="57954" y="9449"/>
                </a:lnTo>
                <a:lnTo>
                  <a:pt x="75207" y="5308"/>
                </a:lnTo>
                <a:lnTo>
                  <a:pt x="93864" y="0"/>
                </a:lnTo>
              </a:path>
              <a:path extrusionOk="0" h="78739" w="93979">
                <a:moveTo>
                  <a:pt x="20914" y="70382"/>
                </a:moveTo>
                <a:lnTo>
                  <a:pt x="8640" y="70382"/>
                </a:lnTo>
                <a:lnTo>
                  <a:pt x="2258" y="70382"/>
                </a:lnTo>
                <a:lnTo>
                  <a:pt x="1771" y="70382"/>
                </a:lnTo>
                <a:lnTo>
                  <a:pt x="3623" y="70594"/>
                </a:lnTo>
                <a:lnTo>
                  <a:pt x="10373" y="71197"/>
                </a:lnTo>
                <a:lnTo>
                  <a:pt x="27264" y="72705"/>
                </a:lnTo>
                <a:lnTo>
                  <a:pt x="54295" y="75120"/>
                </a:lnTo>
                <a:lnTo>
                  <a:pt x="91468" y="78440"/>
                </a:lnTo>
              </a:path>
            </a:pathLst>
          </a:custGeom>
          <a:noFill/>
          <a:ln cap="flat" cmpd="sng" w="21600">
            <a:solidFill>
              <a:srgbClr val="F59A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1"/>
          <p:cNvSpPr/>
          <p:nvPr/>
        </p:nvSpPr>
        <p:spPr>
          <a:xfrm>
            <a:off x="6682084" y="3681279"/>
            <a:ext cx="76835" cy="16510"/>
          </a:xfrm>
          <a:custGeom>
            <a:rect b="b" l="l" r="r" t="t"/>
            <a:pathLst>
              <a:path extrusionOk="0" h="16510" w="76834">
                <a:moveTo>
                  <a:pt x="15739" y="13244"/>
                </a:moveTo>
                <a:lnTo>
                  <a:pt x="5769" y="15144"/>
                </a:lnTo>
                <a:lnTo>
                  <a:pt x="594" y="16130"/>
                </a:lnTo>
                <a:lnTo>
                  <a:pt x="214" y="16202"/>
                </a:lnTo>
                <a:lnTo>
                  <a:pt x="0" y="16247"/>
                </a:lnTo>
                <a:lnTo>
                  <a:pt x="164" y="16224"/>
                </a:lnTo>
                <a:lnTo>
                  <a:pt x="399" y="16186"/>
                </a:lnTo>
                <a:lnTo>
                  <a:pt x="2726" y="15820"/>
                </a:lnTo>
                <a:lnTo>
                  <a:pt x="7144" y="15124"/>
                </a:lnTo>
                <a:lnTo>
                  <a:pt x="11563" y="14427"/>
                </a:lnTo>
                <a:lnTo>
                  <a:pt x="17479" y="12950"/>
                </a:lnTo>
                <a:lnTo>
                  <a:pt x="24892" y="10693"/>
                </a:lnTo>
                <a:lnTo>
                  <a:pt x="34176" y="8178"/>
                </a:lnTo>
                <a:lnTo>
                  <a:pt x="45853" y="5557"/>
                </a:lnTo>
                <a:lnTo>
                  <a:pt x="59923" y="2831"/>
                </a:lnTo>
                <a:lnTo>
                  <a:pt x="76386" y="0"/>
                </a:lnTo>
              </a:path>
            </a:pathLst>
          </a:custGeom>
          <a:noFill/>
          <a:ln cap="flat" cmpd="sng" w="21600">
            <a:solidFill>
              <a:srgbClr val="F59A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1" name="Google Shape;281;p11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6829207" y="3586741"/>
            <a:ext cx="172832" cy="210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2"/>
          <p:cNvSpPr txBox="1"/>
          <p:nvPr>
            <p:ph type="title"/>
          </p:nvPr>
        </p:nvSpPr>
        <p:spPr>
          <a:xfrm>
            <a:off x="384725" y="305998"/>
            <a:ext cx="5540375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500"/>
              <a:t>Increment - Decrement </a:t>
            </a:r>
            <a:r>
              <a:rPr lang="en-US" sz="2500">
                <a:solidFill>
                  <a:srgbClr val="00EBEB"/>
                </a:solidFill>
              </a:rPr>
              <a:t>operators</a:t>
            </a:r>
            <a:endParaRPr sz="2500"/>
          </a:p>
        </p:txBody>
      </p:sp>
      <p:sp>
        <p:nvSpPr>
          <p:cNvPr id="287" name="Google Shape;287;p12"/>
          <p:cNvSpPr txBox="1"/>
          <p:nvPr/>
        </p:nvSpPr>
        <p:spPr>
          <a:xfrm>
            <a:off x="384725" y="1009150"/>
            <a:ext cx="2590800" cy="32499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int x = 5;</a:t>
            </a:r>
            <a:endParaRPr b="0" i="0" sz="15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5080" rtl="0" algn="l">
              <a:lnSpc>
                <a:spcPct val="163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x +; System.out.println(x); x -; System.out.println(x);</a:t>
            </a:r>
            <a:endParaRPr b="0" i="0" sz="15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116204" lvl="0" marL="12700" marR="5080" rtl="0" algn="l">
              <a:lnSpc>
                <a:spcPct val="163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+x; System.out.println(x); –-x;</a:t>
            </a:r>
            <a:endParaRPr b="0" i="0" sz="15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System.out.println(x);</a:t>
            </a:r>
            <a:endParaRPr b="0" i="0" sz="15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3"/>
          <p:cNvSpPr txBox="1"/>
          <p:nvPr>
            <p:ph type="ctrTitle"/>
          </p:nvPr>
        </p:nvSpPr>
        <p:spPr>
          <a:xfrm>
            <a:off x="384725" y="285231"/>
            <a:ext cx="3967479" cy="4672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9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500"/>
              <a:t>double &amp; float </a:t>
            </a:r>
            <a:r>
              <a:rPr lang="en-US" sz="2500">
                <a:solidFill>
                  <a:srgbClr val="00EBEB"/>
                </a:solidFill>
              </a:rPr>
              <a:t>data type</a:t>
            </a:r>
            <a:endParaRPr sz="2500"/>
          </a:p>
        </p:txBody>
      </p:sp>
      <p:sp>
        <p:nvSpPr>
          <p:cNvPr id="293" name="Google Shape;293;p13"/>
          <p:cNvSpPr txBox="1"/>
          <p:nvPr/>
        </p:nvSpPr>
        <p:spPr>
          <a:xfrm>
            <a:off x="384725" y="1054031"/>
            <a:ext cx="2219960" cy="767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double x = 3.1;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float f = 2.87f;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4" name="Google Shape;294;p13"/>
          <p:cNvSpPr/>
          <p:nvPr/>
        </p:nvSpPr>
        <p:spPr>
          <a:xfrm>
            <a:off x="948128" y="2435734"/>
            <a:ext cx="264160" cy="200025"/>
          </a:xfrm>
          <a:custGeom>
            <a:rect b="b" l="l" r="r" t="t"/>
            <a:pathLst>
              <a:path extrusionOk="0" h="200025" w="264159">
                <a:moveTo>
                  <a:pt x="3999" y="87816"/>
                </a:moveTo>
                <a:lnTo>
                  <a:pt x="0" y="125075"/>
                </a:lnTo>
                <a:lnTo>
                  <a:pt x="590" y="137715"/>
                </a:lnTo>
                <a:lnTo>
                  <a:pt x="9185" y="178824"/>
                </a:lnTo>
                <a:lnTo>
                  <a:pt x="31536" y="199522"/>
                </a:lnTo>
                <a:lnTo>
                  <a:pt x="38659" y="197671"/>
                </a:lnTo>
                <a:lnTo>
                  <a:pt x="45985" y="193582"/>
                </a:lnTo>
                <a:lnTo>
                  <a:pt x="52668" y="185290"/>
                </a:lnTo>
                <a:lnTo>
                  <a:pt x="58709" y="172795"/>
                </a:lnTo>
                <a:lnTo>
                  <a:pt x="64108" y="156097"/>
                </a:lnTo>
              </a:path>
              <a:path extrusionOk="0" h="200025" w="264159">
                <a:moveTo>
                  <a:pt x="28137" y="23629"/>
                </a:moveTo>
                <a:lnTo>
                  <a:pt x="23622" y="14835"/>
                </a:lnTo>
                <a:lnTo>
                  <a:pt x="20096" y="7965"/>
                </a:lnTo>
                <a:lnTo>
                  <a:pt x="17558" y="3020"/>
                </a:lnTo>
                <a:lnTo>
                  <a:pt x="16008" y="0"/>
                </a:lnTo>
              </a:path>
              <a:path extrusionOk="0" h="200025" w="264159">
                <a:moveTo>
                  <a:pt x="95388" y="129993"/>
                </a:moveTo>
                <a:lnTo>
                  <a:pt x="95388" y="127112"/>
                </a:lnTo>
                <a:lnTo>
                  <a:pt x="95388" y="125265"/>
                </a:lnTo>
                <a:lnTo>
                  <a:pt x="95388" y="124453"/>
                </a:lnTo>
                <a:lnTo>
                  <a:pt x="95388" y="123888"/>
                </a:lnTo>
                <a:lnTo>
                  <a:pt x="95722" y="124523"/>
                </a:lnTo>
                <a:lnTo>
                  <a:pt x="96389" y="126356"/>
                </a:lnTo>
                <a:lnTo>
                  <a:pt x="97057" y="128191"/>
                </a:lnTo>
                <a:lnTo>
                  <a:pt x="98315" y="131647"/>
                </a:lnTo>
                <a:lnTo>
                  <a:pt x="100163" y="136727"/>
                </a:lnTo>
                <a:lnTo>
                  <a:pt x="102011" y="141806"/>
                </a:lnTo>
                <a:lnTo>
                  <a:pt x="103582" y="148984"/>
                </a:lnTo>
                <a:lnTo>
                  <a:pt x="108323" y="192681"/>
                </a:lnTo>
                <a:lnTo>
                  <a:pt x="108740" y="198364"/>
                </a:lnTo>
                <a:lnTo>
                  <a:pt x="108790" y="198495"/>
                </a:lnTo>
                <a:lnTo>
                  <a:pt x="108845" y="198123"/>
                </a:lnTo>
                <a:lnTo>
                  <a:pt x="108899" y="197751"/>
                </a:lnTo>
                <a:lnTo>
                  <a:pt x="109279" y="195156"/>
                </a:lnTo>
                <a:lnTo>
                  <a:pt x="118810" y="156899"/>
                </a:lnTo>
                <a:lnTo>
                  <a:pt x="134692" y="121512"/>
                </a:lnTo>
                <a:lnTo>
                  <a:pt x="161905" y="94435"/>
                </a:lnTo>
                <a:lnTo>
                  <a:pt x="166892" y="99012"/>
                </a:lnTo>
                <a:lnTo>
                  <a:pt x="178533" y="136712"/>
                </a:lnTo>
                <a:lnTo>
                  <a:pt x="180532" y="176184"/>
                </a:lnTo>
                <a:lnTo>
                  <a:pt x="180634" y="183737"/>
                </a:lnTo>
                <a:lnTo>
                  <a:pt x="180714" y="189669"/>
                </a:lnTo>
                <a:lnTo>
                  <a:pt x="180772" y="193980"/>
                </a:lnTo>
              </a:path>
              <a:path extrusionOk="0" h="200025" w="264159">
                <a:moveTo>
                  <a:pt x="232124" y="11218"/>
                </a:moveTo>
                <a:lnTo>
                  <a:pt x="232124" y="4137"/>
                </a:lnTo>
                <a:lnTo>
                  <a:pt x="232124" y="464"/>
                </a:lnTo>
                <a:lnTo>
                  <a:pt x="232124" y="196"/>
                </a:lnTo>
                <a:lnTo>
                  <a:pt x="232124" y="8"/>
                </a:lnTo>
                <a:lnTo>
                  <a:pt x="232124" y="367"/>
                </a:lnTo>
                <a:lnTo>
                  <a:pt x="232124" y="669"/>
                </a:lnTo>
                <a:lnTo>
                  <a:pt x="232124" y="3688"/>
                </a:lnTo>
                <a:lnTo>
                  <a:pt x="232124" y="9424"/>
                </a:lnTo>
                <a:lnTo>
                  <a:pt x="232022" y="15282"/>
                </a:lnTo>
                <a:lnTo>
                  <a:pt x="231716" y="24252"/>
                </a:lnTo>
                <a:lnTo>
                  <a:pt x="231206" y="36334"/>
                </a:lnTo>
                <a:lnTo>
                  <a:pt x="230492" y="51527"/>
                </a:lnTo>
                <a:lnTo>
                  <a:pt x="229665" y="68792"/>
                </a:lnTo>
                <a:lnTo>
                  <a:pt x="228818" y="87088"/>
                </a:lnTo>
                <a:lnTo>
                  <a:pt x="227951" y="106414"/>
                </a:lnTo>
                <a:lnTo>
                  <a:pt x="227064" y="126771"/>
                </a:lnTo>
                <a:lnTo>
                  <a:pt x="226514" y="146207"/>
                </a:lnTo>
                <a:lnTo>
                  <a:pt x="226661" y="162768"/>
                </a:lnTo>
                <a:lnTo>
                  <a:pt x="227504" y="176454"/>
                </a:lnTo>
                <a:lnTo>
                  <a:pt x="229044" y="187265"/>
                </a:lnTo>
                <a:lnTo>
                  <a:pt x="233195" y="195120"/>
                </a:lnTo>
                <a:lnTo>
                  <a:pt x="240412" y="192683"/>
                </a:lnTo>
                <a:lnTo>
                  <a:pt x="250695" y="179955"/>
                </a:lnTo>
                <a:lnTo>
                  <a:pt x="264044" y="156935"/>
                </a:lnTo>
              </a:path>
              <a:path extrusionOk="0" h="200025" w="264159">
                <a:moveTo>
                  <a:pt x="196684" y="97609"/>
                </a:moveTo>
                <a:lnTo>
                  <a:pt x="192402" y="97609"/>
                </a:lnTo>
                <a:lnTo>
                  <a:pt x="190047" y="97609"/>
                </a:lnTo>
                <a:lnTo>
                  <a:pt x="189619" y="97609"/>
                </a:lnTo>
                <a:lnTo>
                  <a:pt x="189319" y="97609"/>
                </a:lnTo>
                <a:lnTo>
                  <a:pt x="190268" y="97208"/>
                </a:lnTo>
                <a:lnTo>
                  <a:pt x="192467" y="96406"/>
                </a:lnTo>
                <a:lnTo>
                  <a:pt x="197460" y="94586"/>
                </a:lnTo>
                <a:lnTo>
                  <a:pt x="207747" y="90836"/>
                </a:lnTo>
                <a:lnTo>
                  <a:pt x="223328" y="85157"/>
                </a:lnTo>
                <a:lnTo>
                  <a:pt x="244202" y="77548"/>
                </a:lnTo>
              </a:path>
            </a:pathLst>
          </a:custGeom>
          <a:noFill/>
          <a:ln cap="flat" cmpd="sng" w="21600">
            <a:solidFill>
              <a:srgbClr val="F59A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5" name="Google Shape;29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3762" y="2439707"/>
            <a:ext cx="129646" cy="152901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3"/>
          <p:cNvSpPr/>
          <p:nvPr/>
        </p:nvSpPr>
        <p:spPr>
          <a:xfrm>
            <a:off x="1692594" y="2484477"/>
            <a:ext cx="50165" cy="75565"/>
          </a:xfrm>
          <a:custGeom>
            <a:rect b="b" l="l" r="r" t="t"/>
            <a:pathLst>
              <a:path extrusionOk="0" h="75564" w="50164">
                <a:moveTo>
                  <a:pt x="0" y="2617"/>
                </a:moveTo>
                <a:lnTo>
                  <a:pt x="12452" y="1963"/>
                </a:lnTo>
                <a:lnTo>
                  <a:pt x="24905" y="1308"/>
                </a:lnTo>
                <a:lnTo>
                  <a:pt x="37357" y="654"/>
                </a:lnTo>
                <a:lnTo>
                  <a:pt x="49810" y="0"/>
                </a:lnTo>
              </a:path>
              <a:path extrusionOk="0" h="75564" w="50164">
                <a:moveTo>
                  <a:pt x="1634" y="67148"/>
                </a:moveTo>
                <a:lnTo>
                  <a:pt x="120" y="71172"/>
                </a:lnTo>
                <a:lnTo>
                  <a:pt x="1219" y="73706"/>
                </a:lnTo>
                <a:lnTo>
                  <a:pt x="4932" y="74751"/>
                </a:lnTo>
                <a:lnTo>
                  <a:pt x="9582" y="75186"/>
                </a:lnTo>
                <a:lnTo>
                  <a:pt x="17885" y="74902"/>
                </a:lnTo>
                <a:lnTo>
                  <a:pt x="29841" y="73899"/>
                </a:lnTo>
                <a:lnTo>
                  <a:pt x="45451" y="72177"/>
                </a:lnTo>
              </a:path>
            </a:pathLst>
          </a:custGeom>
          <a:noFill/>
          <a:ln cap="flat" cmpd="sng" w="21600">
            <a:solidFill>
              <a:srgbClr val="F59A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7" name="Google Shape;297;p13"/>
          <p:cNvGrpSpPr/>
          <p:nvPr/>
        </p:nvGrpSpPr>
        <p:grpSpPr>
          <a:xfrm>
            <a:off x="1976107" y="2357723"/>
            <a:ext cx="190406" cy="290073"/>
            <a:chOff x="1976107" y="2357723"/>
            <a:chExt cx="190406" cy="290073"/>
          </a:xfrm>
        </p:grpSpPr>
        <p:pic>
          <p:nvPicPr>
            <p:cNvPr id="298" name="Google Shape;298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76107" y="2357723"/>
              <a:ext cx="105155" cy="2012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9" name="Google Shape;299;p13"/>
            <p:cNvSpPr/>
            <p:nvPr/>
          </p:nvSpPr>
          <p:spPr>
            <a:xfrm>
              <a:off x="2124603" y="2435706"/>
              <a:ext cx="41910" cy="212090"/>
            </a:xfrm>
            <a:custGeom>
              <a:rect b="b" l="l" r="r" t="t"/>
              <a:pathLst>
                <a:path extrusionOk="0" h="212089" w="41910">
                  <a:moveTo>
                    <a:pt x="15451" y="13380"/>
                  </a:moveTo>
                  <a:lnTo>
                    <a:pt x="12708" y="8920"/>
                  </a:lnTo>
                  <a:lnTo>
                    <a:pt x="9963" y="4460"/>
                  </a:lnTo>
                  <a:lnTo>
                    <a:pt x="7219" y="0"/>
                  </a:lnTo>
                </a:path>
                <a:path extrusionOk="0" h="212089" w="41910">
                  <a:moveTo>
                    <a:pt x="28843" y="99344"/>
                  </a:moveTo>
                  <a:lnTo>
                    <a:pt x="33710" y="107982"/>
                  </a:lnTo>
                  <a:lnTo>
                    <a:pt x="37416" y="117235"/>
                  </a:lnTo>
                  <a:lnTo>
                    <a:pt x="39961" y="127106"/>
                  </a:lnTo>
                  <a:lnTo>
                    <a:pt x="41346" y="137592"/>
                  </a:lnTo>
                  <a:lnTo>
                    <a:pt x="39339" y="149998"/>
                  </a:lnTo>
                  <a:lnTo>
                    <a:pt x="31779" y="166529"/>
                  </a:lnTo>
                  <a:lnTo>
                    <a:pt x="18666" y="187185"/>
                  </a:lnTo>
                  <a:lnTo>
                    <a:pt x="0" y="211967"/>
                  </a:lnTo>
                </a:path>
              </a:pathLst>
            </a:custGeom>
            <a:noFill/>
            <a:ln cap="flat" cmpd="sng" w="21600">
              <a:solidFill>
                <a:srgbClr val="F59A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0" name="Google Shape;300;p13"/>
          <p:cNvGrpSpPr/>
          <p:nvPr/>
        </p:nvGrpSpPr>
        <p:grpSpPr>
          <a:xfrm>
            <a:off x="3192032" y="2346749"/>
            <a:ext cx="469900" cy="732337"/>
            <a:chOff x="3192032" y="2346749"/>
            <a:chExt cx="469900" cy="732337"/>
          </a:xfrm>
        </p:grpSpPr>
        <p:sp>
          <p:nvSpPr>
            <p:cNvPr id="301" name="Google Shape;301;p13"/>
            <p:cNvSpPr/>
            <p:nvPr/>
          </p:nvSpPr>
          <p:spPr>
            <a:xfrm>
              <a:off x="3192032" y="2346749"/>
              <a:ext cx="469900" cy="502284"/>
            </a:xfrm>
            <a:custGeom>
              <a:rect b="b" l="l" r="r" t="t"/>
              <a:pathLst>
                <a:path extrusionOk="0" h="502285" w="469900">
                  <a:moveTo>
                    <a:pt x="17372" y="64951"/>
                  </a:moveTo>
                  <a:lnTo>
                    <a:pt x="15282" y="56746"/>
                  </a:lnTo>
                  <a:lnTo>
                    <a:pt x="12593" y="52426"/>
                  </a:lnTo>
                  <a:lnTo>
                    <a:pt x="9303" y="51992"/>
                  </a:lnTo>
                  <a:lnTo>
                    <a:pt x="6996" y="51687"/>
                  </a:lnTo>
                  <a:lnTo>
                    <a:pt x="2777" y="93109"/>
                  </a:lnTo>
                  <a:lnTo>
                    <a:pt x="2123" y="151104"/>
                  </a:lnTo>
                  <a:lnTo>
                    <a:pt x="2019" y="175261"/>
                  </a:lnTo>
                  <a:lnTo>
                    <a:pt x="1774" y="229882"/>
                  </a:lnTo>
                  <a:lnTo>
                    <a:pt x="1394" y="287035"/>
                  </a:lnTo>
                  <a:lnTo>
                    <a:pt x="789" y="340841"/>
                  </a:lnTo>
                  <a:lnTo>
                    <a:pt x="470" y="365652"/>
                  </a:lnTo>
                  <a:lnTo>
                    <a:pt x="233" y="387952"/>
                  </a:lnTo>
                  <a:lnTo>
                    <a:pt x="76" y="407741"/>
                  </a:lnTo>
                  <a:lnTo>
                    <a:pt x="0" y="425020"/>
                  </a:lnTo>
                  <a:lnTo>
                    <a:pt x="27" y="440050"/>
                  </a:lnTo>
                  <a:lnTo>
                    <a:pt x="1485" y="484005"/>
                  </a:lnTo>
                  <a:lnTo>
                    <a:pt x="6725" y="495154"/>
                  </a:lnTo>
                  <a:lnTo>
                    <a:pt x="10010" y="498995"/>
                  </a:lnTo>
                  <a:lnTo>
                    <a:pt x="15898" y="501180"/>
                  </a:lnTo>
                  <a:lnTo>
                    <a:pt x="24389" y="501710"/>
                  </a:lnTo>
                  <a:lnTo>
                    <a:pt x="31748" y="501833"/>
                  </a:lnTo>
                  <a:lnTo>
                    <a:pt x="41088" y="501409"/>
                  </a:lnTo>
                  <a:lnTo>
                    <a:pt x="81591" y="496646"/>
                  </a:lnTo>
                  <a:lnTo>
                    <a:pt x="122867" y="489220"/>
                  </a:lnTo>
                  <a:lnTo>
                    <a:pt x="176027" y="478186"/>
                  </a:lnTo>
                  <a:lnTo>
                    <a:pt x="236223" y="464943"/>
                  </a:lnTo>
                  <a:lnTo>
                    <a:pt x="268657" y="457581"/>
                  </a:lnTo>
                  <a:lnTo>
                    <a:pt x="300794" y="450423"/>
                  </a:lnTo>
                  <a:lnTo>
                    <a:pt x="358613" y="438824"/>
                  </a:lnTo>
                  <a:lnTo>
                    <a:pt x="406996" y="430824"/>
                  </a:lnTo>
                  <a:lnTo>
                    <a:pt x="452241" y="425342"/>
                  </a:lnTo>
                  <a:lnTo>
                    <a:pt x="464731" y="424635"/>
                  </a:lnTo>
                  <a:lnTo>
                    <a:pt x="469707" y="422194"/>
                  </a:lnTo>
                  <a:lnTo>
                    <a:pt x="457615" y="379806"/>
                  </a:lnTo>
                  <a:lnTo>
                    <a:pt x="452684" y="341641"/>
                  </a:lnTo>
                  <a:lnTo>
                    <a:pt x="449402" y="291041"/>
                  </a:lnTo>
                  <a:lnTo>
                    <a:pt x="447558" y="232597"/>
                  </a:lnTo>
                  <a:lnTo>
                    <a:pt x="446947" y="170903"/>
                  </a:lnTo>
                  <a:lnTo>
                    <a:pt x="446993" y="140493"/>
                  </a:lnTo>
                  <a:lnTo>
                    <a:pt x="447124" y="112581"/>
                  </a:lnTo>
                  <a:lnTo>
                    <a:pt x="447341" y="87168"/>
                  </a:lnTo>
                  <a:lnTo>
                    <a:pt x="447644" y="64253"/>
                  </a:lnTo>
                  <a:lnTo>
                    <a:pt x="447821" y="44463"/>
                  </a:lnTo>
                  <a:lnTo>
                    <a:pt x="443650" y="1085"/>
                  </a:lnTo>
                  <a:lnTo>
                    <a:pt x="438379" y="0"/>
                  </a:lnTo>
                  <a:lnTo>
                    <a:pt x="430518" y="4343"/>
                  </a:lnTo>
                  <a:lnTo>
                    <a:pt x="420068" y="14116"/>
                  </a:lnTo>
                </a:path>
              </a:pathLst>
            </a:custGeom>
            <a:noFill/>
            <a:ln cap="flat" cmpd="sng" w="21600">
              <a:solidFill>
                <a:srgbClr val="F59A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02" name="Google Shape;302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345141" y="2877798"/>
              <a:ext cx="192684" cy="201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3" name="Google Shape;303;p1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379713" y="2497457"/>
              <a:ext cx="124412" cy="22253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4"/>
          <p:cNvSpPr txBox="1"/>
          <p:nvPr>
            <p:ph type="title"/>
          </p:nvPr>
        </p:nvSpPr>
        <p:spPr>
          <a:xfrm>
            <a:off x="384725" y="382198"/>
            <a:ext cx="6563359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500"/>
              <a:t>Arithmetic </a:t>
            </a:r>
            <a:r>
              <a:rPr lang="en-US" sz="2500">
                <a:solidFill>
                  <a:srgbClr val="00EBEB"/>
                </a:solidFill>
              </a:rPr>
              <a:t>operations on </a:t>
            </a:r>
            <a:r>
              <a:rPr lang="en-US" sz="2500"/>
              <a:t>float </a:t>
            </a:r>
            <a:r>
              <a:rPr lang="en-US" sz="2500">
                <a:solidFill>
                  <a:srgbClr val="00EBEB"/>
                </a:solidFill>
              </a:rPr>
              <a:t>data type</a:t>
            </a:r>
            <a:endParaRPr sz="2500"/>
          </a:p>
        </p:txBody>
      </p:sp>
      <p:graphicFrame>
        <p:nvGraphicFramePr>
          <p:cNvPr id="309" name="Google Shape;309;p14"/>
          <p:cNvGraphicFramePr/>
          <p:nvPr/>
        </p:nvGraphicFramePr>
        <p:xfrm>
          <a:off x="365675" y="11014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{9BB8413E-CD16-4F96-B5D0-80DF32D086F5}</a:tableStyleId>
              </a:tblPr>
              <a:tblGrid>
                <a:gridCol w="1334775"/>
                <a:gridCol w="923300"/>
              </a:tblGrid>
              <a:tr h="384800">
                <a:tc>
                  <a:txBody>
                    <a:bodyPr/>
                    <a:lstStyle/>
                    <a:p>
                      <a:pPr indent="0" lvl="0" marL="0" marR="29209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EEEEE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float x =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450" marB="0" marR="0" marL="0"/>
                </a:tc>
                <a:tc>
                  <a:txBody>
                    <a:bodyPr/>
                    <a:lstStyle/>
                    <a:p>
                      <a:pPr indent="0" lvl="0" marL="685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EEEEE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5;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450" marB="0" marR="0" marL="0"/>
                </a:tc>
              </a:tr>
              <a:tr h="467350">
                <a:tc>
                  <a:txBody>
                    <a:bodyPr/>
                    <a:lstStyle/>
                    <a:p>
                      <a:pPr indent="0" lvl="0" marL="0" marR="29209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EEEEE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float y =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87625" marB="0" marR="0" marL="0"/>
                </a:tc>
                <a:tc>
                  <a:txBody>
                    <a:bodyPr/>
                    <a:lstStyle/>
                    <a:p>
                      <a:pPr indent="0" lvl="0" marL="685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EEEEE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2;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87625" marB="0" marR="0" marL="0"/>
                </a:tc>
              </a:tr>
              <a:tr h="467350">
                <a:tc>
                  <a:txBody>
                    <a:bodyPr/>
                    <a:lstStyle/>
                    <a:p>
                      <a:pPr indent="0" lvl="0" marL="0" marR="29209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EEEEE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cout &lt;x+y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87625" marB="0" marR="0" marL="0"/>
                </a:tc>
                <a:tc>
                  <a:txBody>
                    <a:bodyPr/>
                    <a:lstStyle/>
                    <a:p>
                      <a:pPr indent="0" lvl="0" marL="685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EEEEE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&lt;endl;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87625" marB="0" marR="0" marL="0"/>
                </a:tc>
              </a:tr>
              <a:tr h="467350">
                <a:tc>
                  <a:txBody>
                    <a:bodyPr/>
                    <a:lstStyle/>
                    <a:p>
                      <a:pPr indent="0" lvl="0" marL="0" marR="29209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EEEEE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cout &lt;x-y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87625" marB="0" marR="0" marL="0"/>
                </a:tc>
                <a:tc>
                  <a:txBody>
                    <a:bodyPr/>
                    <a:lstStyle/>
                    <a:p>
                      <a:pPr indent="0" lvl="0" marL="685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EEEEE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&lt;endl;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87625" marB="0" marR="0" marL="0"/>
                </a:tc>
              </a:tr>
              <a:tr h="467350">
                <a:tc>
                  <a:txBody>
                    <a:bodyPr/>
                    <a:lstStyle/>
                    <a:p>
                      <a:pPr indent="0" lvl="0" marL="0" marR="29209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EEEEE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cout &lt;x*y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87625" marB="0" marR="0" marL="0"/>
                </a:tc>
                <a:tc>
                  <a:txBody>
                    <a:bodyPr/>
                    <a:lstStyle/>
                    <a:p>
                      <a:pPr indent="0" lvl="0" marL="685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EEEEE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&lt;endl;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87625" marB="0" marR="0" marL="0"/>
                </a:tc>
              </a:tr>
              <a:tr h="384175">
                <a:tc>
                  <a:txBody>
                    <a:bodyPr/>
                    <a:lstStyle/>
                    <a:p>
                      <a:pPr indent="0" lvl="0" marL="0" marR="29209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EEEEE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cout &lt;x/y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87625" marB="0" marR="0" marL="0"/>
                </a:tc>
                <a:tc>
                  <a:txBody>
                    <a:bodyPr/>
                    <a:lstStyle/>
                    <a:p>
                      <a:pPr indent="0" lvl="0" marL="685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EEEEEE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&lt;endl;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87625" marB="0" marR="0" marL="0"/>
                </a:tc>
              </a:tr>
            </a:tbl>
          </a:graphicData>
        </a:graphic>
      </p:graphicFrame>
      <p:sp>
        <p:nvSpPr>
          <p:cNvPr id="310" name="Google Shape;310;p14"/>
          <p:cNvSpPr/>
          <p:nvPr/>
        </p:nvSpPr>
        <p:spPr>
          <a:xfrm>
            <a:off x="4599312" y="597977"/>
            <a:ext cx="739775" cy="40005"/>
          </a:xfrm>
          <a:custGeom>
            <a:rect b="b" l="l" r="r" t="t"/>
            <a:pathLst>
              <a:path extrusionOk="0" h="40004" w="739775">
                <a:moveTo>
                  <a:pt x="23718" y="9546"/>
                </a:moveTo>
                <a:lnTo>
                  <a:pt x="13064" y="2198"/>
                </a:lnTo>
                <a:lnTo>
                  <a:pt x="5981" y="0"/>
                </a:lnTo>
                <a:lnTo>
                  <a:pt x="2469" y="2951"/>
                </a:lnTo>
                <a:lnTo>
                  <a:pt x="0" y="5025"/>
                </a:lnTo>
                <a:lnTo>
                  <a:pt x="48903" y="30738"/>
                </a:lnTo>
                <a:lnTo>
                  <a:pt x="101675" y="37265"/>
                </a:lnTo>
                <a:lnTo>
                  <a:pt x="185124" y="39411"/>
                </a:lnTo>
                <a:lnTo>
                  <a:pt x="238916" y="38710"/>
                </a:lnTo>
                <a:lnTo>
                  <a:pt x="285871" y="37632"/>
                </a:lnTo>
                <a:lnTo>
                  <a:pt x="334230" y="36463"/>
                </a:lnTo>
                <a:lnTo>
                  <a:pt x="383992" y="35205"/>
                </a:lnTo>
                <a:lnTo>
                  <a:pt x="435159" y="33858"/>
                </a:lnTo>
                <a:lnTo>
                  <a:pt x="487729" y="32420"/>
                </a:lnTo>
                <a:lnTo>
                  <a:pt x="540407" y="31315"/>
                </a:lnTo>
                <a:lnTo>
                  <a:pt x="591894" y="30963"/>
                </a:lnTo>
                <a:lnTo>
                  <a:pt x="642192" y="31366"/>
                </a:lnTo>
                <a:lnTo>
                  <a:pt x="691299" y="32522"/>
                </a:lnTo>
                <a:lnTo>
                  <a:pt x="739216" y="34431"/>
                </a:lnTo>
              </a:path>
            </a:pathLst>
          </a:custGeom>
          <a:noFill/>
          <a:ln cap="flat" cmpd="sng" w="21600">
            <a:solidFill>
              <a:srgbClr val="F59A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1" name="Google Shape;311;p14"/>
          <p:cNvGrpSpPr/>
          <p:nvPr/>
        </p:nvGrpSpPr>
        <p:grpSpPr>
          <a:xfrm>
            <a:off x="181280" y="910192"/>
            <a:ext cx="4925541" cy="3033053"/>
            <a:chOff x="181280" y="910192"/>
            <a:chExt cx="4925541" cy="3033053"/>
          </a:xfrm>
        </p:grpSpPr>
        <p:sp>
          <p:nvSpPr>
            <p:cNvPr id="312" name="Google Shape;312;p14"/>
            <p:cNvSpPr/>
            <p:nvPr/>
          </p:nvSpPr>
          <p:spPr>
            <a:xfrm>
              <a:off x="4599456" y="910192"/>
              <a:ext cx="507365" cy="200025"/>
            </a:xfrm>
            <a:custGeom>
              <a:rect b="b" l="l" r="r" t="t"/>
              <a:pathLst>
                <a:path extrusionOk="0" h="200025" w="507364">
                  <a:moveTo>
                    <a:pt x="108536" y="108359"/>
                  </a:moveTo>
                  <a:lnTo>
                    <a:pt x="105958" y="63390"/>
                  </a:lnTo>
                  <a:lnTo>
                    <a:pt x="67242" y="55972"/>
                  </a:lnTo>
                  <a:lnTo>
                    <a:pt x="38801" y="83031"/>
                  </a:lnTo>
                  <a:lnTo>
                    <a:pt x="13223" y="122261"/>
                  </a:lnTo>
                  <a:lnTo>
                    <a:pt x="517" y="158895"/>
                  </a:lnTo>
                  <a:lnTo>
                    <a:pt x="0" y="168119"/>
                  </a:lnTo>
                  <a:lnTo>
                    <a:pt x="1530" y="175255"/>
                  </a:lnTo>
                  <a:lnTo>
                    <a:pt x="5107" y="180305"/>
                  </a:lnTo>
                  <a:lnTo>
                    <a:pt x="10666" y="183036"/>
                  </a:lnTo>
                  <a:lnTo>
                    <a:pt x="18141" y="183220"/>
                  </a:lnTo>
                  <a:lnTo>
                    <a:pt x="27532" y="180855"/>
                  </a:lnTo>
                  <a:lnTo>
                    <a:pt x="63624" y="160449"/>
                  </a:lnTo>
                  <a:lnTo>
                    <a:pt x="101145" y="126080"/>
                  </a:lnTo>
                  <a:lnTo>
                    <a:pt x="131103" y="85480"/>
                  </a:lnTo>
                  <a:lnTo>
                    <a:pt x="149315" y="45942"/>
                  </a:lnTo>
                  <a:lnTo>
                    <a:pt x="154089" y="4468"/>
                  </a:lnTo>
                  <a:lnTo>
                    <a:pt x="152099" y="0"/>
                  </a:lnTo>
                  <a:lnTo>
                    <a:pt x="148701" y="1483"/>
                  </a:lnTo>
                  <a:lnTo>
                    <a:pt x="129443" y="45230"/>
                  </a:lnTo>
                  <a:lnTo>
                    <a:pt x="121355" y="83506"/>
                  </a:lnTo>
                  <a:lnTo>
                    <a:pt x="122562" y="129090"/>
                  </a:lnTo>
                  <a:lnTo>
                    <a:pt x="162221" y="150998"/>
                  </a:lnTo>
                  <a:lnTo>
                    <a:pt x="201105" y="124137"/>
                  </a:lnTo>
                  <a:lnTo>
                    <a:pt x="217113" y="86967"/>
                  </a:lnTo>
                  <a:lnTo>
                    <a:pt x="192552" y="117970"/>
                  </a:lnTo>
                  <a:lnTo>
                    <a:pt x="194354" y="163370"/>
                  </a:lnTo>
                  <a:lnTo>
                    <a:pt x="239826" y="155908"/>
                  </a:lnTo>
                  <a:lnTo>
                    <a:pt x="265048" y="121231"/>
                  </a:lnTo>
                  <a:lnTo>
                    <a:pt x="276612" y="84908"/>
                  </a:lnTo>
                  <a:lnTo>
                    <a:pt x="277884" y="74166"/>
                  </a:lnTo>
                  <a:lnTo>
                    <a:pt x="275486" y="66629"/>
                  </a:lnTo>
                  <a:lnTo>
                    <a:pt x="269418" y="62296"/>
                  </a:lnTo>
                  <a:lnTo>
                    <a:pt x="263351" y="57964"/>
                  </a:lnTo>
                  <a:lnTo>
                    <a:pt x="227884" y="81023"/>
                  </a:lnTo>
                  <a:lnTo>
                    <a:pt x="221975" y="105627"/>
                  </a:lnTo>
                  <a:lnTo>
                    <a:pt x="222455" y="112724"/>
                  </a:lnTo>
                  <a:lnTo>
                    <a:pt x="226966" y="117398"/>
                  </a:lnTo>
                  <a:lnTo>
                    <a:pt x="235512" y="119649"/>
                  </a:lnTo>
                  <a:lnTo>
                    <a:pt x="242909" y="120997"/>
                  </a:lnTo>
                  <a:lnTo>
                    <a:pt x="252285" y="121662"/>
                  </a:lnTo>
                  <a:lnTo>
                    <a:pt x="263638" y="121645"/>
                  </a:lnTo>
                  <a:lnTo>
                    <a:pt x="276970" y="120946"/>
                  </a:lnTo>
                  <a:lnTo>
                    <a:pt x="289818" y="120248"/>
                  </a:lnTo>
                  <a:lnTo>
                    <a:pt x="299720" y="120233"/>
                  </a:lnTo>
                  <a:lnTo>
                    <a:pt x="316697" y="147853"/>
                  </a:lnTo>
                  <a:lnTo>
                    <a:pt x="317052" y="153035"/>
                  </a:lnTo>
                  <a:lnTo>
                    <a:pt x="317391" y="154515"/>
                  </a:lnTo>
                  <a:lnTo>
                    <a:pt x="317729" y="155995"/>
                  </a:lnTo>
                  <a:lnTo>
                    <a:pt x="320301" y="155179"/>
                  </a:lnTo>
                  <a:lnTo>
                    <a:pt x="351879" y="124456"/>
                  </a:lnTo>
                  <a:lnTo>
                    <a:pt x="366753" y="104535"/>
                  </a:lnTo>
                  <a:lnTo>
                    <a:pt x="367452" y="103572"/>
                  </a:lnTo>
                  <a:lnTo>
                    <a:pt x="368150" y="102609"/>
                  </a:lnTo>
                  <a:lnTo>
                    <a:pt x="368394" y="102621"/>
                  </a:lnTo>
                  <a:lnTo>
                    <a:pt x="368184" y="103608"/>
                  </a:lnTo>
                  <a:lnTo>
                    <a:pt x="367973" y="104594"/>
                  </a:lnTo>
                  <a:lnTo>
                    <a:pt x="367181" y="108307"/>
                  </a:lnTo>
                  <a:lnTo>
                    <a:pt x="365807" y="114746"/>
                  </a:lnTo>
                  <a:lnTo>
                    <a:pt x="364433" y="121185"/>
                  </a:lnTo>
                  <a:lnTo>
                    <a:pt x="363206" y="129474"/>
                  </a:lnTo>
                  <a:lnTo>
                    <a:pt x="362127" y="139611"/>
                  </a:lnTo>
                  <a:lnTo>
                    <a:pt x="361047" y="149749"/>
                  </a:lnTo>
                  <a:lnTo>
                    <a:pt x="361144" y="158175"/>
                  </a:lnTo>
                  <a:lnTo>
                    <a:pt x="362417" y="164891"/>
                  </a:lnTo>
                  <a:lnTo>
                    <a:pt x="363691" y="171605"/>
                  </a:lnTo>
                  <a:lnTo>
                    <a:pt x="367928" y="175154"/>
                  </a:lnTo>
                  <a:lnTo>
                    <a:pt x="375130" y="175534"/>
                  </a:lnTo>
                  <a:lnTo>
                    <a:pt x="380865" y="174847"/>
                  </a:lnTo>
                  <a:lnTo>
                    <a:pt x="417657" y="144175"/>
                  </a:lnTo>
                  <a:lnTo>
                    <a:pt x="438614" y="111722"/>
                  </a:lnTo>
                  <a:lnTo>
                    <a:pt x="453360" y="73560"/>
                  </a:lnTo>
                  <a:lnTo>
                    <a:pt x="461703" y="29005"/>
                  </a:lnTo>
                  <a:lnTo>
                    <a:pt x="462323" y="17341"/>
                  </a:lnTo>
                  <a:lnTo>
                    <a:pt x="460821" y="11463"/>
                  </a:lnTo>
                  <a:lnTo>
                    <a:pt x="457201" y="11373"/>
                  </a:lnTo>
                  <a:lnTo>
                    <a:pt x="453579" y="11283"/>
                  </a:lnTo>
                  <a:lnTo>
                    <a:pt x="435974" y="47997"/>
                  </a:lnTo>
                  <a:lnTo>
                    <a:pt x="424785" y="86433"/>
                  </a:lnTo>
                  <a:lnTo>
                    <a:pt x="416381" y="126099"/>
                  </a:lnTo>
                  <a:lnTo>
                    <a:pt x="411040" y="172135"/>
                  </a:lnTo>
                  <a:lnTo>
                    <a:pt x="410451" y="185582"/>
                  </a:lnTo>
                  <a:lnTo>
                    <a:pt x="411675" y="193748"/>
                  </a:lnTo>
                  <a:lnTo>
                    <a:pt x="414713" y="196634"/>
                  </a:lnTo>
                  <a:lnTo>
                    <a:pt x="417751" y="199521"/>
                  </a:lnTo>
                  <a:lnTo>
                    <a:pt x="442643" y="167057"/>
                  </a:lnTo>
                  <a:lnTo>
                    <a:pt x="447829" y="158085"/>
                  </a:lnTo>
                  <a:lnTo>
                    <a:pt x="453170" y="148907"/>
                  </a:lnTo>
                  <a:lnTo>
                    <a:pt x="475450" y="116967"/>
                  </a:lnTo>
                  <a:lnTo>
                    <a:pt x="496037" y="100364"/>
                  </a:lnTo>
                  <a:lnTo>
                    <a:pt x="500418" y="101389"/>
                  </a:lnTo>
                  <a:lnTo>
                    <a:pt x="503307" y="106758"/>
                  </a:lnTo>
                  <a:lnTo>
                    <a:pt x="506197" y="112128"/>
                  </a:lnTo>
                  <a:lnTo>
                    <a:pt x="506780" y="120404"/>
                  </a:lnTo>
                  <a:lnTo>
                    <a:pt x="505060" y="131587"/>
                  </a:lnTo>
                  <a:lnTo>
                    <a:pt x="487741" y="170528"/>
                  </a:lnTo>
                  <a:lnTo>
                    <a:pt x="456319" y="194702"/>
                  </a:lnTo>
                  <a:lnTo>
                    <a:pt x="450298" y="195062"/>
                  </a:lnTo>
                  <a:lnTo>
                    <a:pt x="444974" y="193453"/>
                  </a:lnTo>
                  <a:lnTo>
                    <a:pt x="441715" y="187868"/>
                  </a:lnTo>
                  <a:lnTo>
                    <a:pt x="440523" y="178307"/>
                  </a:lnTo>
                  <a:lnTo>
                    <a:pt x="441397" y="164770"/>
                  </a:lnTo>
                </a:path>
              </a:pathLst>
            </a:custGeom>
            <a:noFill/>
            <a:ln cap="flat" cmpd="sng" w="21600">
              <a:solidFill>
                <a:srgbClr val="F59A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13" name="Google Shape;313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1280" y="1140199"/>
              <a:ext cx="4899115" cy="28030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14" name="Google Shape;31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47941" y="923779"/>
            <a:ext cx="252766" cy="163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5"/>
          <p:cNvSpPr txBox="1"/>
          <p:nvPr>
            <p:ph type="title"/>
          </p:nvPr>
        </p:nvSpPr>
        <p:spPr>
          <a:xfrm>
            <a:off x="314850" y="276926"/>
            <a:ext cx="8240395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0">
            <a:spAutoFit/>
          </a:bodyPr>
          <a:lstStyle/>
          <a:p>
            <a:pPr indent="0" lvl="0" marL="825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500"/>
              <a:t>Example : </a:t>
            </a:r>
            <a:r>
              <a:rPr lang="en-US" sz="2500">
                <a:solidFill>
                  <a:srgbClr val="00EBEB"/>
                </a:solidFill>
              </a:rPr>
              <a:t>Calculating Area of a Circle</a:t>
            </a:r>
            <a:endParaRPr sz="2500"/>
          </a:p>
        </p:txBody>
      </p:sp>
      <p:pic>
        <p:nvPicPr>
          <p:cNvPr id="320" name="Google Shape;32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4979" y="932624"/>
            <a:ext cx="115036" cy="216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94991" y="1450813"/>
            <a:ext cx="187977" cy="154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60664" y="1455510"/>
            <a:ext cx="121446" cy="967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3" name="Google Shape;323;p15"/>
          <p:cNvGrpSpPr/>
          <p:nvPr/>
        </p:nvGrpSpPr>
        <p:grpSpPr>
          <a:xfrm>
            <a:off x="2787126" y="1415039"/>
            <a:ext cx="326452" cy="187366"/>
            <a:chOff x="2787126" y="1415039"/>
            <a:chExt cx="326452" cy="187366"/>
          </a:xfrm>
        </p:grpSpPr>
        <p:pic>
          <p:nvPicPr>
            <p:cNvPr id="324" name="Google Shape;324;p1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787126" y="1440658"/>
              <a:ext cx="174154" cy="1617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5" name="Google Shape;325;p1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998731" y="1415039"/>
              <a:ext cx="114847" cy="17040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26" name="Google Shape;326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164509" y="1328043"/>
            <a:ext cx="110587" cy="109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1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035627" y="2261220"/>
            <a:ext cx="189425" cy="159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1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530000" y="2273689"/>
            <a:ext cx="161019" cy="11675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" name="Google Shape;329;p15"/>
          <p:cNvGrpSpPr/>
          <p:nvPr/>
        </p:nvGrpSpPr>
        <p:grpSpPr>
          <a:xfrm>
            <a:off x="3034126" y="2188240"/>
            <a:ext cx="263930" cy="203314"/>
            <a:chOff x="3034126" y="2188240"/>
            <a:chExt cx="263930" cy="203314"/>
          </a:xfrm>
        </p:grpSpPr>
        <p:pic>
          <p:nvPicPr>
            <p:cNvPr id="330" name="Google Shape;330;p15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034126" y="2188240"/>
              <a:ext cx="121390" cy="2033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1" name="Google Shape;331;p15"/>
            <p:cNvSpPr/>
            <p:nvPr/>
          </p:nvSpPr>
          <p:spPr>
            <a:xfrm>
              <a:off x="3196456" y="2217955"/>
              <a:ext cx="101600" cy="142875"/>
            </a:xfrm>
            <a:custGeom>
              <a:rect b="b" l="l" r="r" t="t"/>
              <a:pathLst>
                <a:path extrusionOk="0" h="142875" w="101600">
                  <a:moveTo>
                    <a:pt x="26245" y="74948"/>
                  </a:moveTo>
                  <a:lnTo>
                    <a:pt x="16411" y="73652"/>
                  </a:lnTo>
                  <a:lnTo>
                    <a:pt x="9434" y="74456"/>
                  </a:lnTo>
                  <a:lnTo>
                    <a:pt x="5314" y="77359"/>
                  </a:lnTo>
                  <a:lnTo>
                    <a:pt x="1219" y="80245"/>
                  </a:lnTo>
                  <a:lnTo>
                    <a:pt x="0" y="84514"/>
                  </a:lnTo>
                  <a:lnTo>
                    <a:pt x="1655" y="90166"/>
                  </a:lnTo>
                </a:path>
                <a:path extrusionOk="0" h="142875" w="101600">
                  <a:moveTo>
                    <a:pt x="101475" y="8452"/>
                  </a:moveTo>
                  <a:lnTo>
                    <a:pt x="92862" y="0"/>
                  </a:lnTo>
                  <a:lnTo>
                    <a:pt x="88457" y="460"/>
                  </a:lnTo>
                  <a:lnTo>
                    <a:pt x="88259" y="9833"/>
                  </a:lnTo>
                  <a:lnTo>
                    <a:pt x="91384" y="58434"/>
                  </a:lnTo>
                  <a:lnTo>
                    <a:pt x="95888" y="109411"/>
                  </a:lnTo>
                  <a:lnTo>
                    <a:pt x="98850" y="142756"/>
                  </a:lnTo>
                </a:path>
              </a:pathLst>
            </a:custGeom>
            <a:noFill/>
            <a:ln cap="flat" cmpd="sng" w="21600">
              <a:solidFill>
                <a:srgbClr val="F59A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32" name="Google Shape;332;p1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364118" y="2202685"/>
            <a:ext cx="105402" cy="1810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" name="Google Shape;333;p15"/>
          <p:cNvGrpSpPr/>
          <p:nvPr/>
        </p:nvGrpSpPr>
        <p:grpSpPr>
          <a:xfrm>
            <a:off x="3528371" y="2197595"/>
            <a:ext cx="180229" cy="182116"/>
            <a:chOff x="3528371" y="2197595"/>
            <a:chExt cx="180229" cy="182116"/>
          </a:xfrm>
        </p:grpSpPr>
        <p:sp>
          <p:nvSpPr>
            <p:cNvPr id="334" name="Google Shape;334;p15"/>
            <p:cNvSpPr/>
            <p:nvPr/>
          </p:nvSpPr>
          <p:spPr>
            <a:xfrm>
              <a:off x="3528371" y="2208836"/>
              <a:ext cx="9525" cy="151765"/>
            </a:xfrm>
            <a:custGeom>
              <a:rect b="b" l="l" r="r" t="t"/>
              <a:pathLst>
                <a:path extrusionOk="0" h="151764" w="9525">
                  <a:moveTo>
                    <a:pt x="191" y="11522"/>
                  </a:moveTo>
                  <a:lnTo>
                    <a:pt x="0" y="2934"/>
                  </a:lnTo>
                  <a:lnTo>
                    <a:pt x="151" y="0"/>
                  </a:lnTo>
                  <a:lnTo>
                    <a:pt x="644" y="2719"/>
                  </a:lnTo>
                  <a:lnTo>
                    <a:pt x="1000" y="4679"/>
                  </a:lnTo>
                  <a:lnTo>
                    <a:pt x="5800" y="42581"/>
                  </a:lnTo>
                  <a:lnTo>
                    <a:pt x="7638" y="96981"/>
                  </a:lnTo>
                  <a:lnTo>
                    <a:pt x="8346" y="122671"/>
                  </a:lnTo>
                  <a:lnTo>
                    <a:pt x="9085" y="151264"/>
                  </a:lnTo>
                </a:path>
              </a:pathLst>
            </a:custGeom>
            <a:noFill/>
            <a:ln cap="flat" cmpd="sng" w="21600">
              <a:solidFill>
                <a:srgbClr val="F59A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35" name="Google Shape;335;p15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3580460" y="2197595"/>
              <a:ext cx="128140" cy="18211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6" name="Google Shape;336;p15"/>
          <p:cNvGrpSpPr/>
          <p:nvPr/>
        </p:nvGrpSpPr>
        <p:grpSpPr>
          <a:xfrm>
            <a:off x="3771367" y="2209277"/>
            <a:ext cx="272842" cy="189709"/>
            <a:chOff x="3771367" y="2209277"/>
            <a:chExt cx="272842" cy="189709"/>
          </a:xfrm>
        </p:grpSpPr>
        <p:pic>
          <p:nvPicPr>
            <p:cNvPr id="337" name="Google Shape;337;p15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3771367" y="2209277"/>
              <a:ext cx="104390" cy="1816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" name="Google Shape;338;p15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3909687" y="2218304"/>
              <a:ext cx="134522" cy="18068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9" name="Google Shape;339;p1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206961" y="2097650"/>
            <a:ext cx="103819" cy="126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15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4495443" y="2229314"/>
            <a:ext cx="135765" cy="146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15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4827961" y="2095957"/>
            <a:ext cx="113584" cy="116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15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5137239" y="2198295"/>
            <a:ext cx="137270" cy="1372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3" name="Google Shape;343;p15"/>
          <p:cNvGrpSpPr/>
          <p:nvPr/>
        </p:nvGrpSpPr>
        <p:grpSpPr>
          <a:xfrm>
            <a:off x="1459328" y="3009673"/>
            <a:ext cx="767675" cy="215900"/>
            <a:chOff x="1459328" y="3009673"/>
            <a:chExt cx="767675" cy="215900"/>
          </a:xfrm>
        </p:grpSpPr>
        <p:sp>
          <p:nvSpPr>
            <p:cNvPr id="344" name="Google Shape;344;p15"/>
            <p:cNvSpPr/>
            <p:nvPr/>
          </p:nvSpPr>
          <p:spPr>
            <a:xfrm>
              <a:off x="1459328" y="3009673"/>
              <a:ext cx="517525" cy="215900"/>
            </a:xfrm>
            <a:custGeom>
              <a:rect b="b" l="l" r="r" t="t"/>
              <a:pathLst>
                <a:path extrusionOk="0" h="215900" w="517525">
                  <a:moveTo>
                    <a:pt x="114550" y="130939"/>
                  </a:moveTo>
                  <a:lnTo>
                    <a:pt x="84372" y="102659"/>
                  </a:lnTo>
                  <a:lnTo>
                    <a:pt x="45391" y="108557"/>
                  </a:lnTo>
                  <a:lnTo>
                    <a:pt x="11500" y="140531"/>
                  </a:lnTo>
                  <a:lnTo>
                    <a:pt x="0" y="185023"/>
                  </a:lnTo>
                  <a:lnTo>
                    <a:pt x="2348" y="193936"/>
                  </a:lnTo>
                  <a:lnTo>
                    <a:pt x="7180" y="200876"/>
                  </a:lnTo>
                  <a:lnTo>
                    <a:pt x="14497" y="205842"/>
                  </a:lnTo>
                  <a:lnTo>
                    <a:pt x="23493" y="208564"/>
                  </a:lnTo>
                  <a:lnTo>
                    <a:pt x="33366" y="208771"/>
                  </a:lnTo>
                  <a:lnTo>
                    <a:pt x="44115" y="206462"/>
                  </a:lnTo>
                  <a:lnTo>
                    <a:pt x="79178" y="186017"/>
                  </a:lnTo>
                  <a:lnTo>
                    <a:pt x="111361" y="150121"/>
                  </a:lnTo>
                  <a:lnTo>
                    <a:pt x="134924" y="105776"/>
                  </a:lnTo>
                  <a:lnTo>
                    <a:pt x="147297" y="61510"/>
                  </a:lnTo>
                  <a:lnTo>
                    <a:pt x="147715" y="17192"/>
                  </a:lnTo>
                  <a:lnTo>
                    <a:pt x="140013" y="0"/>
                  </a:lnTo>
                  <a:lnTo>
                    <a:pt x="136632" y="3501"/>
                  </a:lnTo>
                  <a:lnTo>
                    <a:pt x="123326" y="46521"/>
                  </a:lnTo>
                  <a:lnTo>
                    <a:pt x="117242" y="91652"/>
                  </a:lnTo>
                  <a:lnTo>
                    <a:pt x="116495" y="138480"/>
                  </a:lnTo>
                  <a:lnTo>
                    <a:pt x="129924" y="183528"/>
                  </a:lnTo>
                  <a:lnTo>
                    <a:pt x="174720" y="187901"/>
                  </a:lnTo>
                  <a:lnTo>
                    <a:pt x="204372" y="157512"/>
                  </a:lnTo>
                  <a:lnTo>
                    <a:pt x="216854" y="118577"/>
                  </a:lnTo>
                  <a:lnTo>
                    <a:pt x="189889" y="146365"/>
                  </a:lnTo>
                  <a:lnTo>
                    <a:pt x="193156" y="189964"/>
                  </a:lnTo>
                  <a:lnTo>
                    <a:pt x="233223" y="197527"/>
                  </a:lnTo>
                  <a:lnTo>
                    <a:pt x="259318" y="168869"/>
                  </a:lnTo>
                  <a:lnTo>
                    <a:pt x="268143" y="131534"/>
                  </a:lnTo>
                  <a:lnTo>
                    <a:pt x="245091" y="96689"/>
                  </a:lnTo>
                  <a:lnTo>
                    <a:pt x="212674" y="122945"/>
                  </a:lnTo>
                  <a:lnTo>
                    <a:pt x="237259" y="156591"/>
                  </a:lnTo>
                  <a:lnTo>
                    <a:pt x="281370" y="152988"/>
                  </a:lnTo>
                  <a:lnTo>
                    <a:pt x="314546" y="130148"/>
                  </a:lnTo>
                  <a:lnTo>
                    <a:pt x="317129" y="125502"/>
                  </a:lnTo>
                  <a:lnTo>
                    <a:pt x="317906" y="124106"/>
                  </a:lnTo>
                  <a:lnTo>
                    <a:pt x="318166" y="123637"/>
                  </a:lnTo>
                  <a:lnTo>
                    <a:pt x="318427" y="123169"/>
                  </a:lnTo>
                  <a:lnTo>
                    <a:pt x="318006" y="123407"/>
                  </a:lnTo>
                  <a:lnTo>
                    <a:pt x="317639" y="123721"/>
                  </a:lnTo>
                  <a:lnTo>
                    <a:pt x="316544" y="124658"/>
                  </a:lnTo>
                  <a:lnTo>
                    <a:pt x="300702" y="164492"/>
                  </a:lnTo>
                  <a:lnTo>
                    <a:pt x="299398" y="181362"/>
                  </a:lnTo>
                  <a:lnTo>
                    <a:pt x="299787" y="188905"/>
                  </a:lnTo>
                  <a:lnTo>
                    <a:pt x="323013" y="215540"/>
                  </a:lnTo>
                  <a:lnTo>
                    <a:pt x="329735" y="212579"/>
                  </a:lnTo>
                  <a:lnTo>
                    <a:pt x="355260" y="179130"/>
                  </a:lnTo>
                  <a:lnTo>
                    <a:pt x="369712" y="138920"/>
                  </a:lnTo>
                  <a:lnTo>
                    <a:pt x="372674" y="123154"/>
                  </a:lnTo>
                  <a:lnTo>
                    <a:pt x="372702" y="122965"/>
                  </a:lnTo>
                  <a:lnTo>
                    <a:pt x="372678" y="123271"/>
                  </a:lnTo>
                  <a:lnTo>
                    <a:pt x="372413" y="125628"/>
                  </a:lnTo>
                  <a:lnTo>
                    <a:pt x="371910" y="130104"/>
                  </a:lnTo>
                  <a:lnTo>
                    <a:pt x="371406" y="134581"/>
                  </a:lnTo>
                  <a:lnTo>
                    <a:pt x="370961" y="142684"/>
                  </a:lnTo>
                  <a:lnTo>
                    <a:pt x="370573" y="154412"/>
                  </a:lnTo>
                  <a:lnTo>
                    <a:pt x="370562" y="163116"/>
                  </a:lnTo>
                  <a:lnTo>
                    <a:pt x="371111" y="171635"/>
                  </a:lnTo>
                  <a:lnTo>
                    <a:pt x="388598" y="209072"/>
                  </a:lnTo>
                  <a:lnTo>
                    <a:pt x="400149" y="210805"/>
                  </a:lnTo>
                  <a:lnTo>
                    <a:pt x="406477" y="209342"/>
                  </a:lnTo>
                  <a:lnTo>
                    <a:pt x="438926" y="181093"/>
                  </a:lnTo>
                  <a:lnTo>
                    <a:pt x="457010" y="144537"/>
                  </a:lnTo>
                  <a:lnTo>
                    <a:pt x="464406" y="105016"/>
                  </a:lnTo>
                  <a:lnTo>
                    <a:pt x="465850" y="61533"/>
                  </a:lnTo>
                  <a:lnTo>
                    <a:pt x="465945" y="46283"/>
                  </a:lnTo>
                  <a:lnTo>
                    <a:pt x="465631" y="39117"/>
                  </a:lnTo>
                  <a:lnTo>
                    <a:pt x="464907" y="40034"/>
                  </a:lnTo>
                  <a:lnTo>
                    <a:pt x="464183" y="40950"/>
                  </a:lnTo>
                  <a:lnTo>
                    <a:pt x="462373" y="43242"/>
                  </a:lnTo>
                  <a:lnTo>
                    <a:pt x="459477" y="46908"/>
                  </a:lnTo>
                  <a:lnTo>
                    <a:pt x="456582" y="50575"/>
                  </a:lnTo>
                  <a:lnTo>
                    <a:pt x="453979" y="57597"/>
                  </a:lnTo>
                  <a:lnTo>
                    <a:pt x="446534" y="95300"/>
                  </a:lnTo>
                  <a:lnTo>
                    <a:pt x="440626" y="140886"/>
                  </a:lnTo>
                  <a:lnTo>
                    <a:pt x="437689" y="183264"/>
                  </a:lnTo>
                  <a:lnTo>
                    <a:pt x="437359" y="200421"/>
                  </a:lnTo>
                  <a:lnTo>
                    <a:pt x="438670" y="206012"/>
                  </a:lnTo>
                  <a:lnTo>
                    <a:pt x="441421" y="207743"/>
                  </a:lnTo>
                  <a:lnTo>
                    <a:pt x="444170" y="209474"/>
                  </a:lnTo>
                  <a:lnTo>
                    <a:pt x="467238" y="176337"/>
                  </a:lnTo>
                  <a:lnTo>
                    <a:pt x="470952" y="169124"/>
                  </a:lnTo>
                  <a:lnTo>
                    <a:pt x="474661" y="162112"/>
                  </a:lnTo>
                  <a:lnTo>
                    <a:pt x="496233" y="129516"/>
                  </a:lnTo>
                  <a:lnTo>
                    <a:pt x="505005" y="124169"/>
                  </a:lnTo>
                  <a:lnTo>
                    <a:pt x="509014" y="125766"/>
                  </a:lnTo>
                  <a:lnTo>
                    <a:pt x="513024" y="127364"/>
                  </a:lnTo>
                  <a:lnTo>
                    <a:pt x="515605" y="132867"/>
                  </a:lnTo>
                  <a:lnTo>
                    <a:pt x="516760" y="142277"/>
                  </a:lnTo>
                  <a:lnTo>
                    <a:pt x="517269" y="149320"/>
                  </a:lnTo>
                  <a:lnTo>
                    <a:pt x="517066" y="156335"/>
                  </a:lnTo>
                  <a:lnTo>
                    <a:pt x="501362" y="192498"/>
                  </a:lnTo>
                  <a:lnTo>
                    <a:pt x="461961" y="206203"/>
                  </a:lnTo>
                  <a:lnTo>
                    <a:pt x="453434" y="206249"/>
                  </a:lnTo>
                  <a:lnTo>
                    <a:pt x="447982" y="201879"/>
                  </a:lnTo>
                  <a:lnTo>
                    <a:pt x="445604" y="193092"/>
                  </a:lnTo>
                </a:path>
              </a:pathLst>
            </a:custGeom>
            <a:noFill/>
            <a:ln cap="flat" cmpd="sng" w="21600">
              <a:solidFill>
                <a:srgbClr val="F59A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45" name="Google Shape;345;p15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2019115" y="3027466"/>
              <a:ext cx="207888" cy="19102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6" name="Google Shape;346;p15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2504152" y="3073790"/>
            <a:ext cx="145307" cy="131261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15"/>
          <p:cNvSpPr/>
          <p:nvPr/>
        </p:nvSpPr>
        <p:spPr>
          <a:xfrm>
            <a:off x="2920424" y="3074197"/>
            <a:ext cx="82550" cy="85725"/>
          </a:xfrm>
          <a:custGeom>
            <a:rect b="b" l="l" r="r" t="t"/>
            <a:pathLst>
              <a:path extrusionOk="0" h="85725" w="82550">
                <a:moveTo>
                  <a:pt x="17329" y="0"/>
                </a:moveTo>
                <a:lnTo>
                  <a:pt x="15839" y="3246"/>
                </a:lnTo>
                <a:lnTo>
                  <a:pt x="12035" y="5198"/>
                </a:lnTo>
                <a:lnTo>
                  <a:pt x="5917" y="5857"/>
                </a:lnTo>
                <a:lnTo>
                  <a:pt x="1811" y="6298"/>
                </a:lnTo>
                <a:lnTo>
                  <a:pt x="0" y="6683"/>
                </a:lnTo>
                <a:lnTo>
                  <a:pt x="482" y="7011"/>
                </a:lnTo>
                <a:lnTo>
                  <a:pt x="964" y="7338"/>
                </a:lnTo>
                <a:lnTo>
                  <a:pt x="2171" y="8156"/>
                </a:lnTo>
                <a:lnTo>
                  <a:pt x="4100" y="9465"/>
                </a:lnTo>
                <a:lnTo>
                  <a:pt x="10533" y="11005"/>
                </a:lnTo>
                <a:lnTo>
                  <a:pt x="25723" y="12838"/>
                </a:lnTo>
                <a:lnTo>
                  <a:pt x="49672" y="14965"/>
                </a:lnTo>
                <a:lnTo>
                  <a:pt x="82379" y="17385"/>
                </a:lnTo>
              </a:path>
              <a:path extrusionOk="0" h="85725" w="82550">
                <a:moveTo>
                  <a:pt x="26462" y="63807"/>
                </a:moveTo>
                <a:lnTo>
                  <a:pt x="22071" y="65603"/>
                </a:lnTo>
                <a:lnTo>
                  <a:pt x="19285" y="67464"/>
                </a:lnTo>
                <a:lnTo>
                  <a:pt x="18103" y="69390"/>
                </a:lnTo>
                <a:lnTo>
                  <a:pt x="17287" y="70721"/>
                </a:lnTo>
                <a:lnTo>
                  <a:pt x="18072" y="72224"/>
                </a:lnTo>
                <a:lnTo>
                  <a:pt x="20460" y="73899"/>
                </a:lnTo>
                <a:lnTo>
                  <a:pt x="26066" y="75968"/>
                </a:lnTo>
                <a:lnTo>
                  <a:pt x="37788" y="78601"/>
                </a:lnTo>
                <a:lnTo>
                  <a:pt x="55625" y="81797"/>
                </a:lnTo>
                <a:lnTo>
                  <a:pt x="79579" y="85557"/>
                </a:lnTo>
              </a:path>
            </a:pathLst>
          </a:custGeom>
          <a:noFill/>
          <a:ln cap="flat" cmpd="sng" w="21600">
            <a:solidFill>
              <a:srgbClr val="F59A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" name="Google Shape;348;p15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3418294" y="2971083"/>
            <a:ext cx="116369" cy="16838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9" name="Google Shape;349;p15"/>
          <p:cNvGrpSpPr/>
          <p:nvPr/>
        </p:nvGrpSpPr>
        <p:grpSpPr>
          <a:xfrm>
            <a:off x="3621495" y="2991243"/>
            <a:ext cx="189918" cy="135383"/>
            <a:chOff x="3621495" y="2991243"/>
            <a:chExt cx="189918" cy="135383"/>
          </a:xfrm>
        </p:grpSpPr>
        <p:sp>
          <p:nvSpPr>
            <p:cNvPr id="350" name="Google Shape;350;p15"/>
            <p:cNvSpPr/>
            <p:nvPr/>
          </p:nvSpPr>
          <p:spPr>
            <a:xfrm>
              <a:off x="3621495" y="3054097"/>
              <a:ext cx="17780" cy="17145"/>
            </a:xfrm>
            <a:custGeom>
              <a:rect b="b" l="l" r="r" t="t"/>
              <a:pathLst>
                <a:path extrusionOk="0" h="17144" w="17779">
                  <a:moveTo>
                    <a:pt x="17381" y="17147"/>
                  </a:moveTo>
                  <a:lnTo>
                    <a:pt x="12809" y="5499"/>
                  </a:lnTo>
                  <a:lnTo>
                    <a:pt x="7015" y="0"/>
                  </a:lnTo>
                  <a:lnTo>
                    <a:pt x="0" y="648"/>
                  </a:lnTo>
                </a:path>
              </a:pathLst>
            </a:custGeom>
            <a:noFill/>
            <a:ln cap="flat" cmpd="sng" w="21600">
              <a:solidFill>
                <a:srgbClr val="F59A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51" name="Google Shape;351;p15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3679778" y="2991243"/>
              <a:ext cx="131635" cy="1353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2" name="Google Shape;352;p15"/>
          <p:cNvGrpSpPr/>
          <p:nvPr/>
        </p:nvGrpSpPr>
        <p:grpSpPr>
          <a:xfrm>
            <a:off x="3911312" y="3008228"/>
            <a:ext cx="85594" cy="193269"/>
            <a:chOff x="3911312" y="3008228"/>
            <a:chExt cx="85594" cy="193269"/>
          </a:xfrm>
        </p:grpSpPr>
        <p:sp>
          <p:nvSpPr>
            <p:cNvPr id="353" name="Google Shape;353;p15"/>
            <p:cNvSpPr/>
            <p:nvPr/>
          </p:nvSpPr>
          <p:spPr>
            <a:xfrm>
              <a:off x="3954207" y="3008228"/>
              <a:ext cx="13970" cy="26670"/>
            </a:xfrm>
            <a:custGeom>
              <a:rect b="b" l="l" r="r" t="t"/>
              <a:pathLst>
                <a:path extrusionOk="0" h="26669" w="13970">
                  <a:moveTo>
                    <a:pt x="0" y="26600"/>
                  </a:moveTo>
                  <a:lnTo>
                    <a:pt x="13385" y="290"/>
                  </a:lnTo>
                  <a:lnTo>
                    <a:pt x="13491" y="0"/>
                  </a:lnTo>
                  <a:lnTo>
                    <a:pt x="13220" y="331"/>
                  </a:lnTo>
                  <a:lnTo>
                    <a:pt x="12914" y="782"/>
                  </a:lnTo>
                  <a:lnTo>
                    <a:pt x="9739" y="5457"/>
                  </a:lnTo>
                  <a:lnTo>
                    <a:pt x="3697" y="14356"/>
                  </a:lnTo>
                </a:path>
              </a:pathLst>
            </a:custGeom>
            <a:noFill/>
            <a:ln cap="flat" cmpd="sng" w="21600">
              <a:solidFill>
                <a:srgbClr val="F59A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54" name="Google Shape;354;p15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3911312" y="3071762"/>
              <a:ext cx="85594" cy="1297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5" name="Google Shape;355;p15"/>
          <p:cNvGrpSpPr/>
          <p:nvPr/>
        </p:nvGrpSpPr>
        <p:grpSpPr>
          <a:xfrm>
            <a:off x="1414316" y="3547173"/>
            <a:ext cx="559980" cy="230364"/>
            <a:chOff x="1414316" y="3547173"/>
            <a:chExt cx="559980" cy="230364"/>
          </a:xfrm>
        </p:grpSpPr>
        <p:pic>
          <p:nvPicPr>
            <p:cNvPr id="356" name="Google Shape;356;p15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1414316" y="3553467"/>
              <a:ext cx="285048" cy="2240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7" name="Google Shape;357;p15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1729915" y="3547173"/>
              <a:ext cx="244381" cy="22885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8" name="Google Shape;358;p15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2028421" y="3545187"/>
            <a:ext cx="196184" cy="216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15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2461911" y="3603017"/>
            <a:ext cx="160825" cy="150738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15"/>
          <p:cNvSpPr/>
          <p:nvPr/>
        </p:nvSpPr>
        <p:spPr>
          <a:xfrm>
            <a:off x="2997555" y="3640523"/>
            <a:ext cx="111125" cy="75565"/>
          </a:xfrm>
          <a:custGeom>
            <a:rect b="b" l="l" r="r" t="t"/>
            <a:pathLst>
              <a:path extrusionOk="0" h="75564" w="111125">
                <a:moveTo>
                  <a:pt x="28349" y="162"/>
                </a:moveTo>
                <a:lnTo>
                  <a:pt x="17979" y="0"/>
                </a:lnTo>
                <a:lnTo>
                  <a:pt x="10070" y="70"/>
                </a:lnTo>
                <a:lnTo>
                  <a:pt x="4623" y="374"/>
                </a:lnTo>
                <a:lnTo>
                  <a:pt x="1638" y="911"/>
                </a:lnTo>
                <a:lnTo>
                  <a:pt x="0" y="1522"/>
                </a:lnTo>
                <a:lnTo>
                  <a:pt x="18" y="1901"/>
                </a:lnTo>
                <a:lnTo>
                  <a:pt x="1695" y="2049"/>
                </a:lnTo>
                <a:lnTo>
                  <a:pt x="3372" y="2197"/>
                </a:lnTo>
                <a:lnTo>
                  <a:pt x="7564" y="2566"/>
                </a:lnTo>
                <a:lnTo>
                  <a:pt x="14271" y="3158"/>
                </a:lnTo>
                <a:lnTo>
                  <a:pt x="24667" y="3878"/>
                </a:lnTo>
                <a:lnTo>
                  <a:pt x="41433" y="4769"/>
                </a:lnTo>
                <a:lnTo>
                  <a:pt x="64572" y="5830"/>
                </a:lnTo>
                <a:lnTo>
                  <a:pt x="94082" y="7061"/>
                </a:lnTo>
              </a:path>
              <a:path extrusionOk="0" h="75564" w="111125">
                <a:moveTo>
                  <a:pt x="12447" y="75042"/>
                </a:moveTo>
                <a:lnTo>
                  <a:pt x="7428" y="75041"/>
                </a:lnTo>
                <a:lnTo>
                  <a:pt x="4336" y="75041"/>
                </a:lnTo>
                <a:lnTo>
                  <a:pt x="3169" y="75041"/>
                </a:lnTo>
                <a:lnTo>
                  <a:pt x="2355" y="75041"/>
                </a:lnTo>
                <a:lnTo>
                  <a:pt x="2082" y="74933"/>
                </a:lnTo>
                <a:lnTo>
                  <a:pt x="2346" y="74716"/>
                </a:lnTo>
                <a:lnTo>
                  <a:pt x="2612" y="74500"/>
                </a:lnTo>
                <a:lnTo>
                  <a:pt x="3182" y="74035"/>
                </a:lnTo>
                <a:lnTo>
                  <a:pt x="66022" y="66257"/>
                </a:lnTo>
                <a:lnTo>
                  <a:pt x="101671" y="64717"/>
                </a:lnTo>
                <a:lnTo>
                  <a:pt x="111012" y="65624"/>
                </a:lnTo>
              </a:path>
            </a:pathLst>
          </a:custGeom>
          <a:noFill/>
          <a:ln cap="flat" cmpd="sng" w="21600">
            <a:solidFill>
              <a:srgbClr val="F59A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1" name="Google Shape;361;p15"/>
          <p:cNvGrpSpPr/>
          <p:nvPr/>
        </p:nvGrpSpPr>
        <p:grpSpPr>
          <a:xfrm>
            <a:off x="3443891" y="3548786"/>
            <a:ext cx="186409" cy="181744"/>
            <a:chOff x="3443891" y="3548786"/>
            <a:chExt cx="186409" cy="181744"/>
          </a:xfrm>
        </p:grpSpPr>
        <p:pic>
          <p:nvPicPr>
            <p:cNvPr id="362" name="Google Shape;362;p15"/>
            <p:cNvPicPr preferRelativeResize="0"/>
            <p:nvPr/>
          </p:nvPicPr>
          <p:blipFill rotWithShape="1">
            <a:blip r:embed="rId29">
              <a:alphaModFix/>
            </a:blip>
            <a:srcRect b="0" l="0" r="0" t="0"/>
            <a:stretch/>
          </p:blipFill>
          <p:spPr>
            <a:xfrm>
              <a:off x="3443891" y="3548786"/>
              <a:ext cx="114996" cy="1817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3" name="Google Shape;363;p15"/>
            <p:cNvSpPr/>
            <p:nvPr/>
          </p:nvSpPr>
          <p:spPr>
            <a:xfrm>
              <a:off x="3608710" y="3653899"/>
              <a:ext cx="21590" cy="11430"/>
            </a:xfrm>
            <a:custGeom>
              <a:rect b="b" l="l" r="r" t="t"/>
              <a:pathLst>
                <a:path extrusionOk="0" h="11429" w="21589">
                  <a:moveTo>
                    <a:pt x="21487" y="11343"/>
                  </a:moveTo>
                  <a:lnTo>
                    <a:pt x="14324" y="7562"/>
                  </a:lnTo>
                  <a:lnTo>
                    <a:pt x="7162" y="3780"/>
                  </a:lnTo>
                  <a:lnTo>
                    <a:pt x="0" y="0"/>
                  </a:lnTo>
                </a:path>
              </a:pathLst>
            </a:custGeom>
            <a:noFill/>
            <a:ln cap="flat" cmpd="sng" w="21600">
              <a:solidFill>
                <a:srgbClr val="F59A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4" name="Google Shape;364;p15"/>
          <p:cNvGrpSpPr/>
          <p:nvPr/>
        </p:nvGrpSpPr>
        <p:grpSpPr>
          <a:xfrm>
            <a:off x="3704276" y="3550639"/>
            <a:ext cx="176484" cy="192415"/>
            <a:chOff x="3704276" y="3550639"/>
            <a:chExt cx="176484" cy="192415"/>
          </a:xfrm>
        </p:grpSpPr>
        <p:sp>
          <p:nvSpPr>
            <p:cNvPr id="365" name="Google Shape;365;p15"/>
            <p:cNvSpPr/>
            <p:nvPr/>
          </p:nvSpPr>
          <p:spPr>
            <a:xfrm>
              <a:off x="3704276" y="3550639"/>
              <a:ext cx="12700" cy="165100"/>
            </a:xfrm>
            <a:custGeom>
              <a:rect b="b" l="l" r="r" t="t"/>
              <a:pathLst>
                <a:path extrusionOk="0" h="165100" w="12700">
                  <a:moveTo>
                    <a:pt x="585" y="29234"/>
                  </a:moveTo>
                  <a:lnTo>
                    <a:pt x="0" y="18031"/>
                  </a:lnTo>
                  <a:lnTo>
                    <a:pt x="237" y="9638"/>
                  </a:lnTo>
                  <a:lnTo>
                    <a:pt x="1298" y="4055"/>
                  </a:lnTo>
                  <a:lnTo>
                    <a:pt x="3181" y="1282"/>
                  </a:lnTo>
                  <a:lnTo>
                    <a:pt x="5332" y="0"/>
                  </a:lnTo>
                  <a:lnTo>
                    <a:pt x="7290" y="4298"/>
                  </a:lnTo>
                  <a:lnTo>
                    <a:pt x="11824" y="43208"/>
                  </a:lnTo>
                  <a:lnTo>
                    <a:pt x="12215" y="55911"/>
                  </a:lnTo>
                  <a:lnTo>
                    <a:pt x="11907" y="77489"/>
                  </a:lnTo>
                  <a:lnTo>
                    <a:pt x="10228" y="102871"/>
                  </a:lnTo>
                  <a:lnTo>
                    <a:pt x="7179" y="132059"/>
                  </a:lnTo>
                  <a:lnTo>
                    <a:pt x="2759" y="165051"/>
                  </a:lnTo>
                </a:path>
              </a:pathLst>
            </a:custGeom>
            <a:noFill/>
            <a:ln cap="flat" cmpd="sng" w="21600">
              <a:solidFill>
                <a:srgbClr val="F59A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66" name="Google Shape;366;p15"/>
            <p:cNvPicPr preferRelativeResize="0"/>
            <p:nvPr/>
          </p:nvPicPr>
          <p:blipFill rotWithShape="1">
            <a:blip r:embed="rId30">
              <a:alphaModFix/>
            </a:blip>
            <a:srcRect b="0" l="0" r="0" t="0"/>
            <a:stretch/>
          </p:blipFill>
          <p:spPr>
            <a:xfrm>
              <a:off x="3769528" y="3558426"/>
              <a:ext cx="111232" cy="18462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7" name="Google Shape;367;p15"/>
          <p:cNvSpPr/>
          <p:nvPr/>
        </p:nvSpPr>
        <p:spPr>
          <a:xfrm>
            <a:off x="3971701" y="3552315"/>
            <a:ext cx="12700" cy="163830"/>
          </a:xfrm>
          <a:custGeom>
            <a:rect b="b" l="l" r="r" t="t"/>
            <a:pathLst>
              <a:path extrusionOk="0" h="163829" w="12700">
                <a:moveTo>
                  <a:pt x="617" y="21375"/>
                </a:moveTo>
                <a:lnTo>
                  <a:pt x="0" y="10124"/>
                </a:lnTo>
                <a:lnTo>
                  <a:pt x="809" y="3476"/>
                </a:lnTo>
                <a:lnTo>
                  <a:pt x="3046" y="1431"/>
                </a:lnTo>
                <a:lnTo>
                  <a:pt x="4612" y="0"/>
                </a:lnTo>
                <a:lnTo>
                  <a:pt x="12128" y="38451"/>
                </a:lnTo>
                <a:lnTo>
                  <a:pt x="12054" y="59231"/>
                </a:lnTo>
                <a:lnTo>
                  <a:pt x="10761" y="87009"/>
                </a:lnTo>
                <a:lnTo>
                  <a:pt x="8249" y="121786"/>
                </a:lnTo>
                <a:lnTo>
                  <a:pt x="4518" y="163561"/>
                </a:lnTo>
              </a:path>
            </a:pathLst>
          </a:custGeom>
          <a:noFill/>
          <a:ln cap="flat" cmpd="sng" w="21600">
            <a:solidFill>
              <a:srgbClr val="F59A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8" name="Google Shape;368;p15"/>
          <p:cNvPicPr preferRelativeResize="0"/>
          <p:nvPr/>
        </p:nvPicPr>
        <p:blipFill rotWithShape="1">
          <a:blip r:embed="rId31">
            <a:alphaModFix/>
          </a:blip>
          <a:srcRect b="0" l="0" r="0" t="0"/>
          <a:stretch/>
        </p:blipFill>
        <p:spPr>
          <a:xfrm>
            <a:off x="4077837" y="3523305"/>
            <a:ext cx="104917" cy="17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15"/>
          <p:cNvPicPr preferRelativeResize="0"/>
          <p:nvPr/>
        </p:nvPicPr>
        <p:blipFill rotWithShape="1">
          <a:blip r:embed="rId32">
            <a:alphaModFix/>
          </a:blip>
          <a:srcRect b="0" l="0" r="0" t="0"/>
          <a:stretch/>
        </p:blipFill>
        <p:spPr>
          <a:xfrm>
            <a:off x="4342859" y="3425602"/>
            <a:ext cx="129536" cy="141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15"/>
          <p:cNvPicPr preferRelativeResize="0"/>
          <p:nvPr/>
        </p:nvPicPr>
        <p:blipFill rotWithShape="1">
          <a:blip r:embed="rId33">
            <a:alphaModFix/>
          </a:blip>
          <a:srcRect b="0" l="0" r="0" t="0"/>
          <a:stretch/>
        </p:blipFill>
        <p:spPr>
          <a:xfrm>
            <a:off x="4599579" y="3582145"/>
            <a:ext cx="138468" cy="141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15"/>
          <p:cNvPicPr preferRelativeResize="0"/>
          <p:nvPr/>
        </p:nvPicPr>
        <p:blipFill rotWithShape="1">
          <a:blip r:embed="rId34">
            <a:alphaModFix/>
          </a:blip>
          <a:srcRect b="0" l="0" r="0" t="0"/>
          <a:stretch/>
        </p:blipFill>
        <p:spPr>
          <a:xfrm>
            <a:off x="4837618" y="3399859"/>
            <a:ext cx="126363" cy="15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15"/>
          <p:cNvPicPr preferRelativeResize="0"/>
          <p:nvPr/>
        </p:nvPicPr>
        <p:blipFill rotWithShape="1">
          <a:blip r:embed="rId35">
            <a:alphaModFix/>
          </a:blip>
          <a:srcRect b="0" l="0" r="0" t="0"/>
          <a:stretch/>
        </p:blipFill>
        <p:spPr>
          <a:xfrm>
            <a:off x="5126909" y="3549683"/>
            <a:ext cx="130831" cy="133451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15"/>
          <p:cNvSpPr/>
          <p:nvPr/>
        </p:nvSpPr>
        <p:spPr>
          <a:xfrm>
            <a:off x="5569514" y="3565680"/>
            <a:ext cx="2540" cy="28575"/>
          </a:xfrm>
          <a:custGeom>
            <a:rect b="b" l="l" r="r" t="t"/>
            <a:pathLst>
              <a:path extrusionOk="0" h="28575" w="2539">
                <a:moveTo>
                  <a:pt x="0" y="18795"/>
                </a:moveTo>
                <a:lnTo>
                  <a:pt x="115" y="0"/>
                </a:lnTo>
                <a:lnTo>
                  <a:pt x="218" y="676"/>
                </a:lnTo>
                <a:lnTo>
                  <a:pt x="501" y="4011"/>
                </a:lnTo>
                <a:lnTo>
                  <a:pt x="984" y="9674"/>
                </a:lnTo>
                <a:lnTo>
                  <a:pt x="1664" y="17665"/>
                </a:lnTo>
                <a:lnTo>
                  <a:pt x="2543" y="27985"/>
                </a:lnTo>
              </a:path>
            </a:pathLst>
          </a:custGeom>
          <a:noFill/>
          <a:ln cap="flat" cmpd="sng" w="21600">
            <a:solidFill>
              <a:srgbClr val="F59A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15"/>
          <p:cNvSpPr/>
          <p:nvPr/>
        </p:nvSpPr>
        <p:spPr>
          <a:xfrm>
            <a:off x="5545279" y="3693458"/>
            <a:ext cx="33020" cy="69215"/>
          </a:xfrm>
          <a:custGeom>
            <a:rect b="b" l="l" r="r" t="t"/>
            <a:pathLst>
              <a:path extrusionOk="0" h="69214" w="33020">
                <a:moveTo>
                  <a:pt x="27264" y="0"/>
                </a:moveTo>
                <a:lnTo>
                  <a:pt x="30395" y="4333"/>
                </a:lnTo>
                <a:lnTo>
                  <a:pt x="32177" y="9612"/>
                </a:lnTo>
                <a:lnTo>
                  <a:pt x="32610" y="15836"/>
                </a:lnTo>
                <a:lnTo>
                  <a:pt x="30920" y="24170"/>
                </a:lnTo>
                <a:lnTo>
                  <a:pt x="24922" y="35820"/>
                </a:lnTo>
                <a:lnTo>
                  <a:pt x="14615" y="50789"/>
                </a:lnTo>
                <a:lnTo>
                  <a:pt x="0" y="69074"/>
                </a:lnTo>
              </a:path>
            </a:pathLst>
          </a:custGeom>
          <a:noFill/>
          <a:ln cap="flat" cmpd="sng" w="21600">
            <a:solidFill>
              <a:srgbClr val="F59A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5" name="Google Shape;375;p15"/>
          <p:cNvGrpSpPr/>
          <p:nvPr/>
        </p:nvGrpSpPr>
        <p:grpSpPr>
          <a:xfrm>
            <a:off x="1487072" y="4117736"/>
            <a:ext cx="247143" cy="171014"/>
            <a:chOff x="1487072" y="4117736"/>
            <a:chExt cx="247143" cy="171014"/>
          </a:xfrm>
        </p:grpSpPr>
        <p:pic>
          <p:nvPicPr>
            <p:cNvPr id="376" name="Google Shape;376;p15"/>
            <p:cNvPicPr preferRelativeResize="0"/>
            <p:nvPr/>
          </p:nvPicPr>
          <p:blipFill rotWithShape="1">
            <a:blip r:embed="rId36">
              <a:alphaModFix/>
            </a:blip>
            <a:srcRect b="0" l="0" r="0" t="0"/>
            <a:stretch/>
          </p:blipFill>
          <p:spPr>
            <a:xfrm>
              <a:off x="1487072" y="4117736"/>
              <a:ext cx="119780" cy="1710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7" name="Google Shape;377;p15"/>
            <p:cNvPicPr preferRelativeResize="0"/>
            <p:nvPr/>
          </p:nvPicPr>
          <p:blipFill rotWithShape="1">
            <a:blip r:embed="rId37">
              <a:alphaModFix/>
            </a:blip>
            <a:srcRect b="0" l="0" r="0" t="0"/>
            <a:stretch/>
          </p:blipFill>
          <p:spPr>
            <a:xfrm>
              <a:off x="1628149" y="4152833"/>
              <a:ext cx="106066" cy="1336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8" name="Google Shape;378;p15"/>
          <p:cNvSpPr/>
          <p:nvPr/>
        </p:nvSpPr>
        <p:spPr>
          <a:xfrm>
            <a:off x="1797471" y="4079937"/>
            <a:ext cx="258445" cy="162560"/>
          </a:xfrm>
          <a:custGeom>
            <a:rect b="b" l="l" r="r" t="t"/>
            <a:pathLst>
              <a:path extrusionOk="0" h="162560" w="258444">
                <a:moveTo>
                  <a:pt x="465" y="113152"/>
                </a:moveTo>
                <a:lnTo>
                  <a:pt x="465" y="109144"/>
                </a:lnTo>
                <a:lnTo>
                  <a:pt x="465" y="107054"/>
                </a:lnTo>
                <a:lnTo>
                  <a:pt x="465" y="106882"/>
                </a:lnTo>
                <a:lnTo>
                  <a:pt x="449" y="107294"/>
                </a:lnTo>
                <a:lnTo>
                  <a:pt x="439" y="107690"/>
                </a:lnTo>
                <a:lnTo>
                  <a:pt x="347" y="111203"/>
                </a:lnTo>
                <a:lnTo>
                  <a:pt x="173" y="117835"/>
                </a:lnTo>
                <a:lnTo>
                  <a:pt x="0" y="124466"/>
                </a:lnTo>
                <a:lnTo>
                  <a:pt x="12427" y="145715"/>
                </a:lnTo>
                <a:lnTo>
                  <a:pt x="17090" y="147310"/>
                </a:lnTo>
                <a:lnTo>
                  <a:pt x="50029" y="126396"/>
                </a:lnTo>
                <a:lnTo>
                  <a:pt x="71298" y="90794"/>
                </a:lnTo>
                <a:lnTo>
                  <a:pt x="77268" y="75283"/>
                </a:lnTo>
                <a:lnTo>
                  <a:pt x="77396" y="74908"/>
                </a:lnTo>
                <a:lnTo>
                  <a:pt x="77524" y="74532"/>
                </a:lnTo>
                <a:lnTo>
                  <a:pt x="77565" y="75023"/>
                </a:lnTo>
                <a:lnTo>
                  <a:pt x="77521" y="76381"/>
                </a:lnTo>
                <a:lnTo>
                  <a:pt x="77476" y="77739"/>
                </a:lnTo>
                <a:lnTo>
                  <a:pt x="77237" y="84970"/>
                </a:lnTo>
                <a:lnTo>
                  <a:pt x="76803" y="98073"/>
                </a:lnTo>
                <a:lnTo>
                  <a:pt x="76615" y="107629"/>
                </a:lnTo>
                <a:lnTo>
                  <a:pt x="76701" y="116641"/>
                </a:lnTo>
                <a:lnTo>
                  <a:pt x="86985" y="155848"/>
                </a:lnTo>
                <a:lnTo>
                  <a:pt x="98552" y="162297"/>
                </a:lnTo>
                <a:lnTo>
                  <a:pt x="106186" y="160180"/>
                </a:lnTo>
                <a:lnTo>
                  <a:pt x="138892" y="127187"/>
                </a:lnTo>
                <a:lnTo>
                  <a:pt x="154071" y="87940"/>
                </a:lnTo>
                <a:lnTo>
                  <a:pt x="162731" y="43699"/>
                </a:lnTo>
                <a:lnTo>
                  <a:pt x="167101" y="4064"/>
                </a:lnTo>
                <a:lnTo>
                  <a:pt x="167210" y="1749"/>
                </a:lnTo>
                <a:lnTo>
                  <a:pt x="167270" y="473"/>
                </a:lnTo>
                <a:lnTo>
                  <a:pt x="167281" y="236"/>
                </a:lnTo>
                <a:lnTo>
                  <a:pt x="167292" y="0"/>
                </a:lnTo>
                <a:lnTo>
                  <a:pt x="167186" y="256"/>
                </a:lnTo>
                <a:lnTo>
                  <a:pt x="166962" y="1004"/>
                </a:lnTo>
                <a:lnTo>
                  <a:pt x="166738" y="1752"/>
                </a:lnTo>
                <a:lnTo>
                  <a:pt x="165530" y="5784"/>
                </a:lnTo>
                <a:lnTo>
                  <a:pt x="163338" y="13100"/>
                </a:lnTo>
                <a:lnTo>
                  <a:pt x="154799" y="56595"/>
                </a:lnTo>
                <a:lnTo>
                  <a:pt x="152183" y="91131"/>
                </a:lnTo>
                <a:lnTo>
                  <a:pt x="152475" y="102598"/>
                </a:lnTo>
                <a:lnTo>
                  <a:pt x="165660" y="138585"/>
                </a:lnTo>
                <a:lnTo>
                  <a:pt x="188446" y="150568"/>
                </a:lnTo>
                <a:lnTo>
                  <a:pt x="202770" y="148715"/>
                </a:lnTo>
                <a:lnTo>
                  <a:pt x="218728" y="138843"/>
                </a:lnTo>
                <a:lnTo>
                  <a:pt x="236320" y="120950"/>
                </a:lnTo>
                <a:lnTo>
                  <a:pt x="255547" y="95036"/>
                </a:lnTo>
              </a:path>
              <a:path extrusionOk="0" h="162560" w="258444">
                <a:moveTo>
                  <a:pt x="156037" y="93081"/>
                </a:moveTo>
                <a:lnTo>
                  <a:pt x="156037" y="87368"/>
                </a:lnTo>
                <a:lnTo>
                  <a:pt x="158214" y="82335"/>
                </a:lnTo>
                <a:lnTo>
                  <a:pt x="200321" y="61907"/>
                </a:lnTo>
                <a:lnTo>
                  <a:pt x="236069" y="59496"/>
                </a:lnTo>
                <a:lnTo>
                  <a:pt x="257883" y="60658"/>
                </a:lnTo>
              </a:path>
            </a:pathLst>
          </a:custGeom>
          <a:noFill/>
          <a:ln cap="flat" cmpd="sng" w="21600">
            <a:solidFill>
              <a:srgbClr val="F59A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9" name="Google Shape;379;p15"/>
          <p:cNvGrpSpPr/>
          <p:nvPr/>
        </p:nvGrpSpPr>
        <p:grpSpPr>
          <a:xfrm>
            <a:off x="2200285" y="4028438"/>
            <a:ext cx="248465" cy="259079"/>
            <a:chOff x="2200285" y="4028438"/>
            <a:chExt cx="248465" cy="259079"/>
          </a:xfrm>
        </p:grpSpPr>
        <p:sp>
          <p:nvSpPr>
            <p:cNvPr id="380" name="Google Shape;380;p15"/>
            <p:cNvSpPr/>
            <p:nvPr/>
          </p:nvSpPr>
          <p:spPr>
            <a:xfrm>
              <a:off x="2200285" y="4028438"/>
              <a:ext cx="76200" cy="259079"/>
            </a:xfrm>
            <a:custGeom>
              <a:rect b="b" l="l" r="r" t="t"/>
              <a:pathLst>
                <a:path extrusionOk="0" h="259079" w="76200">
                  <a:moveTo>
                    <a:pt x="75158" y="25269"/>
                  </a:moveTo>
                  <a:lnTo>
                    <a:pt x="76035" y="11799"/>
                  </a:lnTo>
                  <a:lnTo>
                    <a:pt x="74349" y="3913"/>
                  </a:lnTo>
                  <a:lnTo>
                    <a:pt x="70102" y="1611"/>
                  </a:lnTo>
                  <a:lnTo>
                    <a:pt x="67126" y="0"/>
                  </a:lnTo>
                  <a:lnTo>
                    <a:pt x="62182" y="3113"/>
                  </a:lnTo>
                  <a:lnTo>
                    <a:pt x="37164" y="41237"/>
                  </a:lnTo>
                  <a:lnTo>
                    <a:pt x="16818" y="92813"/>
                  </a:lnTo>
                  <a:lnTo>
                    <a:pt x="7121" y="131890"/>
                  </a:lnTo>
                  <a:lnTo>
                    <a:pt x="1361" y="170240"/>
                  </a:lnTo>
                  <a:lnTo>
                    <a:pt x="0" y="203915"/>
                  </a:lnTo>
                  <a:lnTo>
                    <a:pt x="830" y="218503"/>
                  </a:lnTo>
                  <a:lnTo>
                    <a:pt x="14081" y="256640"/>
                  </a:lnTo>
                  <a:lnTo>
                    <a:pt x="21156" y="259076"/>
                  </a:lnTo>
                  <a:lnTo>
                    <a:pt x="29491" y="256601"/>
                  </a:lnTo>
                  <a:lnTo>
                    <a:pt x="39086" y="249216"/>
                  </a:lnTo>
                </a:path>
              </a:pathLst>
            </a:custGeom>
            <a:noFill/>
            <a:ln cap="flat" cmpd="sng" w="21600">
              <a:solidFill>
                <a:srgbClr val="F59A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81" name="Google Shape;381;p15"/>
            <p:cNvPicPr preferRelativeResize="0"/>
            <p:nvPr/>
          </p:nvPicPr>
          <p:blipFill rotWithShape="1">
            <a:blip r:embed="rId38">
              <a:alphaModFix/>
            </a:blip>
            <a:srcRect b="0" l="0" r="0" t="0"/>
            <a:stretch/>
          </p:blipFill>
          <p:spPr>
            <a:xfrm>
              <a:off x="2319496" y="4105047"/>
              <a:ext cx="129254" cy="14568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2" name="Google Shape;382;p15"/>
          <p:cNvSpPr/>
          <p:nvPr/>
        </p:nvSpPr>
        <p:spPr>
          <a:xfrm>
            <a:off x="2510064" y="4043698"/>
            <a:ext cx="55880" cy="268605"/>
          </a:xfrm>
          <a:custGeom>
            <a:rect b="b" l="l" r="r" t="t"/>
            <a:pathLst>
              <a:path extrusionOk="0" h="268604" w="55880">
                <a:moveTo>
                  <a:pt x="16398" y="17236"/>
                </a:moveTo>
                <a:lnTo>
                  <a:pt x="15611" y="8731"/>
                </a:lnTo>
                <a:lnTo>
                  <a:pt x="18026" y="3461"/>
                </a:lnTo>
                <a:lnTo>
                  <a:pt x="23644" y="1424"/>
                </a:lnTo>
                <a:lnTo>
                  <a:pt x="27575" y="0"/>
                </a:lnTo>
                <a:lnTo>
                  <a:pt x="49711" y="42558"/>
                </a:lnTo>
                <a:lnTo>
                  <a:pt x="55400" y="93376"/>
                </a:lnTo>
                <a:lnTo>
                  <a:pt x="54967" y="114030"/>
                </a:lnTo>
                <a:lnTo>
                  <a:pt x="50370" y="158991"/>
                </a:lnTo>
                <a:lnTo>
                  <a:pt x="40581" y="198806"/>
                </a:lnTo>
                <a:lnTo>
                  <a:pt x="17781" y="245672"/>
                </a:lnTo>
                <a:lnTo>
                  <a:pt x="9120" y="257934"/>
                </a:lnTo>
                <a:lnTo>
                  <a:pt x="0" y="268520"/>
                </a:lnTo>
              </a:path>
            </a:pathLst>
          </a:custGeom>
          <a:noFill/>
          <a:ln cap="flat" cmpd="sng" w="21600">
            <a:solidFill>
              <a:srgbClr val="F59A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5"/>
          <p:cNvSpPr/>
          <p:nvPr/>
        </p:nvSpPr>
        <p:spPr>
          <a:xfrm>
            <a:off x="2701437" y="4186301"/>
            <a:ext cx="6985" cy="10160"/>
          </a:xfrm>
          <a:custGeom>
            <a:rect b="b" l="l" r="r" t="t"/>
            <a:pathLst>
              <a:path extrusionOk="0" h="10160" w="6985">
                <a:moveTo>
                  <a:pt x="6909" y="7272"/>
                </a:moveTo>
                <a:lnTo>
                  <a:pt x="3365" y="3479"/>
                </a:lnTo>
                <a:lnTo>
                  <a:pt x="1256" y="1223"/>
                </a:lnTo>
                <a:lnTo>
                  <a:pt x="583" y="503"/>
                </a:lnTo>
                <a:lnTo>
                  <a:pt x="113" y="0"/>
                </a:lnTo>
                <a:lnTo>
                  <a:pt x="243" y="791"/>
                </a:lnTo>
                <a:lnTo>
                  <a:pt x="592" y="1786"/>
                </a:lnTo>
                <a:lnTo>
                  <a:pt x="1686" y="4904"/>
                </a:lnTo>
                <a:lnTo>
                  <a:pt x="3523" y="10145"/>
                </a:lnTo>
              </a:path>
            </a:pathLst>
          </a:custGeom>
          <a:noFill/>
          <a:ln cap="flat" cmpd="sng" w="21600">
            <a:solidFill>
              <a:srgbClr val="F59A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15"/>
          <p:cNvSpPr/>
          <p:nvPr/>
        </p:nvSpPr>
        <p:spPr>
          <a:xfrm>
            <a:off x="2673962" y="4264708"/>
            <a:ext cx="34925" cy="81915"/>
          </a:xfrm>
          <a:custGeom>
            <a:rect b="b" l="l" r="r" t="t"/>
            <a:pathLst>
              <a:path extrusionOk="0" h="81914" w="34925">
                <a:moveTo>
                  <a:pt x="34774" y="0"/>
                </a:moveTo>
                <a:lnTo>
                  <a:pt x="33256" y="3675"/>
                </a:lnTo>
                <a:lnTo>
                  <a:pt x="32484" y="9159"/>
                </a:lnTo>
                <a:lnTo>
                  <a:pt x="32459" y="16452"/>
                </a:lnTo>
                <a:lnTo>
                  <a:pt x="32443" y="21141"/>
                </a:lnTo>
                <a:lnTo>
                  <a:pt x="31430" y="27268"/>
                </a:lnTo>
                <a:lnTo>
                  <a:pt x="29419" y="34834"/>
                </a:lnTo>
                <a:lnTo>
                  <a:pt x="25942" y="43904"/>
                </a:lnTo>
                <a:lnTo>
                  <a:pt x="19880" y="54677"/>
                </a:lnTo>
                <a:lnTo>
                  <a:pt x="11232" y="67154"/>
                </a:lnTo>
                <a:lnTo>
                  <a:pt x="0" y="81334"/>
                </a:lnTo>
              </a:path>
            </a:pathLst>
          </a:custGeom>
          <a:noFill/>
          <a:ln cap="flat" cmpd="sng" w="21600">
            <a:solidFill>
              <a:srgbClr val="F59A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6"/>
          <p:cNvSpPr txBox="1"/>
          <p:nvPr>
            <p:ph type="title"/>
          </p:nvPr>
        </p:nvSpPr>
        <p:spPr>
          <a:xfrm>
            <a:off x="314850" y="276926"/>
            <a:ext cx="8240395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0">
            <a:spAutoFit/>
          </a:bodyPr>
          <a:lstStyle/>
          <a:p>
            <a:pPr indent="0" lvl="0" marL="825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500"/>
              <a:t>Homework : </a:t>
            </a:r>
            <a:r>
              <a:rPr lang="en-US" sz="2500">
                <a:solidFill>
                  <a:srgbClr val="00EBEB"/>
                </a:solidFill>
              </a:rPr>
              <a:t>Calculate Volume of a Sphere</a:t>
            </a:r>
            <a:endParaRPr sz="2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7"/>
          <p:cNvSpPr txBox="1"/>
          <p:nvPr>
            <p:ph type="title"/>
          </p:nvPr>
        </p:nvSpPr>
        <p:spPr>
          <a:xfrm>
            <a:off x="314850" y="276926"/>
            <a:ext cx="8240395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0">
            <a:spAutoFit/>
          </a:bodyPr>
          <a:lstStyle/>
          <a:p>
            <a:pPr indent="0" lvl="0" marL="825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500"/>
              <a:t>Example : </a:t>
            </a:r>
            <a:r>
              <a:rPr lang="en-US" sz="2500">
                <a:solidFill>
                  <a:srgbClr val="00EBEB"/>
                </a:solidFill>
              </a:rPr>
              <a:t>Calculating Simple Interest</a:t>
            </a:r>
            <a:endParaRPr sz="2500"/>
          </a:p>
        </p:txBody>
      </p:sp>
      <p:grpSp>
        <p:nvGrpSpPr>
          <p:cNvPr id="395" name="Google Shape;395;p17"/>
          <p:cNvGrpSpPr/>
          <p:nvPr/>
        </p:nvGrpSpPr>
        <p:grpSpPr>
          <a:xfrm>
            <a:off x="1866594" y="1256537"/>
            <a:ext cx="235785" cy="204634"/>
            <a:chOff x="1866594" y="1256537"/>
            <a:chExt cx="235785" cy="204634"/>
          </a:xfrm>
        </p:grpSpPr>
        <p:pic>
          <p:nvPicPr>
            <p:cNvPr id="396" name="Google Shape;396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66594" y="1256537"/>
              <a:ext cx="104049" cy="2046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7" name="Google Shape;397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97544" y="1263702"/>
              <a:ext cx="104835" cy="17666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98" name="Google Shape;398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83555" y="1309942"/>
            <a:ext cx="105758" cy="889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9" name="Google Shape;399;p17"/>
          <p:cNvGrpSpPr/>
          <p:nvPr/>
        </p:nvGrpSpPr>
        <p:grpSpPr>
          <a:xfrm>
            <a:off x="2639512" y="1208170"/>
            <a:ext cx="424403" cy="264254"/>
            <a:chOff x="2639512" y="1208170"/>
            <a:chExt cx="424403" cy="264254"/>
          </a:xfrm>
        </p:grpSpPr>
        <p:pic>
          <p:nvPicPr>
            <p:cNvPr id="400" name="Google Shape;400;p1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639512" y="1208170"/>
              <a:ext cx="92219" cy="1995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1" name="Google Shape;401;p1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755793" y="1217576"/>
              <a:ext cx="125954" cy="1716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2" name="Google Shape;402;p1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907101" y="1209838"/>
              <a:ext cx="119279" cy="1433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3" name="Google Shape;403;p17"/>
            <p:cNvSpPr/>
            <p:nvPr/>
          </p:nvSpPr>
          <p:spPr>
            <a:xfrm>
              <a:off x="2692440" y="1424164"/>
              <a:ext cx="371475" cy="48260"/>
            </a:xfrm>
            <a:custGeom>
              <a:rect b="b" l="l" r="r" t="t"/>
              <a:pathLst>
                <a:path extrusionOk="0" h="48259" w="371475">
                  <a:moveTo>
                    <a:pt x="0" y="48253"/>
                  </a:moveTo>
                  <a:lnTo>
                    <a:pt x="2011" y="46985"/>
                  </a:lnTo>
                  <a:lnTo>
                    <a:pt x="10499" y="45449"/>
                  </a:lnTo>
                  <a:lnTo>
                    <a:pt x="25464" y="43646"/>
                  </a:lnTo>
                  <a:lnTo>
                    <a:pt x="46905" y="41575"/>
                  </a:lnTo>
                  <a:lnTo>
                    <a:pt x="71934" y="39120"/>
                  </a:lnTo>
                  <a:lnTo>
                    <a:pt x="124085" y="32713"/>
                  </a:lnTo>
                  <a:lnTo>
                    <a:pt x="178087" y="24553"/>
                  </a:lnTo>
                  <a:lnTo>
                    <a:pt x="228303" y="16112"/>
                  </a:lnTo>
                  <a:lnTo>
                    <a:pt x="251638" y="11878"/>
                  </a:lnTo>
                  <a:lnTo>
                    <a:pt x="273154" y="8000"/>
                  </a:lnTo>
                  <a:lnTo>
                    <a:pt x="292214" y="4840"/>
                  </a:lnTo>
                  <a:lnTo>
                    <a:pt x="308816" y="2400"/>
                  </a:lnTo>
                  <a:lnTo>
                    <a:pt x="322961" y="679"/>
                  </a:lnTo>
                  <a:lnTo>
                    <a:pt x="335660" y="0"/>
                  </a:lnTo>
                  <a:lnTo>
                    <a:pt x="347924" y="685"/>
                  </a:lnTo>
                  <a:lnTo>
                    <a:pt x="359751" y="2736"/>
                  </a:lnTo>
                  <a:lnTo>
                    <a:pt x="371142" y="6152"/>
                  </a:lnTo>
                </a:path>
              </a:pathLst>
            </a:custGeom>
            <a:noFill/>
            <a:ln cap="flat" cmpd="sng" w="21600">
              <a:solidFill>
                <a:srgbClr val="F59A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4" name="Google Shape;404;p17"/>
          <p:cNvGrpSpPr/>
          <p:nvPr/>
        </p:nvGrpSpPr>
        <p:grpSpPr>
          <a:xfrm>
            <a:off x="2679251" y="1585976"/>
            <a:ext cx="256203" cy="157324"/>
            <a:chOff x="2679251" y="1585976"/>
            <a:chExt cx="256203" cy="157324"/>
          </a:xfrm>
        </p:grpSpPr>
        <p:sp>
          <p:nvSpPr>
            <p:cNvPr id="405" name="Google Shape;405;p17"/>
            <p:cNvSpPr/>
            <p:nvPr/>
          </p:nvSpPr>
          <p:spPr>
            <a:xfrm>
              <a:off x="2679251" y="1590265"/>
              <a:ext cx="15240" cy="153035"/>
            </a:xfrm>
            <a:custGeom>
              <a:rect b="b" l="l" r="r" t="t"/>
              <a:pathLst>
                <a:path extrusionOk="0" h="153035" w="15239">
                  <a:moveTo>
                    <a:pt x="10773" y="18380"/>
                  </a:moveTo>
                  <a:lnTo>
                    <a:pt x="10799" y="9372"/>
                  </a:lnTo>
                  <a:lnTo>
                    <a:pt x="11080" y="4058"/>
                  </a:lnTo>
                  <a:lnTo>
                    <a:pt x="11617" y="2439"/>
                  </a:lnTo>
                  <a:lnTo>
                    <a:pt x="11991" y="1306"/>
                  </a:lnTo>
                  <a:lnTo>
                    <a:pt x="12228" y="591"/>
                  </a:lnTo>
                  <a:lnTo>
                    <a:pt x="12326" y="295"/>
                  </a:lnTo>
                  <a:lnTo>
                    <a:pt x="12424" y="0"/>
                  </a:lnTo>
                  <a:lnTo>
                    <a:pt x="12543" y="283"/>
                  </a:lnTo>
                  <a:lnTo>
                    <a:pt x="12683" y="1145"/>
                  </a:lnTo>
                  <a:lnTo>
                    <a:pt x="12822" y="2006"/>
                  </a:lnTo>
                  <a:lnTo>
                    <a:pt x="13160" y="4087"/>
                  </a:lnTo>
                  <a:lnTo>
                    <a:pt x="13695" y="7387"/>
                  </a:lnTo>
                  <a:lnTo>
                    <a:pt x="14230" y="10688"/>
                  </a:lnTo>
                  <a:lnTo>
                    <a:pt x="14615" y="18480"/>
                  </a:lnTo>
                  <a:lnTo>
                    <a:pt x="14850" y="30764"/>
                  </a:lnTo>
                  <a:lnTo>
                    <a:pt x="14819" y="40285"/>
                  </a:lnTo>
                  <a:lnTo>
                    <a:pt x="14370" y="50421"/>
                  </a:lnTo>
                  <a:lnTo>
                    <a:pt x="9809" y="90515"/>
                  </a:lnTo>
                  <a:lnTo>
                    <a:pt x="3696" y="130694"/>
                  </a:lnTo>
                  <a:lnTo>
                    <a:pt x="0" y="152901"/>
                  </a:lnTo>
                </a:path>
              </a:pathLst>
            </a:custGeom>
            <a:noFill/>
            <a:ln cap="flat" cmpd="sng" w="21600">
              <a:solidFill>
                <a:srgbClr val="F59A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06" name="Google Shape;406;p1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742980" y="1609187"/>
              <a:ext cx="75931" cy="1299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7" name="Google Shape;407;p1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859580" y="1585976"/>
              <a:ext cx="75874" cy="1297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8" name="Google Shape;408;p17"/>
          <p:cNvGrpSpPr/>
          <p:nvPr/>
        </p:nvGrpSpPr>
        <p:grpSpPr>
          <a:xfrm>
            <a:off x="2183674" y="2332222"/>
            <a:ext cx="366023" cy="184761"/>
            <a:chOff x="2183674" y="2332222"/>
            <a:chExt cx="366023" cy="184761"/>
          </a:xfrm>
        </p:grpSpPr>
        <p:pic>
          <p:nvPicPr>
            <p:cNvPr id="409" name="Google Shape;409;p1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2183674" y="2332222"/>
              <a:ext cx="145419" cy="184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0" name="Google Shape;410;p17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2370775" y="2340535"/>
              <a:ext cx="178922" cy="17639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11" name="Google Shape;411;p1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657962" y="2340654"/>
            <a:ext cx="93275" cy="167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2" name="Google Shape;412;p17"/>
          <p:cNvGrpSpPr/>
          <p:nvPr/>
        </p:nvGrpSpPr>
        <p:grpSpPr>
          <a:xfrm>
            <a:off x="3222423" y="2310417"/>
            <a:ext cx="166487" cy="188806"/>
            <a:chOff x="3222423" y="2310417"/>
            <a:chExt cx="166487" cy="188806"/>
          </a:xfrm>
        </p:grpSpPr>
        <p:pic>
          <p:nvPicPr>
            <p:cNvPr id="413" name="Google Shape;413;p17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3222423" y="2310417"/>
              <a:ext cx="118976" cy="1888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4" name="Google Shape;414;p17"/>
            <p:cNvSpPr/>
            <p:nvPr/>
          </p:nvSpPr>
          <p:spPr>
            <a:xfrm>
              <a:off x="3374306" y="2408945"/>
              <a:ext cx="14604" cy="9525"/>
            </a:xfrm>
            <a:custGeom>
              <a:rect b="b" l="l" r="r" t="t"/>
              <a:pathLst>
                <a:path extrusionOk="0" h="9525" w="14604">
                  <a:moveTo>
                    <a:pt x="14371" y="0"/>
                  </a:moveTo>
                  <a:lnTo>
                    <a:pt x="9580" y="3102"/>
                  </a:lnTo>
                  <a:lnTo>
                    <a:pt x="4790" y="6205"/>
                  </a:lnTo>
                  <a:lnTo>
                    <a:pt x="0" y="9308"/>
                  </a:lnTo>
                </a:path>
              </a:pathLst>
            </a:custGeom>
            <a:noFill/>
            <a:ln cap="flat" cmpd="sng" w="216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15" name="Google Shape;415;p17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467999" y="2282009"/>
            <a:ext cx="92224" cy="1770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6" name="Google Shape;416;p17"/>
          <p:cNvGrpSpPr/>
          <p:nvPr/>
        </p:nvGrpSpPr>
        <p:grpSpPr>
          <a:xfrm>
            <a:off x="2033848" y="2913658"/>
            <a:ext cx="340703" cy="227329"/>
            <a:chOff x="2033848" y="2913658"/>
            <a:chExt cx="340703" cy="227329"/>
          </a:xfrm>
        </p:grpSpPr>
        <p:sp>
          <p:nvSpPr>
            <p:cNvPr id="417" name="Google Shape;417;p17"/>
            <p:cNvSpPr/>
            <p:nvPr/>
          </p:nvSpPr>
          <p:spPr>
            <a:xfrm>
              <a:off x="2033848" y="2962573"/>
              <a:ext cx="15240" cy="133350"/>
            </a:xfrm>
            <a:custGeom>
              <a:rect b="b" l="l" r="r" t="t"/>
              <a:pathLst>
                <a:path extrusionOk="0" h="133350" w="15239">
                  <a:moveTo>
                    <a:pt x="7562" y="977"/>
                  </a:moveTo>
                  <a:lnTo>
                    <a:pt x="10615" y="0"/>
                  </a:lnTo>
                  <a:lnTo>
                    <a:pt x="12817" y="2983"/>
                  </a:lnTo>
                  <a:lnTo>
                    <a:pt x="14168" y="9928"/>
                  </a:lnTo>
                  <a:lnTo>
                    <a:pt x="14667" y="20835"/>
                  </a:lnTo>
                  <a:lnTo>
                    <a:pt x="13831" y="41917"/>
                  </a:lnTo>
                  <a:lnTo>
                    <a:pt x="11107" y="67636"/>
                  </a:lnTo>
                  <a:lnTo>
                    <a:pt x="6497" y="97992"/>
                  </a:lnTo>
                  <a:lnTo>
                    <a:pt x="0" y="132985"/>
                  </a:lnTo>
                </a:path>
              </a:pathLst>
            </a:custGeom>
            <a:noFill/>
            <a:ln cap="flat" cmpd="sng" w="216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18" name="Google Shape;418;p17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2113948" y="2959926"/>
              <a:ext cx="89066" cy="1320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9" name="Google Shape;419;p17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2288903" y="2935142"/>
              <a:ext cx="85648" cy="1334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0" name="Google Shape;420;p17"/>
            <p:cNvSpPr/>
            <p:nvPr/>
          </p:nvSpPr>
          <p:spPr>
            <a:xfrm>
              <a:off x="2096702" y="2913658"/>
              <a:ext cx="274320" cy="227329"/>
            </a:xfrm>
            <a:custGeom>
              <a:rect b="b" l="l" r="r" t="t"/>
              <a:pathLst>
                <a:path extrusionOk="0" h="227330" w="274319">
                  <a:moveTo>
                    <a:pt x="261978" y="38217"/>
                  </a:moveTo>
                  <a:lnTo>
                    <a:pt x="273889" y="0"/>
                  </a:lnTo>
                  <a:lnTo>
                    <a:pt x="273661" y="848"/>
                  </a:lnTo>
                  <a:lnTo>
                    <a:pt x="273434" y="1697"/>
                  </a:lnTo>
                  <a:lnTo>
                    <a:pt x="272864" y="3818"/>
                  </a:lnTo>
                  <a:lnTo>
                    <a:pt x="271953" y="7212"/>
                  </a:lnTo>
                  <a:lnTo>
                    <a:pt x="269968" y="10933"/>
                  </a:lnTo>
                  <a:lnTo>
                    <a:pt x="236045" y="48814"/>
                  </a:lnTo>
                  <a:lnTo>
                    <a:pt x="203930" y="78035"/>
                  </a:lnTo>
                  <a:lnTo>
                    <a:pt x="149628" y="121823"/>
                  </a:lnTo>
                  <a:lnTo>
                    <a:pt x="107425" y="152908"/>
                  </a:lnTo>
                  <a:lnTo>
                    <a:pt x="57549" y="187898"/>
                  </a:lnTo>
                  <a:lnTo>
                    <a:pt x="0" y="226793"/>
                  </a:lnTo>
                </a:path>
              </a:pathLst>
            </a:custGeom>
            <a:noFill/>
            <a:ln cap="flat" cmpd="sng" w="216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1" name="Google Shape;421;p17"/>
          <p:cNvGrpSpPr/>
          <p:nvPr/>
        </p:nvGrpSpPr>
        <p:grpSpPr>
          <a:xfrm>
            <a:off x="1215008" y="2362919"/>
            <a:ext cx="2318564" cy="375294"/>
            <a:chOff x="1215008" y="2362919"/>
            <a:chExt cx="2318564" cy="375294"/>
          </a:xfrm>
        </p:grpSpPr>
        <p:pic>
          <p:nvPicPr>
            <p:cNvPr id="422" name="Google Shape;422;p17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1215008" y="2408413"/>
              <a:ext cx="261569" cy="1605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3" name="Google Shape;423;p17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1504103" y="2412399"/>
              <a:ext cx="83559" cy="1457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4" name="Google Shape;424;p17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1627259" y="2408871"/>
              <a:ext cx="75830" cy="1426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5" name="Google Shape;425;p17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1879084" y="2402983"/>
              <a:ext cx="115983" cy="1460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6" name="Google Shape;426;p17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2917968" y="2375354"/>
              <a:ext cx="130035" cy="1518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7" name="Google Shape;427;p17"/>
            <p:cNvSpPr/>
            <p:nvPr/>
          </p:nvSpPr>
          <p:spPr>
            <a:xfrm>
              <a:off x="1247572" y="2582003"/>
              <a:ext cx="2286000" cy="156210"/>
            </a:xfrm>
            <a:custGeom>
              <a:rect b="b" l="l" r="r" t="t"/>
              <a:pathLst>
                <a:path extrusionOk="0" h="156210" w="2286000">
                  <a:moveTo>
                    <a:pt x="0" y="155953"/>
                  </a:moveTo>
                  <a:lnTo>
                    <a:pt x="47465" y="145476"/>
                  </a:lnTo>
                  <a:lnTo>
                    <a:pt x="78712" y="144448"/>
                  </a:lnTo>
                  <a:lnTo>
                    <a:pt x="99334" y="144664"/>
                  </a:lnTo>
                  <a:lnTo>
                    <a:pt x="123290" y="145368"/>
                  </a:lnTo>
                  <a:lnTo>
                    <a:pt x="151625" y="146050"/>
                  </a:lnTo>
                  <a:lnTo>
                    <a:pt x="224576" y="145826"/>
                  </a:lnTo>
                  <a:lnTo>
                    <a:pt x="269192" y="144920"/>
                  </a:lnTo>
                  <a:lnTo>
                    <a:pt x="308816" y="143502"/>
                  </a:lnTo>
                  <a:lnTo>
                    <a:pt x="351962" y="141122"/>
                  </a:lnTo>
                  <a:lnTo>
                    <a:pt x="398630" y="137780"/>
                  </a:lnTo>
                  <a:lnTo>
                    <a:pt x="448820" y="133475"/>
                  </a:lnTo>
                  <a:lnTo>
                    <a:pt x="502532" y="128208"/>
                  </a:lnTo>
                  <a:lnTo>
                    <a:pt x="549589" y="123290"/>
                  </a:lnTo>
                  <a:lnTo>
                    <a:pt x="598307" y="118116"/>
                  </a:lnTo>
                  <a:lnTo>
                    <a:pt x="648686" y="112686"/>
                  </a:lnTo>
                  <a:lnTo>
                    <a:pt x="700726" y="107000"/>
                  </a:lnTo>
                  <a:lnTo>
                    <a:pt x="754426" y="101058"/>
                  </a:lnTo>
                  <a:lnTo>
                    <a:pt x="809787" y="94861"/>
                  </a:lnTo>
                  <a:lnTo>
                    <a:pt x="858248" y="89484"/>
                  </a:lnTo>
                  <a:lnTo>
                    <a:pt x="907303" y="84200"/>
                  </a:lnTo>
                  <a:lnTo>
                    <a:pt x="956951" y="79007"/>
                  </a:lnTo>
                  <a:lnTo>
                    <a:pt x="1007193" y="73905"/>
                  </a:lnTo>
                  <a:lnTo>
                    <a:pt x="1058028" y="68895"/>
                  </a:lnTo>
                  <a:lnTo>
                    <a:pt x="1109457" y="63977"/>
                  </a:lnTo>
                  <a:lnTo>
                    <a:pt x="1161480" y="59151"/>
                  </a:lnTo>
                  <a:lnTo>
                    <a:pt x="1213696" y="54470"/>
                  </a:lnTo>
                  <a:lnTo>
                    <a:pt x="1265709" y="49989"/>
                  </a:lnTo>
                  <a:lnTo>
                    <a:pt x="1317516" y="45708"/>
                  </a:lnTo>
                  <a:lnTo>
                    <a:pt x="1369119" y="41626"/>
                  </a:lnTo>
                  <a:lnTo>
                    <a:pt x="1420518" y="37744"/>
                  </a:lnTo>
                  <a:lnTo>
                    <a:pt x="1471712" y="34062"/>
                  </a:lnTo>
                  <a:lnTo>
                    <a:pt x="1522701" y="30579"/>
                  </a:lnTo>
                  <a:lnTo>
                    <a:pt x="1581316" y="26800"/>
                  </a:lnTo>
                  <a:lnTo>
                    <a:pt x="1638423" y="23356"/>
                  </a:lnTo>
                  <a:lnTo>
                    <a:pt x="1694025" y="20248"/>
                  </a:lnTo>
                  <a:lnTo>
                    <a:pt x="1748119" y="17474"/>
                  </a:lnTo>
                  <a:lnTo>
                    <a:pt x="1800706" y="15035"/>
                  </a:lnTo>
                  <a:lnTo>
                    <a:pt x="1851787" y="12931"/>
                  </a:lnTo>
                  <a:lnTo>
                    <a:pt x="1902140" y="11040"/>
                  </a:lnTo>
                  <a:lnTo>
                    <a:pt x="1951954" y="9263"/>
                  </a:lnTo>
                  <a:lnTo>
                    <a:pt x="2001230" y="7599"/>
                  </a:lnTo>
                  <a:lnTo>
                    <a:pt x="2049967" y="6049"/>
                  </a:lnTo>
                  <a:lnTo>
                    <a:pt x="2098166" y="4612"/>
                  </a:lnTo>
                  <a:lnTo>
                    <a:pt x="2145825" y="3288"/>
                  </a:lnTo>
                  <a:lnTo>
                    <a:pt x="2192946" y="2078"/>
                  </a:lnTo>
                  <a:lnTo>
                    <a:pt x="2239528" y="982"/>
                  </a:lnTo>
                  <a:lnTo>
                    <a:pt x="2285571" y="0"/>
                  </a:lnTo>
                </a:path>
              </a:pathLst>
            </a:custGeom>
            <a:noFill/>
            <a:ln cap="flat" cmpd="sng" w="216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28" name="Google Shape;428;p17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1493566" y="2362919"/>
              <a:ext cx="204942" cy="21405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9" name="Google Shape;429;p17"/>
          <p:cNvSpPr/>
          <p:nvPr/>
        </p:nvSpPr>
        <p:spPr>
          <a:xfrm>
            <a:off x="2708015" y="4055286"/>
            <a:ext cx="6350" cy="142875"/>
          </a:xfrm>
          <a:custGeom>
            <a:rect b="b" l="l" r="r" t="t"/>
            <a:pathLst>
              <a:path extrusionOk="0" h="142875" w="6350">
                <a:moveTo>
                  <a:pt x="0" y="21755"/>
                </a:moveTo>
                <a:lnTo>
                  <a:pt x="1490" y="11198"/>
                </a:lnTo>
                <a:lnTo>
                  <a:pt x="2605" y="4053"/>
                </a:lnTo>
                <a:lnTo>
                  <a:pt x="3343" y="320"/>
                </a:lnTo>
                <a:lnTo>
                  <a:pt x="3705" y="0"/>
                </a:lnTo>
                <a:lnTo>
                  <a:pt x="3870" y="1314"/>
                </a:lnTo>
                <a:lnTo>
                  <a:pt x="5989" y="40095"/>
                </a:lnTo>
                <a:lnTo>
                  <a:pt x="5717" y="58689"/>
                </a:lnTo>
                <a:lnTo>
                  <a:pt x="4827" y="81975"/>
                </a:lnTo>
                <a:lnTo>
                  <a:pt x="3319" y="109951"/>
                </a:lnTo>
                <a:lnTo>
                  <a:pt x="1192" y="142618"/>
                </a:lnTo>
              </a:path>
            </a:pathLst>
          </a:custGeom>
          <a:noFill/>
          <a:ln cap="flat" cmpd="sng" w="216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0" name="Google Shape;430;p17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2784407" y="4039233"/>
            <a:ext cx="72471" cy="1380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1" name="Google Shape;431;p17"/>
          <p:cNvGrpSpPr/>
          <p:nvPr/>
        </p:nvGrpSpPr>
        <p:grpSpPr>
          <a:xfrm>
            <a:off x="2397664" y="3626910"/>
            <a:ext cx="666380" cy="606028"/>
            <a:chOff x="2397664" y="3626910"/>
            <a:chExt cx="666380" cy="606028"/>
          </a:xfrm>
        </p:grpSpPr>
        <p:pic>
          <p:nvPicPr>
            <p:cNvPr id="432" name="Google Shape;432;p17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2397664" y="3673115"/>
              <a:ext cx="111165" cy="1606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3" name="Google Shape;433;p17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2636440" y="3633535"/>
              <a:ext cx="109695" cy="1889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4" name="Google Shape;434;p17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2786061" y="3626910"/>
              <a:ext cx="240459" cy="1877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5" name="Google Shape;435;p17"/>
            <p:cNvSpPr/>
            <p:nvPr/>
          </p:nvSpPr>
          <p:spPr>
            <a:xfrm>
              <a:off x="2545885" y="3841463"/>
              <a:ext cx="518159" cy="92710"/>
            </a:xfrm>
            <a:custGeom>
              <a:rect b="b" l="l" r="r" t="t"/>
              <a:pathLst>
                <a:path extrusionOk="0" h="92710" w="518160">
                  <a:moveTo>
                    <a:pt x="0" y="92522"/>
                  </a:moveTo>
                  <a:lnTo>
                    <a:pt x="40551" y="81907"/>
                  </a:lnTo>
                  <a:lnTo>
                    <a:pt x="51561" y="81394"/>
                  </a:lnTo>
                  <a:lnTo>
                    <a:pt x="65153" y="80761"/>
                  </a:lnTo>
                  <a:lnTo>
                    <a:pt x="125314" y="76470"/>
                  </a:lnTo>
                  <a:lnTo>
                    <a:pt x="180092" y="70380"/>
                  </a:lnTo>
                  <a:lnTo>
                    <a:pt x="244827" y="60226"/>
                  </a:lnTo>
                  <a:lnTo>
                    <a:pt x="310940" y="47771"/>
                  </a:lnTo>
                  <a:lnTo>
                    <a:pt x="369857" y="34779"/>
                  </a:lnTo>
                  <a:lnTo>
                    <a:pt x="418787" y="22888"/>
                  </a:lnTo>
                  <a:lnTo>
                    <a:pt x="469061" y="10106"/>
                  </a:lnTo>
                  <a:lnTo>
                    <a:pt x="481653" y="7004"/>
                  </a:lnTo>
                  <a:lnTo>
                    <a:pt x="492717" y="4429"/>
                  </a:lnTo>
                  <a:lnTo>
                    <a:pt x="502252" y="2380"/>
                  </a:lnTo>
                  <a:lnTo>
                    <a:pt x="513948" y="0"/>
                  </a:lnTo>
                  <a:lnTo>
                    <a:pt x="517783" y="3213"/>
                  </a:lnTo>
                  <a:lnTo>
                    <a:pt x="513760" y="12020"/>
                  </a:lnTo>
                </a:path>
              </a:pathLst>
            </a:custGeom>
            <a:noFill/>
            <a:ln cap="flat" cmpd="sng" w="216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36" name="Google Shape;436;p17"/>
            <p:cNvPicPr preferRelativeResize="0"/>
            <p:nvPr/>
          </p:nvPicPr>
          <p:blipFill rotWithShape="1">
            <a:blip r:embed="rId28">
              <a:alphaModFix/>
            </a:blip>
            <a:srcRect b="0" l="0" r="0" t="0"/>
            <a:stretch/>
          </p:blipFill>
          <p:spPr>
            <a:xfrm>
              <a:off x="2937820" y="4012124"/>
              <a:ext cx="89707" cy="1435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7" name="Google Shape;437;p17"/>
            <p:cNvSpPr/>
            <p:nvPr/>
          </p:nvSpPr>
          <p:spPr>
            <a:xfrm>
              <a:off x="2936839" y="3956713"/>
              <a:ext cx="109220" cy="276225"/>
            </a:xfrm>
            <a:custGeom>
              <a:rect b="b" l="l" r="r" t="t"/>
              <a:pathLst>
                <a:path extrusionOk="0" h="276225" w="109219">
                  <a:moveTo>
                    <a:pt x="105898" y="50867"/>
                  </a:moveTo>
                  <a:lnTo>
                    <a:pt x="108377" y="6836"/>
                  </a:lnTo>
                  <a:lnTo>
                    <a:pt x="108878" y="1499"/>
                  </a:lnTo>
                  <a:lnTo>
                    <a:pt x="108943" y="806"/>
                  </a:lnTo>
                  <a:lnTo>
                    <a:pt x="109008" y="113"/>
                  </a:lnTo>
                  <a:lnTo>
                    <a:pt x="108849" y="464"/>
                  </a:lnTo>
                  <a:lnTo>
                    <a:pt x="108721" y="929"/>
                  </a:lnTo>
                  <a:lnTo>
                    <a:pt x="107735" y="4511"/>
                  </a:lnTo>
                  <a:lnTo>
                    <a:pt x="105889" y="11211"/>
                  </a:lnTo>
                  <a:lnTo>
                    <a:pt x="103749" y="17785"/>
                  </a:lnTo>
                  <a:lnTo>
                    <a:pt x="100097" y="27459"/>
                  </a:lnTo>
                  <a:lnTo>
                    <a:pt x="94934" y="40232"/>
                  </a:lnTo>
                  <a:lnTo>
                    <a:pt x="88259" y="56105"/>
                  </a:lnTo>
                  <a:lnTo>
                    <a:pt x="77879" y="80964"/>
                  </a:lnTo>
                  <a:lnTo>
                    <a:pt x="63864" y="115398"/>
                  </a:lnTo>
                  <a:lnTo>
                    <a:pt x="46212" y="159407"/>
                  </a:lnTo>
                  <a:lnTo>
                    <a:pt x="24924" y="212991"/>
                  </a:lnTo>
                  <a:lnTo>
                    <a:pt x="0" y="276150"/>
                  </a:lnTo>
                </a:path>
              </a:pathLst>
            </a:custGeom>
            <a:noFill/>
            <a:ln cap="flat" cmpd="sng" w="216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8" name="Google Shape;438;p17"/>
          <p:cNvGrpSpPr/>
          <p:nvPr/>
        </p:nvGrpSpPr>
        <p:grpSpPr>
          <a:xfrm>
            <a:off x="2000506" y="3566562"/>
            <a:ext cx="269498" cy="431800"/>
            <a:chOff x="2000506" y="3566562"/>
            <a:chExt cx="269498" cy="431800"/>
          </a:xfrm>
        </p:grpSpPr>
        <p:pic>
          <p:nvPicPr>
            <p:cNvPr id="439" name="Google Shape;439;p17"/>
            <p:cNvPicPr preferRelativeResize="0"/>
            <p:nvPr/>
          </p:nvPicPr>
          <p:blipFill rotWithShape="1">
            <a:blip r:embed="rId29">
              <a:alphaModFix/>
            </a:blip>
            <a:srcRect b="0" l="0" r="0" t="0"/>
            <a:stretch/>
          </p:blipFill>
          <p:spPr>
            <a:xfrm>
              <a:off x="2000506" y="3659066"/>
              <a:ext cx="153502" cy="1973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0" name="Google Shape;440;p17"/>
            <p:cNvPicPr preferRelativeResize="0"/>
            <p:nvPr/>
          </p:nvPicPr>
          <p:blipFill rotWithShape="1">
            <a:blip r:embed="rId30">
              <a:alphaModFix/>
            </a:blip>
            <a:srcRect b="0" l="0" r="0" t="0"/>
            <a:stretch/>
          </p:blipFill>
          <p:spPr>
            <a:xfrm>
              <a:off x="2185305" y="3673338"/>
              <a:ext cx="84699" cy="1839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1" name="Google Shape;441;p17"/>
            <p:cNvSpPr/>
            <p:nvPr/>
          </p:nvSpPr>
          <p:spPr>
            <a:xfrm>
              <a:off x="2126318" y="3566562"/>
              <a:ext cx="111125" cy="431800"/>
            </a:xfrm>
            <a:custGeom>
              <a:rect b="b" l="l" r="r" t="t"/>
              <a:pathLst>
                <a:path extrusionOk="0" h="431800" w="111125">
                  <a:moveTo>
                    <a:pt x="110429" y="56505"/>
                  </a:moveTo>
                  <a:lnTo>
                    <a:pt x="110600" y="33232"/>
                  </a:lnTo>
                  <a:lnTo>
                    <a:pt x="110725" y="16280"/>
                  </a:lnTo>
                  <a:lnTo>
                    <a:pt x="110804" y="5650"/>
                  </a:lnTo>
                  <a:lnTo>
                    <a:pt x="110835" y="1340"/>
                  </a:lnTo>
                  <a:lnTo>
                    <a:pt x="110843" y="260"/>
                  </a:lnTo>
                  <a:lnTo>
                    <a:pt x="110812" y="0"/>
                  </a:lnTo>
                  <a:lnTo>
                    <a:pt x="110743" y="559"/>
                  </a:lnTo>
                  <a:lnTo>
                    <a:pt x="110674" y="1118"/>
                  </a:lnTo>
                  <a:lnTo>
                    <a:pt x="110067" y="6014"/>
                  </a:lnTo>
                  <a:lnTo>
                    <a:pt x="100323" y="53920"/>
                  </a:lnTo>
                  <a:lnTo>
                    <a:pt x="88081" y="98932"/>
                  </a:lnTo>
                  <a:lnTo>
                    <a:pt x="71766" y="155267"/>
                  </a:lnTo>
                  <a:lnTo>
                    <a:pt x="62150" y="187436"/>
                  </a:lnTo>
                  <a:lnTo>
                    <a:pt x="50135" y="228795"/>
                  </a:lnTo>
                  <a:lnTo>
                    <a:pt x="37912" y="273868"/>
                  </a:lnTo>
                  <a:lnTo>
                    <a:pt x="25482" y="322654"/>
                  </a:lnTo>
                  <a:lnTo>
                    <a:pt x="12844" y="375153"/>
                  </a:lnTo>
                  <a:lnTo>
                    <a:pt x="0" y="431365"/>
                  </a:lnTo>
                </a:path>
              </a:pathLst>
            </a:custGeom>
            <a:noFill/>
            <a:ln cap="flat" cmpd="sng" w="216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42" name="Google Shape;442;p17"/>
          <p:cNvPicPr preferRelativeResize="0"/>
          <p:nvPr/>
        </p:nvPicPr>
        <p:blipFill rotWithShape="1">
          <a:blip r:embed="rId31">
            <a:alphaModFix/>
          </a:blip>
          <a:srcRect b="0" l="0" r="0" t="0"/>
          <a:stretch/>
        </p:blipFill>
        <p:spPr>
          <a:xfrm>
            <a:off x="5694014" y="1179088"/>
            <a:ext cx="293405" cy="215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17"/>
          <p:cNvPicPr preferRelativeResize="0"/>
          <p:nvPr/>
        </p:nvPicPr>
        <p:blipFill rotWithShape="1">
          <a:blip r:embed="rId32">
            <a:alphaModFix/>
          </a:blip>
          <a:srcRect b="0" l="0" r="0" t="0"/>
          <a:stretch/>
        </p:blipFill>
        <p:spPr>
          <a:xfrm>
            <a:off x="6040106" y="1184756"/>
            <a:ext cx="110095" cy="190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17"/>
          <p:cNvPicPr preferRelativeResize="0"/>
          <p:nvPr/>
        </p:nvPicPr>
        <p:blipFill rotWithShape="1">
          <a:blip r:embed="rId33">
            <a:alphaModFix/>
          </a:blip>
          <a:srcRect b="0" l="0" r="0" t="0"/>
          <a:stretch/>
        </p:blipFill>
        <p:spPr>
          <a:xfrm>
            <a:off x="5848563" y="1542871"/>
            <a:ext cx="117410" cy="150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17"/>
          <p:cNvPicPr preferRelativeResize="0"/>
          <p:nvPr/>
        </p:nvPicPr>
        <p:blipFill rotWithShape="1">
          <a:blip r:embed="rId34">
            <a:alphaModFix/>
          </a:blip>
          <a:srcRect b="0" l="0" r="0" t="0"/>
          <a:stretch/>
        </p:blipFill>
        <p:spPr>
          <a:xfrm>
            <a:off x="6015450" y="1545390"/>
            <a:ext cx="139782" cy="159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17"/>
          <p:cNvPicPr preferRelativeResize="0"/>
          <p:nvPr/>
        </p:nvPicPr>
        <p:blipFill rotWithShape="1">
          <a:blip r:embed="rId35">
            <a:alphaModFix/>
          </a:blip>
          <a:srcRect b="0" l="0" r="0" t="0"/>
          <a:stretch/>
        </p:blipFill>
        <p:spPr>
          <a:xfrm>
            <a:off x="5901808" y="915029"/>
            <a:ext cx="110993" cy="215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17"/>
          <p:cNvPicPr preferRelativeResize="0"/>
          <p:nvPr/>
        </p:nvPicPr>
        <p:blipFill rotWithShape="1">
          <a:blip r:embed="rId36">
            <a:alphaModFix/>
          </a:blip>
          <a:srcRect b="0" l="0" r="0" t="0"/>
          <a:stretch/>
        </p:blipFill>
        <p:spPr>
          <a:xfrm>
            <a:off x="5658480" y="888137"/>
            <a:ext cx="98206" cy="1772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8" name="Google Shape;448;p17"/>
          <p:cNvGrpSpPr/>
          <p:nvPr/>
        </p:nvGrpSpPr>
        <p:grpSpPr>
          <a:xfrm>
            <a:off x="5592362" y="1850215"/>
            <a:ext cx="618137" cy="254635"/>
            <a:chOff x="5592362" y="1850215"/>
            <a:chExt cx="618137" cy="254635"/>
          </a:xfrm>
        </p:grpSpPr>
        <p:sp>
          <p:nvSpPr>
            <p:cNvPr id="449" name="Google Shape;449;p17"/>
            <p:cNvSpPr/>
            <p:nvPr/>
          </p:nvSpPr>
          <p:spPr>
            <a:xfrm>
              <a:off x="5668209" y="1850215"/>
              <a:ext cx="542290" cy="254635"/>
            </a:xfrm>
            <a:custGeom>
              <a:rect b="b" l="l" r="r" t="t"/>
              <a:pathLst>
                <a:path extrusionOk="0" h="254635" w="542289">
                  <a:moveTo>
                    <a:pt x="52929" y="23711"/>
                  </a:moveTo>
                  <a:lnTo>
                    <a:pt x="40868" y="24675"/>
                  </a:lnTo>
                  <a:lnTo>
                    <a:pt x="34595" y="25176"/>
                  </a:lnTo>
                  <a:lnTo>
                    <a:pt x="34109" y="25215"/>
                  </a:lnTo>
                  <a:lnTo>
                    <a:pt x="33766" y="25242"/>
                  </a:lnTo>
                  <a:lnTo>
                    <a:pt x="33991" y="25264"/>
                  </a:lnTo>
                  <a:lnTo>
                    <a:pt x="34782" y="25282"/>
                  </a:lnTo>
                  <a:lnTo>
                    <a:pt x="35573" y="25299"/>
                  </a:lnTo>
                  <a:lnTo>
                    <a:pt x="43012" y="25460"/>
                  </a:lnTo>
                  <a:lnTo>
                    <a:pt x="57098" y="25765"/>
                  </a:lnTo>
                  <a:lnTo>
                    <a:pt x="69182" y="25880"/>
                  </a:lnTo>
                  <a:lnTo>
                    <a:pt x="123666" y="24874"/>
                  </a:lnTo>
                  <a:lnTo>
                    <a:pt x="177795" y="21691"/>
                  </a:lnTo>
                  <a:lnTo>
                    <a:pt x="249306" y="14839"/>
                  </a:lnTo>
                  <a:lnTo>
                    <a:pt x="288682" y="10709"/>
                  </a:lnTo>
                  <a:lnTo>
                    <a:pt x="326610" y="7005"/>
                  </a:lnTo>
                  <a:lnTo>
                    <a:pt x="363088" y="3728"/>
                  </a:lnTo>
                  <a:lnTo>
                    <a:pt x="398117" y="877"/>
                  </a:lnTo>
                  <a:lnTo>
                    <a:pt x="428678" y="0"/>
                  </a:lnTo>
                  <a:lnTo>
                    <a:pt x="451753" y="2643"/>
                  </a:lnTo>
                  <a:lnTo>
                    <a:pt x="467341" y="8806"/>
                  </a:lnTo>
                  <a:lnTo>
                    <a:pt x="475442" y="18490"/>
                  </a:lnTo>
                </a:path>
                <a:path extrusionOk="0" h="254635" w="542289">
                  <a:moveTo>
                    <a:pt x="20628" y="193482"/>
                  </a:moveTo>
                  <a:lnTo>
                    <a:pt x="0" y="228337"/>
                  </a:lnTo>
                  <a:lnTo>
                    <a:pt x="4528" y="234479"/>
                  </a:lnTo>
                  <a:lnTo>
                    <a:pt x="53052" y="251140"/>
                  </a:lnTo>
                  <a:lnTo>
                    <a:pt x="95035" y="254164"/>
                  </a:lnTo>
                  <a:lnTo>
                    <a:pt x="120842" y="254018"/>
                  </a:lnTo>
                  <a:lnTo>
                    <a:pt x="182022" y="250194"/>
                  </a:lnTo>
                  <a:lnTo>
                    <a:pt x="249918" y="242582"/>
                  </a:lnTo>
                  <a:lnTo>
                    <a:pt x="318493" y="232098"/>
                  </a:lnTo>
                  <a:lnTo>
                    <a:pt x="360177" y="224295"/>
                  </a:lnTo>
                  <a:lnTo>
                    <a:pt x="403392" y="215039"/>
                  </a:lnTo>
                  <a:lnTo>
                    <a:pt x="448138" y="204328"/>
                  </a:lnTo>
                  <a:lnTo>
                    <a:pt x="494416" y="192164"/>
                  </a:lnTo>
                  <a:lnTo>
                    <a:pt x="542224" y="178547"/>
                  </a:lnTo>
                </a:path>
              </a:pathLst>
            </a:custGeom>
            <a:noFill/>
            <a:ln cap="flat" cmpd="sng" w="216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50" name="Google Shape;450;p17"/>
            <p:cNvPicPr preferRelativeResize="0"/>
            <p:nvPr/>
          </p:nvPicPr>
          <p:blipFill rotWithShape="1">
            <a:blip r:embed="rId37">
              <a:alphaModFix/>
            </a:blip>
            <a:srcRect b="0" l="0" r="0" t="0"/>
            <a:stretch/>
          </p:blipFill>
          <p:spPr>
            <a:xfrm>
              <a:off x="6082125" y="1871568"/>
              <a:ext cx="103406" cy="1504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1" name="Google Shape;451;p17"/>
            <p:cNvPicPr preferRelativeResize="0"/>
            <p:nvPr/>
          </p:nvPicPr>
          <p:blipFill rotWithShape="1">
            <a:blip r:embed="rId38">
              <a:alphaModFix/>
            </a:blip>
            <a:srcRect b="0" l="0" r="0" t="0"/>
            <a:stretch/>
          </p:blipFill>
          <p:spPr>
            <a:xfrm>
              <a:off x="5930069" y="1898739"/>
              <a:ext cx="116102" cy="1396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2" name="Google Shape;452;p17"/>
            <p:cNvPicPr preferRelativeResize="0"/>
            <p:nvPr/>
          </p:nvPicPr>
          <p:blipFill rotWithShape="1">
            <a:blip r:embed="rId39">
              <a:alphaModFix/>
            </a:blip>
            <a:srcRect b="0" l="0" r="0" t="0"/>
            <a:stretch/>
          </p:blipFill>
          <p:spPr>
            <a:xfrm>
              <a:off x="5592362" y="1904420"/>
              <a:ext cx="234531" cy="15078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53" name="Google Shape;453;p17"/>
          <p:cNvPicPr preferRelativeResize="0"/>
          <p:nvPr/>
        </p:nvPicPr>
        <p:blipFill rotWithShape="1">
          <a:blip r:embed="rId40">
            <a:alphaModFix/>
          </a:blip>
          <a:srcRect b="0" l="0" r="0" t="0"/>
          <a:stretch/>
        </p:blipFill>
        <p:spPr>
          <a:xfrm>
            <a:off x="5054821" y="2500225"/>
            <a:ext cx="162908" cy="209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17"/>
          <p:cNvPicPr preferRelativeResize="0"/>
          <p:nvPr/>
        </p:nvPicPr>
        <p:blipFill rotWithShape="1">
          <a:blip r:embed="rId41">
            <a:alphaModFix/>
          </a:blip>
          <a:srcRect b="0" l="0" r="0" t="0"/>
          <a:stretch/>
        </p:blipFill>
        <p:spPr>
          <a:xfrm>
            <a:off x="5302079" y="2499744"/>
            <a:ext cx="245067" cy="199329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17"/>
          <p:cNvSpPr/>
          <p:nvPr/>
        </p:nvSpPr>
        <p:spPr>
          <a:xfrm>
            <a:off x="5633238" y="2580660"/>
            <a:ext cx="6985" cy="3810"/>
          </a:xfrm>
          <a:custGeom>
            <a:rect b="b" l="l" r="r" t="t"/>
            <a:pathLst>
              <a:path extrusionOk="0" h="3810" w="6985">
                <a:moveTo>
                  <a:pt x="0" y="3587"/>
                </a:moveTo>
                <a:lnTo>
                  <a:pt x="2232" y="2391"/>
                </a:lnTo>
                <a:lnTo>
                  <a:pt x="4465" y="1195"/>
                </a:lnTo>
                <a:lnTo>
                  <a:pt x="6697" y="0"/>
                </a:lnTo>
              </a:path>
            </a:pathLst>
          </a:custGeom>
          <a:noFill/>
          <a:ln cap="flat" cmpd="sng" w="216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6" name="Google Shape;456;p17"/>
          <p:cNvPicPr preferRelativeResize="0"/>
          <p:nvPr/>
        </p:nvPicPr>
        <p:blipFill rotWithShape="1">
          <a:blip r:embed="rId42">
            <a:alphaModFix/>
          </a:blip>
          <a:srcRect b="0" l="0" r="0" t="0"/>
          <a:stretch/>
        </p:blipFill>
        <p:spPr>
          <a:xfrm>
            <a:off x="5706322" y="2475828"/>
            <a:ext cx="129234" cy="217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8"/>
          <p:cNvSpPr txBox="1"/>
          <p:nvPr>
            <p:ph type="title"/>
          </p:nvPr>
        </p:nvSpPr>
        <p:spPr>
          <a:xfrm>
            <a:off x="384725" y="382198"/>
            <a:ext cx="3667760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500"/>
              <a:t>Variable </a:t>
            </a:r>
            <a:r>
              <a:rPr lang="en-US" sz="2500">
                <a:solidFill>
                  <a:srgbClr val="00EBEB"/>
                </a:solidFill>
              </a:rPr>
              <a:t>Naming </a:t>
            </a:r>
            <a:r>
              <a:rPr lang="en-US" sz="2500"/>
              <a:t>rules</a:t>
            </a:r>
            <a:endParaRPr sz="2500"/>
          </a:p>
        </p:txBody>
      </p:sp>
      <p:sp>
        <p:nvSpPr>
          <p:cNvPr id="462" name="Google Shape;462;p18"/>
          <p:cNvSpPr txBox="1"/>
          <p:nvPr/>
        </p:nvSpPr>
        <p:spPr>
          <a:xfrm>
            <a:off x="354364" y="1054952"/>
            <a:ext cx="8155940" cy="12172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1425">
            <a:spAutoFit/>
          </a:bodyPr>
          <a:lstStyle/>
          <a:p>
            <a:pPr indent="-487044" lvl="0" marL="49974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700"/>
              <a:buFont typeface="Courier New"/>
              <a:buAutoNum type="arabicParenR"/>
            </a:pPr>
            <a:r>
              <a:rPr b="0" i="0" lang="en-US" sz="1700" u="none" cap="none" strike="noStrike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Variables can start from an alphabet or underscore _ or $ .</a:t>
            </a:r>
            <a:endParaRPr b="0" i="0" sz="1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87044" lvl="0" marL="499744" marR="0" rtl="0" algn="l">
              <a:lnSpc>
                <a:spcPct val="100000"/>
              </a:lnSpc>
              <a:spcBef>
                <a:spcPts val="305"/>
              </a:spcBef>
              <a:spcAft>
                <a:spcPts val="0"/>
              </a:spcAft>
              <a:buClr>
                <a:srgbClr val="EEEEEE"/>
              </a:buClr>
              <a:buSzPts val="1700"/>
              <a:buFont typeface="Courier New"/>
              <a:buAutoNum type="arabicParenR"/>
            </a:pPr>
            <a:r>
              <a:rPr b="0" i="0" lang="en-US" sz="1700" u="none" cap="none" strike="noStrike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Special characters except _ and $ are not allowed.</a:t>
            </a:r>
            <a:endParaRPr b="0" i="0" sz="1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87044" lvl="0" marL="499744" marR="0" rtl="0" algn="l">
              <a:lnSpc>
                <a:spcPct val="100000"/>
              </a:lnSpc>
              <a:spcBef>
                <a:spcPts val="305"/>
              </a:spcBef>
              <a:spcAft>
                <a:spcPts val="0"/>
              </a:spcAft>
              <a:buClr>
                <a:srgbClr val="EEEEEE"/>
              </a:buClr>
              <a:buSzPts val="1700"/>
              <a:buFont typeface="Courier New"/>
              <a:buAutoNum type="arabicParenR"/>
            </a:pPr>
            <a:r>
              <a:rPr b="0" i="0" lang="en-US" sz="1700" u="none" cap="none" strike="noStrike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Some particular keywords are not allowed.</a:t>
            </a:r>
            <a:endParaRPr b="0" i="0" sz="1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87044" lvl="0" marL="499744" marR="0" rtl="0" algn="l">
              <a:lnSpc>
                <a:spcPct val="100000"/>
              </a:lnSpc>
              <a:spcBef>
                <a:spcPts val="305"/>
              </a:spcBef>
              <a:spcAft>
                <a:spcPts val="0"/>
              </a:spcAft>
              <a:buClr>
                <a:srgbClr val="EEEEEE"/>
              </a:buClr>
              <a:buSzPts val="1700"/>
              <a:buFont typeface="Courier New"/>
              <a:buAutoNum type="arabicParenR"/>
            </a:pPr>
            <a:r>
              <a:rPr b="0" i="0" lang="en-US" sz="1700" u="none" cap="none" strike="noStrike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Commas or blanks are not allowed.</a:t>
            </a:r>
            <a:endParaRPr b="0" i="0" sz="1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463" name="Google Shape;463;p18"/>
          <p:cNvGraphicFramePr/>
          <p:nvPr/>
        </p:nvGraphicFramePr>
        <p:xfrm>
          <a:off x="365675" y="24456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{9BB8413E-CD16-4F96-B5D0-80DF32D086F5}</a:tableStyleId>
              </a:tblPr>
              <a:tblGrid>
                <a:gridCol w="717550"/>
                <a:gridCol w="1097275"/>
                <a:gridCol w="685800"/>
                <a:gridCol w="960125"/>
                <a:gridCol w="1097275"/>
                <a:gridCol w="822950"/>
                <a:gridCol w="1371600"/>
                <a:gridCol w="1129025"/>
              </a:tblGrid>
              <a:tr h="308600">
                <a:tc>
                  <a:txBody>
                    <a:bodyPr/>
                    <a:lstStyle/>
                    <a:p>
                      <a:pPr indent="0" lvl="0" marL="0" marR="9779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EBE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auto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45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EBE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double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450" marB="0" marR="0" marL="0"/>
                </a:tc>
                <a:tc>
                  <a:txBody>
                    <a:bodyPr/>
                    <a:lstStyle/>
                    <a:p>
                      <a:pPr indent="0" lvl="0" marL="1371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EBE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45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EBE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break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45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EBE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extern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45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EBE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enum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45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EBE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unsigned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450" marB="0" marR="0" marL="0"/>
                </a:tc>
                <a:tc>
                  <a:txBody>
                    <a:bodyPr/>
                    <a:lstStyle/>
                    <a:p>
                      <a:pPr indent="0" lvl="0" marL="1371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EBE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while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450" marB="0" marR="0" marL="0"/>
                </a:tc>
              </a:tr>
              <a:tr h="314950">
                <a:tc>
                  <a:txBody>
                    <a:bodyPr/>
                    <a:lstStyle/>
                    <a:p>
                      <a:pPr indent="0" lvl="0" marL="0" marR="9779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EBE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case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1425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EBE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sizeof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1425" marB="0" marR="0" marL="0"/>
                </a:tc>
                <a:tc>
                  <a:txBody>
                    <a:bodyPr/>
                    <a:lstStyle/>
                    <a:p>
                      <a:pPr indent="0" lvl="0" marL="1371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EBE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1425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EBE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const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1425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EBE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static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1425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EBE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long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1425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EBE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continue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1425" marB="0" marR="0" marL="0"/>
                </a:tc>
                <a:tc>
                  <a:txBody>
                    <a:bodyPr/>
                    <a:lstStyle/>
                    <a:p>
                      <a:pPr indent="0" lvl="0" marL="1371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EBE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float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1425" marB="0" marR="0" marL="0"/>
                </a:tc>
              </a:tr>
              <a:tr h="314950">
                <a:tc>
                  <a:txBody>
                    <a:bodyPr/>
                    <a:lstStyle/>
                    <a:p>
                      <a:pPr indent="0" lvl="0" marL="0" marR="9779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EBE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else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1425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EBE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signed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1425" marB="0" marR="0" marL="0"/>
                </a:tc>
                <a:tc>
                  <a:txBody>
                    <a:bodyPr/>
                    <a:lstStyle/>
                    <a:p>
                      <a:pPr indent="0" lvl="0" marL="1371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EBE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1425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EBE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short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1425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EBE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switch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1425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EBE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char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1425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EBE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volatile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1425" marB="0" marR="0" marL="0"/>
                </a:tc>
                <a:tc>
                  <a:txBody>
                    <a:bodyPr/>
                    <a:lstStyle/>
                    <a:p>
                      <a:pPr indent="0" lvl="0" marL="1371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EBE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default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1425" marB="0" marR="0" marL="0"/>
                </a:tc>
              </a:tr>
              <a:tr h="307975">
                <a:tc>
                  <a:txBody>
                    <a:bodyPr/>
                    <a:lstStyle/>
                    <a:p>
                      <a:pPr indent="0" lvl="0" marL="0" marR="9779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EBE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goto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1425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EBE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struct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1425" marB="0" marR="0" marL="0"/>
                </a:tc>
                <a:tc>
                  <a:txBody>
                    <a:bodyPr/>
                    <a:lstStyle/>
                    <a:p>
                      <a:pPr indent="0" lvl="0" marL="1371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EBE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1425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EBE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union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1425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EBE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1425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EBE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1425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EBE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register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1425" marB="0" marR="0" marL="0"/>
                </a:tc>
                <a:tc>
                  <a:txBody>
                    <a:bodyPr/>
                    <a:lstStyle/>
                    <a:p>
                      <a:pPr indent="0" lvl="0" marL="1371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EBE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typedef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1425" marB="0" marR="0" marL="0"/>
                </a:tc>
              </a:tr>
            </a:tbl>
          </a:graphicData>
        </a:graphic>
      </p:graphicFrame>
      <p:sp>
        <p:nvSpPr>
          <p:cNvPr id="464" name="Google Shape;464;p18"/>
          <p:cNvSpPr/>
          <p:nvPr/>
        </p:nvSpPr>
        <p:spPr>
          <a:xfrm>
            <a:off x="154595" y="1069702"/>
            <a:ext cx="514350" cy="1177290"/>
          </a:xfrm>
          <a:custGeom>
            <a:rect b="b" l="l" r="r" t="t"/>
            <a:pathLst>
              <a:path extrusionOk="0" h="1177289" w="514350">
                <a:moveTo>
                  <a:pt x="0" y="281419"/>
                </a:moveTo>
                <a:lnTo>
                  <a:pt x="574" y="275555"/>
                </a:lnTo>
                <a:lnTo>
                  <a:pt x="882" y="272413"/>
                </a:lnTo>
                <a:lnTo>
                  <a:pt x="923" y="271995"/>
                </a:lnTo>
                <a:lnTo>
                  <a:pt x="952" y="271701"/>
                </a:lnTo>
                <a:lnTo>
                  <a:pt x="1031" y="272251"/>
                </a:lnTo>
                <a:lnTo>
                  <a:pt x="1074" y="272716"/>
                </a:lnTo>
                <a:lnTo>
                  <a:pt x="1314" y="275312"/>
                </a:lnTo>
                <a:lnTo>
                  <a:pt x="1752" y="280040"/>
                </a:lnTo>
                <a:lnTo>
                  <a:pt x="2189" y="284769"/>
                </a:lnTo>
                <a:lnTo>
                  <a:pt x="3198" y="289592"/>
                </a:lnTo>
                <a:lnTo>
                  <a:pt x="4777" y="294510"/>
                </a:lnTo>
                <a:lnTo>
                  <a:pt x="6357" y="299428"/>
                </a:lnTo>
                <a:lnTo>
                  <a:pt x="8858" y="303602"/>
                </a:lnTo>
                <a:lnTo>
                  <a:pt x="12281" y="307032"/>
                </a:lnTo>
                <a:lnTo>
                  <a:pt x="15704" y="310461"/>
                </a:lnTo>
                <a:lnTo>
                  <a:pt x="21207" y="312027"/>
                </a:lnTo>
                <a:lnTo>
                  <a:pt x="28791" y="311731"/>
                </a:lnTo>
                <a:lnTo>
                  <a:pt x="72949" y="287679"/>
                </a:lnTo>
                <a:lnTo>
                  <a:pt x="115009" y="255849"/>
                </a:lnTo>
                <a:lnTo>
                  <a:pt x="175626" y="207567"/>
                </a:lnTo>
                <a:lnTo>
                  <a:pt x="206682" y="183077"/>
                </a:lnTo>
                <a:lnTo>
                  <a:pt x="241395" y="156866"/>
                </a:lnTo>
                <a:lnTo>
                  <a:pt x="279764" y="128934"/>
                </a:lnTo>
                <a:lnTo>
                  <a:pt x="321790" y="99282"/>
                </a:lnTo>
                <a:lnTo>
                  <a:pt x="367472" y="67908"/>
                </a:lnTo>
                <a:lnTo>
                  <a:pt x="416810" y="34814"/>
                </a:lnTo>
                <a:lnTo>
                  <a:pt x="469805" y="0"/>
                </a:lnTo>
              </a:path>
              <a:path extrusionOk="0" h="1177289" w="514350">
                <a:moveTo>
                  <a:pt x="7673" y="1142416"/>
                </a:moveTo>
                <a:lnTo>
                  <a:pt x="11609" y="1137124"/>
                </a:lnTo>
                <a:lnTo>
                  <a:pt x="14117" y="1133751"/>
                </a:lnTo>
                <a:lnTo>
                  <a:pt x="15200" y="1132296"/>
                </a:lnTo>
                <a:lnTo>
                  <a:pt x="15952" y="1131284"/>
                </a:lnTo>
                <a:lnTo>
                  <a:pt x="16219" y="1131442"/>
                </a:lnTo>
                <a:lnTo>
                  <a:pt x="16000" y="1132772"/>
                </a:lnTo>
                <a:lnTo>
                  <a:pt x="15782" y="1134102"/>
                </a:lnTo>
                <a:lnTo>
                  <a:pt x="15362" y="1136650"/>
                </a:lnTo>
                <a:lnTo>
                  <a:pt x="14742" y="1140418"/>
                </a:lnTo>
                <a:lnTo>
                  <a:pt x="14123" y="1144185"/>
                </a:lnTo>
                <a:lnTo>
                  <a:pt x="13896" y="1148444"/>
                </a:lnTo>
                <a:lnTo>
                  <a:pt x="14064" y="1153195"/>
                </a:lnTo>
                <a:lnTo>
                  <a:pt x="14231" y="1157946"/>
                </a:lnTo>
                <a:lnTo>
                  <a:pt x="15558" y="1162798"/>
                </a:lnTo>
                <a:lnTo>
                  <a:pt x="18044" y="1167753"/>
                </a:lnTo>
                <a:lnTo>
                  <a:pt x="20531" y="1172707"/>
                </a:lnTo>
                <a:lnTo>
                  <a:pt x="26524" y="1175811"/>
                </a:lnTo>
                <a:lnTo>
                  <a:pt x="36023" y="1177062"/>
                </a:lnTo>
                <a:lnTo>
                  <a:pt x="44716" y="1176508"/>
                </a:lnTo>
                <a:lnTo>
                  <a:pt x="89620" y="1156919"/>
                </a:lnTo>
                <a:lnTo>
                  <a:pt x="134509" y="1129044"/>
                </a:lnTo>
                <a:lnTo>
                  <a:pt x="190478" y="1089457"/>
                </a:lnTo>
                <a:lnTo>
                  <a:pt x="222717" y="1066026"/>
                </a:lnTo>
                <a:lnTo>
                  <a:pt x="259522" y="1039991"/>
                </a:lnTo>
                <a:lnTo>
                  <a:pt x="300892" y="1011354"/>
                </a:lnTo>
                <a:lnTo>
                  <a:pt x="346828" y="980113"/>
                </a:lnTo>
                <a:lnTo>
                  <a:pt x="397330" y="946269"/>
                </a:lnTo>
                <a:lnTo>
                  <a:pt x="452398" y="909821"/>
                </a:lnTo>
              </a:path>
              <a:path extrusionOk="0" h="1177289" w="514350">
                <a:moveTo>
                  <a:pt x="67695" y="528310"/>
                </a:moveTo>
                <a:lnTo>
                  <a:pt x="66305" y="540714"/>
                </a:lnTo>
                <a:lnTo>
                  <a:pt x="66027" y="552078"/>
                </a:lnTo>
                <a:lnTo>
                  <a:pt x="66862" y="562400"/>
                </a:lnTo>
                <a:lnTo>
                  <a:pt x="92459" y="585499"/>
                </a:lnTo>
                <a:lnTo>
                  <a:pt x="104593" y="584140"/>
                </a:lnTo>
                <a:lnTo>
                  <a:pt x="140937" y="567597"/>
                </a:lnTo>
                <a:lnTo>
                  <a:pt x="186869" y="537454"/>
                </a:lnTo>
                <a:lnTo>
                  <a:pt x="247544" y="493235"/>
                </a:lnTo>
                <a:lnTo>
                  <a:pt x="286496" y="463973"/>
                </a:lnTo>
                <a:lnTo>
                  <a:pt x="331191" y="429942"/>
                </a:lnTo>
                <a:lnTo>
                  <a:pt x="381629" y="391144"/>
                </a:lnTo>
                <a:lnTo>
                  <a:pt x="437810" y="347578"/>
                </a:lnTo>
                <a:lnTo>
                  <a:pt x="499734" y="299244"/>
                </a:lnTo>
              </a:path>
              <a:path extrusionOk="0" h="1177289" w="514350">
                <a:moveTo>
                  <a:pt x="95575" y="854544"/>
                </a:moveTo>
                <a:lnTo>
                  <a:pt x="95917" y="843773"/>
                </a:lnTo>
                <a:lnTo>
                  <a:pt x="96097" y="838110"/>
                </a:lnTo>
                <a:lnTo>
                  <a:pt x="96115" y="837558"/>
                </a:lnTo>
                <a:lnTo>
                  <a:pt x="96127" y="837169"/>
                </a:lnTo>
                <a:lnTo>
                  <a:pt x="96203" y="837654"/>
                </a:lnTo>
                <a:lnTo>
                  <a:pt x="96343" y="839014"/>
                </a:lnTo>
                <a:lnTo>
                  <a:pt x="96619" y="841698"/>
                </a:lnTo>
                <a:lnTo>
                  <a:pt x="97237" y="847707"/>
                </a:lnTo>
                <a:lnTo>
                  <a:pt x="98197" y="857042"/>
                </a:lnTo>
                <a:lnTo>
                  <a:pt x="99499" y="869704"/>
                </a:lnTo>
                <a:lnTo>
                  <a:pt x="101074" y="883016"/>
                </a:lnTo>
                <a:lnTo>
                  <a:pt x="116360" y="923959"/>
                </a:lnTo>
                <a:lnTo>
                  <a:pt x="125915" y="925399"/>
                </a:lnTo>
                <a:lnTo>
                  <a:pt x="134296" y="924899"/>
                </a:lnTo>
                <a:lnTo>
                  <a:pt x="174016" y="904433"/>
                </a:lnTo>
                <a:lnTo>
                  <a:pt x="213780" y="874881"/>
                </a:lnTo>
                <a:lnTo>
                  <a:pt x="265535" y="832482"/>
                </a:lnTo>
                <a:lnTo>
                  <a:pt x="295865" y="807268"/>
                </a:lnTo>
                <a:lnTo>
                  <a:pt x="330617" y="779169"/>
                </a:lnTo>
                <a:lnTo>
                  <a:pt x="369793" y="748187"/>
                </a:lnTo>
                <a:lnTo>
                  <a:pt x="413391" y="714320"/>
                </a:lnTo>
                <a:lnTo>
                  <a:pt x="461412" y="677569"/>
                </a:lnTo>
                <a:lnTo>
                  <a:pt x="513856" y="637934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9"/>
          <p:cNvSpPr txBox="1"/>
          <p:nvPr>
            <p:ph type="title"/>
          </p:nvPr>
        </p:nvSpPr>
        <p:spPr>
          <a:xfrm>
            <a:off x="384725" y="382198"/>
            <a:ext cx="5579745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500"/>
              <a:t>Variable </a:t>
            </a:r>
            <a:r>
              <a:rPr lang="en-US" sz="2500">
                <a:solidFill>
                  <a:srgbClr val="00EBEB"/>
                </a:solidFill>
              </a:rPr>
              <a:t>Naming </a:t>
            </a:r>
            <a:r>
              <a:rPr lang="en-US" sz="2500"/>
              <a:t>rules - Examples</a:t>
            </a:r>
            <a:endParaRPr sz="2500"/>
          </a:p>
        </p:txBody>
      </p:sp>
      <p:sp>
        <p:nvSpPr>
          <p:cNvPr id="470" name="Google Shape;470;p19"/>
          <p:cNvSpPr txBox="1"/>
          <p:nvPr/>
        </p:nvSpPr>
        <p:spPr>
          <a:xfrm>
            <a:off x="254075" y="958556"/>
            <a:ext cx="839216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EBEB"/>
                </a:solidFill>
                <a:latin typeface="Courier New"/>
                <a:ea typeface="Courier New"/>
                <a:cs typeface="Courier New"/>
                <a:sym typeface="Courier New"/>
              </a:rPr>
              <a:t>q. </a:t>
            </a:r>
            <a:r>
              <a:rPr b="0" i="0" lang="en-US" sz="1800" u="none" cap="none" strike="noStrike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Which of the following are invalid variable names and why?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1" name="Google Shape;471;p19"/>
          <p:cNvSpPr txBox="1"/>
          <p:nvPr/>
        </p:nvSpPr>
        <p:spPr>
          <a:xfrm>
            <a:off x="711275" y="1426424"/>
            <a:ext cx="1534160" cy="767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BASICSALARY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2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#MEAN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2" name="Google Shape;472;p19"/>
          <p:cNvSpPr txBox="1"/>
          <p:nvPr/>
        </p:nvSpPr>
        <p:spPr>
          <a:xfrm>
            <a:off x="742235" y="2392262"/>
            <a:ext cx="2456815" cy="277495"/>
          </a:xfrm>
          <a:prstGeom prst="rect">
            <a:avLst/>
          </a:prstGeom>
          <a:solidFill>
            <a:srgbClr val="FF2A22">
              <a:alpha val="2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population in 2006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3" name="Google Shape;473;p19"/>
          <p:cNvSpPr txBox="1"/>
          <p:nvPr/>
        </p:nvSpPr>
        <p:spPr>
          <a:xfrm>
            <a:off x="711275" y="2830028"/>
            <a:ext cx="1808480" cy="767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2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team’svictory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4" name="Google Shape;474;p19"/>
          <p:cNvSpPr txBox="1"/>
          <p:nvPr/>
        </p:nvSpPr>
        <p:spPr>
          <a:xfrm>
            <a:off x="3591635" y="1426424"/>
            <a:ext cx="1259840" cy="2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_basic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5080" rtl="0" algn="l">
              <a:lnSpc>
                <a:spcPct val="170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group. over time hELLO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Plot#3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5" name="Google Shape;475;p19"/>
          <p:cNvSpPr txBox="1"/>
          <p:nvPr/>
        </p:nvSpPr>
        <p:spPr>
          <a:xfrm>
            <a:off x="5511875" y="1426424"/>
            <a:ext cx="1945639" cy="2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basic-hra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2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422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5080" rtl="0" algn="l">
              <a:lnSpc>
                <a:spcPct val="170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mindovermatter queue.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2015_DDay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6" name="Google Shape;476;p19"/>
          <p:cNvSpPr/>
          <p:nvPr/>
        </p:nvSpPr>
        <p:spPr>
          <a:xfrm>
            <a:off x="5606506" y="1532254"/>
            <a:ext cx="1099185" cy="134620"/>
          </a:xfrm>
          <a:custGeom>
            <a:rect b="b" l="l" r="r" t="t"/>
            <a:pathLst>
              <a:path extrusionOk="0" h="134619" w="1099184">
                <a:moveTo>
                  <a:pt x="18894" y="46331"/>
                </a:moveTo>
                <a:lnTo>
                  <a:pt x="13408" y="43230"/>
                </a:lnTo>
                <a:lnTo>
                  <a:pt x="9002" y="41819"/>
                </a:lnTo>
                <a:lnTo>
                  <a:pt x="5676" y="42101"/>
                </a:lnTo>
                <a:lnTo>
                  <a:pt x="3386" y="42294"/>
                </a:lnTo>
                <a:lnTo>
                  <a:pt x="0" y="71738"/>
                </a:lnTo>
                <a:lnTo>
                  <a:pt x="820" y="77369"/>
                </a:lnTo>
                <a:lnTo>
                  <a:pt x="2529" y="82465"/>
                </a:lnTo>
                <a:lnTo>
                  <a:pt x="4238" y="87561"/>
                </a:lnTo>
                <a:lnTo>
                  <a:pt x="6183" y="91207"/>
                </a:lnTo>
                <a:lnTo>
                  <a:pt x="8363" y="93403"/>
                </a:lnTo>
                <a:lnTo>
                  <a:pt x="10543" y="95600"/>
                </a:lnTo>
                <a:lnTo>
                  <a:pt x="13040" y="96503"/>
                </a:lnTo>
                <a:lnTo>
                  <a:pt x="15853" y="96112"/>
                </a:lnTo>
                <a:lnTo>
                  <a:pt x="18666" y="95721"/>
                </a:lnTo>
                <a:lnTo>
                  <a:pt x="32556" y="65789"/>
                </a:lnTo>
                <a:lnTo>
                  <a:pt x="34707" y="58086"/>
                </a:lnTo>
                <a:lnTo>
                  <a:pt x="36119" y="50998"/>
                </a:lnTo>
                <a:lnTo>
                  <a:pt x="36795" y="44527"/>
                </a:lnTo>
                <a:lnTo>
                  <a:pt x="37471" y="38055"/>
                </a:lnTo>
                <a:lnTo>
                  <a:pt x="36524" y="33725"/>
                </a:lnTo>
                <a:lnTo>
                  <a:pt x="33954" y="31537"/>
                </a:lnTo>
                <a:lnTo>
                  <a:pt x="31384" y="29348"/>
                </a:lnTo>
                <a:lnTo>
                  <a:pt x="7080" y="59984"/>
                </a:lnTo>
                <a:lnTo>
                  <a:pt x="1301" y="85485"/>
                </a:lnTo>
                <a:lnTo>
                  <a:pt x="1920" y="92552"/>
                </a:lnTo>
                <a:lnTo>
                  <a:pt x="3870" y="98752"/>
                </a:lnTo>
                <a:lnTo>
                  <a:pt x="7292" y="103624"/>
                </a:lnTo>
                <a:lnTo>
                  <a:pt x="12322" y="106708"/>
                </a:lnTo>
                <a:lnTo>
                  <a:pt x="18960" y="108004"/>
                </a:lnTo>
                <a:lnTo>
                  <a:pt x="27208" y="107511"/>
                </a:lnTo>
                <a:lnTo>
                  <a:pt x="66084" y="87575"/>
                </a:lnTo>
                <a:lnTo>
                  <a:pt x="93612" y="60383"/>
                </a:lnTo>
                <a:lnTo>
                  <a:pt x="116714" y="26498"/>
                </a:lnTo>
                <a:lnTo>
                  <a:pt x="122485" y="11649"/>
                </a:lnTo>
                <a:lnTo>
                  <a:pt x="121442" y="13425"/>
                </a:lnTo>
                <a:lnTo>
                  <a:pt x="120399" y="15200"/>
                </a:lnTo>
                <a:lnTo>
                  <a:pt x="117791" y="19638"/>
                </a:lnTo>
                <a:lnTo>
                  <a:pt x="103913" y="56337"/>
                </a:lnTo>
                <a:lnTo>
                  <a:pt x="102452" y="74140"/>
                </a:lnTo>
                <a:lnTo>
                  <a:pt x="103210" y="82184"/>
                </a:lnTo>
                <a:lnTo>
                  <a:pt x="129299" y="104769"/>
                </a:lnTo>
                <a:lnTo>
                  <a:pt x="139583" y="103927"/>
                </a:lnTo>
                <a:lnTo>
                  <a:pt x="174743" y="86864"/>
                </a:lnTo>
                <a:lnTo>
                  <a:pt x="209005" y="58176"/>
                </a:lnTo>
                <a:lnTo>
                  <a:pt x="237934" y="24464"/>
                </a:lnTo>
                <a:lnTo>
                  <a:pt x="243812" y="10141"/>
                </a:lnTo>
                <a:lnTo>
                  <a:pt x="241899" y="10287"/>
                </a:lnTo>
                <a:lnTo>
                  <a:pt x="239987" y="10433"/>
                </a:lnTo>
                <a:lnTo>
                  <a:pt x="217655" y="47357"/>
                </a:lnTo>
                <a:lnTo>
                  <a:pt x="204978" y="88066"/>
                </a:lnTo>
                <a:lnTo>
                  <a:pt x="204177" y="96294"/>
                </a:lnTo>
                <a:lnTo>
                  <a:pt x="207505" y="100965"/>
                </a:lnTo>
                <a:lnTo>
                  <a:pt x="214959" y="102079"/>
                </a:lnTo>
                <a:lnTo>
                  <a:pt x="221251" y="101866"/>
                </a:lnTo>
                <a:lnTo>
                  <a:pt x="259611" y="80861"/>
                </a:lnTo>
                <a:lnTo>
                  <a:pt x="291208" y="54710"/>
                </a:lnTo>
                <a:lnTo>
                  <a:pt x="323665" y="22650"/>
                </a:lnTo>
                <a:lnTo>
                  <a:pt x="338668" y="4788"/>
                </a:lnTo>
                <a:lnTo>
                  <a:pt x="339306" y="3736"/>
                </a:lnTo>
                <a:lnTo>
                  <a:pt x="339457" y="3487"/>
                </a:lnTo>
                <a:lnTo>
                  <a:pt x="339608" y="3237"/>
                </a:lnTo>
                <a:lnTo>
                  <a:pt x="339719" y="4163"/>
                </a:lnTo>
                <a:lnTo>
                  <a:pt x="340691" y="32815"/>
                </a:lnTo>
                <a:lnTo>
                  <a:pt x="341592" y="44097"/>
                </a:lnTo>
                <a:lnTo>
                  <a:pt x="355506" y="80347"/>
                </a:lnTo>
                <a:lnTo>
                  <a:pt x="379745" y="91316"/>
                </a:lnTo>
                <a:lnTo>
                  <a:pt x="390264" y="91016"/>
                </a:lnTo>
                <a:lnTo>
                  <a:pt x="436596" y="67982"/>
                </a:lnTo>
                <a:lnTo>
                  <a:pt x="466115" y="39401"/>
                </a:lnTo>
                <a:lnTo>
                  <a:pt x="490529" y="0"/>
                </a:lnTo>
                <a:lnTo>
                  <a:pt x="490069" y="759"/>
                </a:lnTo>
                <a:lnTo>
                  <a:pt x="488941" y="2928"/>
                </a:lnTo>
                <a:lnTo>
                  <a:pt x="486120" y="8349"/>
                </a:lnTo>
                <a:lnTo>
                  <a:pt x="481604" y="17023"/>
                </a:lnTo>
                <a:lnTo>
                  <a:pt x="472033" y="55301"/>
                </a:lnTo>
                <a:lnTo>
                  <a:pt x="471470" y="67741"/>
                </a:lnTo>
                <a:lnTo>
                  <a:pt x="472579" y="79792"/>
                </a:lnTo>
                <a:lnTo>
                  <a:pt x="493856" y="120952"/>
                </a:lnTo>
                <a:lnTo>
                  <a:pt x="539228" y="134230"/>
                </a:lnTo>
                <a:lnTo>
                  <a:pt x="551436" y="133095"/>
                </a:lnTo>
                <a:lnTo>
                  <a:pt x="596350" y="114477"/>
                </a:lnTo>
                <a:lnTo>
                  <a:pt x="628181" y="82910"/>
                </a:lnTo>
                <a:lnTo>
                  <a:pt x="649294" y="44468"/>
                </a:lnTo>
                <a:lnTo>
                  <a:pt x="653794" y="26634"/>
                </a:lnTo>
                <a:lnTo>
                  <a:pt x="653923" y="25531"/>
                </a:lnTo>
                <a:lnTo>
                  <a:pt x="653949" y="25309"/>
                </a:lnTo>
                <a:lnTo>
                  <a:pt x="653953" y="25668"/>
                </a:lnTo>
                <a:lnTo>
                  <a:pt x="653947" y="26496"/>
                </a:lnTo>
                <a:lnTo>
                  <a:pt x="653942" y="27325"/>
                </a:lnTo>
                <a:lnTo>
                  <a:pt x="653887" y="35566"/>
                </a:lnTo>
                <a:lnTo>
                  <a:pt x="653783" y="51220"/>
                </a:lnTo>
                <a:lnTo>
                  <a:pt x="654044" y="62395"/>
                </a:lnTo>
                <a:lnTo>
                  <a:pt x="666109" y="100979"/>
                </a:lnTo>
                <a:lnTo>
                  <a:pt x="691053" y="109130"/>
                </a:lnTo>
                <a:lnTo>
                  <a:pt x="698610" y="107742"/>
                </a:lnTo>
                <a:lnTo>
                  <a:pt x="738220" y="83436"/>
                </a:lnTo>
                <a:lnTo>
                  <a:pt x="768628" y="51029"/>
                </a:lnTo>
                <a:lnTo>
                  <a:pt x="775487" y="44181"/>
                </a:lnTo>
                <a:lnTo>
                  <a:pt x="780919" y="41477"/>
                </a:lnTo>
                <a:lnTo>
                  <a:pt x="784922" y="42917"/>
                </a:lnTo>
                <a:lnTo>
                  <a:pt x="787498" y="48501"/>
                </a:lnTo>
                <a:lnTo>
                  <a:pt x="789433" y="56044"/>
                </a:lnTo>
                <a:lnTo>
                  <a:pt x="791513" y="63362"/>
                </a:lnTo>
                <a:lnTo>
                  <a:pt x="809833" y="99827"/>
                </a:lnTo>
                <a:lnTo>
                  <a:pt x="831297" y="109015"/>
                </a:lnTo>
                <a:lnTo>
                  <a:pt x="837826" y="108411"/>
                </a:lnTo>
                <a:lnTo>
                  <a:pt x="876106" y="85991"/>
                </a:lnTo>
                <a:lnTo>
                  <a:pt x="900043" y="64191"/>
                </a:lnTo>
                <a:lnTo>
                  <a:pt x="907225" y="57335"/>
                </a:lnTo>
                <a:lnTo>
                  <a:pt x="935468" y="31403"/>
                </a:lnTo>
                <a:lnTo>
                  <a:pt x="938359" y="29287"/>
                </a:lnTo>
                <a:lnTo>
                  <a:pt x="942417" y="65099"/>
                </a:lnTo>
                <a:lnTo>
                  <a:pt x="942826" y="73916"/>
                </a:lnTo>
                <a:lnTo>
                  <a:pt x="953200" y="114631"/>
                </a:lnTo>
                <a:lnTo>
                  <a:pt x="958071" y="118552"/>
                </a:lnTo>
                <a:lnTo>
                  <a:pt x="962941" y="122474"/>
                </a:lnTo>
                <a:lnTo>
                  <a:pt x="968633" y="123236"/>
                </a:lnTo>
                <a:lnTo>
                  <a:pt x="975148" y="120835"/>
                </a:lnTo>
                <a:lnTo>
                  <a:pt x="981663" y="118435"/>
                </a:lnTo>
                <a:lnTo>
                  <a:pt x="1008428" y="86658"/>
                </a:lnTo>
                <a:lnTo>
                  <a:pt x="1018976" y="69441"/>
                </a:lnTo>
                <a:lnTo>
                  <a:pt x="1023352" y="69105"/>
                </a:lnTo>
                <a:lnTo>
                  <a:pt x="1026096" y="78398"/>
                </a:lnTo>
                <a:lnTo>
                  <a:pt x="1028839" y="87690"/>
                </a:lnTo>
                <a:lnTo>
                  <a:pt x="1031675" y="95268"/>
                </a:lnTo>
                <a:lnTo>
                  <a:pt x="1034603" y="101130"/>
                </a:lnTo>
                <a:lnTo>
                  <a:pt x="1037531" y="106993"/>
                </a:lnTo>
                <a:lnTo>
                  <a:pt x="1041988" y="110362"/>
                </a:lnTo>
                <a:lnTo>
                  <a:pt x="1047974" y="111239"/>
                </a:lnTo>
                <a:lnTo>
                  <a:pt x="1053959" y="112117"/>
                </a:lnTo>
                <a:lnTo>
                  <a:pt x="1061416" y="108832"/>
                </a:lnTo>
                <a:lnTo>
                  <a:pt x="1070345" y="101386"/>
                </a:lnTo>
                <a:lnTo>
                  <a:pt x="1079539" y="92339"/>
                </a:lnTo>
                <a:lnTo>
                  <a:pt x="1087377" y="81666"/>
                </a:lnTo>
                <a:lnTo>
                  <a:pt x="1093858" y="69366"/>
                </a:lnTo>
                <a:lnTo>
                  <a:pt x="1098982" y="55441"/>
                </a:lnTo>
              </a:path>
            </a:pathLst>
          </a:custGeom>
          <a:noFill/>
          <a:ln cap="flat" cmpd="sng" w="277200">
            <a:solidFill>
              <a:srgbClr val="FF2A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19"/>
          <p:cNvSpPr/>
          <p:nvPr/>
        </p:nvSpPr>
        <p:spPr>
          <a:xfrm>
            <a:off x="762716" y="2023315"/>
            <a:ext cx="693420" cy="121920"/>
          </a:xfrm>
          <a:custGeom>
            <a:rect b="b" l="l" r="r" t="t"/>
            <a:pathLst>
              <a:path extrusionOk="0" h="121919" w="693419">
                <a:moveTo>
                  <a:pt x="9003" y="55679"/>
                </a:moveTo>
                <a:lnTo>
                  <a:pt x="5731" y="42209"/>
                </a:lnTo>
                <a:lnTo>
                  <a:pt x="3326" y="32313"/>
                </a:lnTo>
                <a:lnTo>
                  <a:pt x="1790" y="25991"/>
                </a:lnTo>
                <a:lnTo>
                  <a:pt x="1122" y="23243"/>
                </a:lnTo>
                <a:lnTo>
                  <a:pt x="903" y="22341"/>
                </a:lnTo>
                <a:lnTo>
                  <a:pt x="757" y="23162"/>
                </a:lnTo>
                <a:lnTo>
                  <a:pt x="733" y="24010"/>
                </a:lnTo>
                <a:lnTo>
                  <a:pt x="583" y="29303"/>
                </a:lnTo>
                <a:lnTo>
                  <a:pt x="307" y="39041"/>
                </a:lnTo>
                <a:lnTo>
                  <a:pt x="135" y="46383"/>
                </a:lnTo>
                <a:lnTo>
                  <a:pt x="32" y="53802"/>
                </a:lnTo>
                <a:lnTo>
                  <a:pt x="0" y="61299"/>
                </a:lnTo>
                <a:lnTo>
                  <a:pt x="37" y="68873"/>
                </a:lnTo>
                <a:lnTo>
                  <a:pt x="9668" y="110449"/>
                </a:lnTo>
                <a:lnTo>
                  <a:pt x="13767" y="113430"/>
                </a:lnTo>
                <a:lnTo>
                  <a:pt x="17866" y="116412"/>
                </a:lnTo>
                <a:lnTo>
                  <a:pt x="49113" y="82912"/>
                </a:lnTo>
                <a:lnTo>
                  <a:pt x="60843" y="41774"/>
                </a:lnTo>
                <a:lnTo>
                  <a:pt x="61210" y="35047"/>
                </a:lnTo>
                <a:lnTo>
                  <a:pt x="61578" y="28319"/>
                </a:lnTo>
                <a:lnTo>
                  <a:pt x="61257" y="24081"/>
                </a:lnTo>
                <a:lnTo>
                  <a:pt x="60247" y="22332"/>
                </a:lnTo>
                <a:lnTo>
                  <a:pt x="59237" y="20583"/>
                </a:lnTo>
                <a:lnTo>
                  <a:pt x="53535" y="57562"/>
                </a:lnTo>
                <a:lnTo>
                  <a:pt x="53846" y="67293"/>
                </a:lnTo>
                <a:lnTo>
                  <a:pt x="67822" y="107643"/>
                </a:lnTo>
                <a:lnTo>
                  <a:pt x="83699" y="117050"/>
                </a:lnTo>
                <a:lnTo>
                  <a:pt x="89649" y="116974"/>
                </a:lnTo>
                <a:lnTo>
                  <a:pt x="119822" y="93555"/>
                </a:lnTo>
                <a:lnTo>
                  <a:pt x="136645" y="58932"/>
                </a:lnTo>
                <a:lnTo>
                  <a:pt x="144820" y="17695"/>
                </a:lnTo>
                <a:lnTo>
                  <a:pt x="144752" y="18055"/>
                </a:lnTo>
                <a:lnTo>
                  <a:pt x="144569" y="19397"/>
                </a:lnTo>
                <a:lnTo>
                  <a:pt x="144111" y="22752"/>
                </a:lnTo>
                <a:lnTo>
                  <a:pt x="143378" y="28119"/>
                </a:lnTo>
                <a:lnTo>
                  <a:pt x="142908" y="32753"/>
                </a:lnTo>
                <a:lnTo>
                  <a:pt x="142598" y="38600"/>
                </a:lnTo>
                <a:lnTo>
                  <a:pt x="142446" y="45662"/>
                </a:lnTo>
                <a:lnTo>
                  <a:pt x="142455" y="53938"/>
                </a:lnTo>
                <a:lnTo>
                  <a:pt x="152873" y="94204"/>
                </a:lnTo>
                <a:lnTo>
                  <a:pt x="173309" y="110961"/>
                </a:lnTo>
                <a:lnTo>
                  <a:pt x="180889" y="110872"/>
                </a:lnTo>
                <a:lnTo>
                  <a:pt x="213366" y="86500"/>
                </a:lnTo>
                <a:lnTo>
                  <a:pt x="237176" y="48251"/>
                </a:lnTo>
                <a:lnTo>
                  <a:pt x="242847" y="39954"/>
                </a:lnTo>
                <a:lnTo>
                  <a:pt x="247959" y="37769"/>
                </a:lnTo>
                <a:lnTo>
                  <a:pt x="252511" y="41698"/>
                </a:lnTo>
                <a:lnTo>
                  <a:pt x="256504" y="51741"/>
                </a:lnTo>
                <a:lnTo>
                  <a:pt x="260270" y="64211"/>
                </a:lnTo>
                <a:lnTo>
                  <a:pt x="264144" y="75420"/>
                </a:lnTo>
                <a:lnTo>
                  <a:pt x="286694" y="112284"/>
                </a:lnTo>
                <a:lnTo>
                  <a:pt x="305098" y="118272"/>
                </a:lnTo>
                <a:lnTo>
                  <a:pt x="311968" y="117315"/>
                </a:lnTo>
                <a:lnTo>
                  <a:pt x="347992" y="91398"/>
                </a:lnTo>
                <a:lnTo>
                  <a:pt x="370524" y="58727"/>
                </a:lnTo>
                <a:lnTo>
                  <a:pt x="386385" y="26830"/>
                </a:lnTo>
                <a:lnTo>
                  <a:pt x="387069" y="25303"/>
                </a:lnTo>
                <a:lnTo>
                  <a:pt x="387752" y="23776"/>
                </a:lnTo>
                <a:lnTo>
                  <a:pt x="388256" y="23863"/>
                </a:lnTo>
                <a:lnTo>
                  <a:pt x="388581" y="25563"/>
                </a:lnTo>
                <a:lnTo>
                  <a:pt x="388904" y="27263"/>
                </a:lnTo>
                <a:lnTo>
                  <a:pt x="389616" y="31000"/>
                </a:lnTo>
                <a:lnTo>
                  <a:pt x="401173" y="73647"/>
                </a:lnTo>
                <a:lnTo>
                  <a:pt x="422400" y="112812"/>
                </a:lnTo>
                <a:lnTo>
                  <a:pt x="439558" y="121425"/>
                </a:lnTo>
                <a:lnTo>
                  <a:pt x="446136" y="120720"/>
                </a:lnTo>
                <a:lnTo>
                  <a:pt x="483645" y="90848"/>
                </a:lnTo>
                <a:lnTo>
                  <a:pt x="510087" y="51012"/>
                </a:lnTo>
                <a:lnTo>
                  <a:pt x="525363" y="21376"/>
                </a:lnTo>
                <a:lnTo>
                  <a:pt x="526627" y="18360"/>
                </a:lnTo>
                <a:lnTo>
                  <a:pt x="527376" y="16572"/>
                </a:lnTo>
                <a:lnTo>
                  <a:pt x="527610" y="16015"/>
                </a:lnTo>
                <a:lnTo>
                  <a:pt x="527844" y="15456"/>
                </a:lnTo>
                <a:lnTo>
                  <a:pt x="528009" y="15535"/>
                </a:lnTo>
                <a:lnTo>
                  <a:pt x="528104" y="16252"/>
                </a:lnTo>
                <a:lnTo>
                  <a:pt x="528199" y="16968"/>
                </a:lnTo>
                <a:lnTo>
                  <a:pt x="528504" y="19261"/>
                </a:lnTo>
                <a:lnTo>
                  <a:pt x="529019" y="23133"/>
                </a:lnTo>
                <a:lnTo>
                  <a:pt x="529534" y="27004"/>
                </a:lnTo>
                <a:lnTo>
                  <a:pt x="541280" y="66509"/>
                </a:lnTo>
                <a:lnTo>
                  <a:pt x="566806" y="99586"/>
                </a:lnTo>
                <a:lnTo>
                  <a:pt x="573121" y="100847"/>
                </a:lnTo>
                <a:lnTo>
                  <a:pt x="579863" y="98696"/>
                </a:lnTo>
                <a:lnTo>
                  <a:pt x="608058" y="69855"/>
                </a:lnTo>
                <a:lnTo>
                  <a:pt x="629419" y="33694"/>
                </a:lnTo>
                <a:lnTo>
                  <a:pt x="639987" y="12924"/>
                </a:lnTo>
                <a:lnTo>
                  <a:pt x="641256" y="10209"/>
                </a:lnTo>
                <a:lnTo>
                  <a:pt x="641843" y="8954"/>
                </a:lnTo>
                <a:lnTo>
                  <a:pt x="642430" y="7698"/>
                </a:lnTo>
                <a:lnTo>
                  <a:pt x="642887" y="8511"/>
                </a:lnTo>
                <a:lnTo>
                  <a:pt x="643214" y="11392"/>
                </a:lnTo>
                <a:lnTo>
                  <a:pt x="643540" y="14274"/>
                </a:lnTo>
                <a:lnTo>
                  <a:pt x="644248" y="20506"/>
                </a:lnTo>
                <a:lnTo>
                  <a:pt x="650334" y="60372"/>
                </a:lnTo>
                <a:lnTo>
                  <a:pt x="666655" y="95700"/>
                </a:lnTo>
                <a:lnTo>
                  <a:pt x="670868" y="95879"/>
                </a:lnTo>
                <a:lnTo>
                  <a:pt x="675080" y="96059"/>
                </a:lnTo>
                <a:lnTo>
                  <a:pt x="690487" y="57328"/>
                </a:lnTo>
                <a:lnTo>
                  <a:pt x="693249" y="28193"/>
                </a:lnTo>
                <a:lnTo>
                  <a:pt x="692268" y="24494"/>
                </a:lnTo>
                <a:lnTo>
                  <a:pt x="690149" y="22976"/>
                </a:lnTo>
                <a:lnTo>
                  <a:pt x="688030" y="21457"/>
                </a:lnTo>
                <a:lnTo>
                  <a:pt x="685316" y="21233"/>
                </a:lnTo>
                <a:lnTo>
                  <a:pt x="682007" y="22303"/>
                </a:lnTo>
                <a:lnTo>
                  <a:pt x="678698" y="23372"/>
                </a:lnTo>
                <a:lnTo>
                  <a:pt x="674721" y="25270"/>
                </a:lnTo>
                <a:lnTo>
                  <a:pt x="670079" y="27994"/>
                </a:lnTo>
                <a:lnTo>
                  <a:pt x="665437" y="30719"/>
                </a:lnTo>
                <a:lnTo>
                  <a:pt x="660121" y="32843"/>
                </a:lnTo>
                <a:lnTo>
                  <a:pt x="654131" y="34366"/>
                </a:lnTo>
                <a:lnTo>
                  <a:pt x="648142" y="35890"/>
                </a:lnTo>
                <a:lnTo>
                  <a:pt x="640599" y="36801"/>
                </a:lnTo>
                <a:lnTo>
                  <a:pt x="631503" y="37099"/>
                </a:lnTo>
                <a:lnTo>
                  <a:pt x="624221" y="37196"/>
                </a:lnTo>
                <a:lnTo>
                  <a:pt x="616016" y="37041"/>
                </a:lnTo>
                <a:lnTo>
                  <a:pt x="574605" y="33951"/>
                </a:lnTo>
                <a:lnTo>
                  <a:pt x="536917" y="29357"/>
                </a:lnTo>
                <a:lnTo>
                  <a:pt x="523782" y="27752"/>
                </a:lnTo>
                <a:lnTo>
                  <a:pt x="482904" y="23260"/>
                </a:lnTo>
                <a:lnTo>
                  <a:pt x="430672" y="18822"/>
                </a:lnTo>
                <a:lnTo>
                  <a:pt x="384260" y="15701"/>
                </a:lnTo>
                <a:lnTo>
                  <a:pt x="349634" y="14821"/>
                </a:lnTo>
                <a:lnTo>
                  <a:pt x="341284" y="14856"/>
                </a:lnTo>
                <a:lnTo>
                  <a:pt x="301668" y="18466"/>
                </a:lnTo>
                <a:lnTo>
                  <a:pt x="294175" y="19499"/>
                </a:lnTo>
                <a:lnTo>
                  <a:pt x="253421" y="23095"/>
                </a:lnTo>
                <a:lnTo>
                  <a:pt x="245677" y="23204"/>
                </a:lnTo>
                <a:lnTo>
                  <a:pt x="238717" y="22871"/>
                </a:lnTo>
                <a:lnTo>
                  <a:pt x="204080" y="14462"/>
                </a:lnTo>
                <a:lnTo>
                  <a:pt x="194815" y="11502"/>
                </a:lnTo>
                <a:lnTo>
                  <a:pt x="155990" y="3825"/>
                </a:lnTo>
                <a:lnTo>
                  <a:pt x="153506" y="3782"/>
                </a:lnTo>
                <a:lnTo>
                  <a:pt x="151023" y="3739"/>
                </a:lnTo>
                <a:lnTo>
                  <a:pt x="149711" y="3716"/>
                </a:lnTo>
                <a:lnTo>
                  <a:pt x="149570" y="3714"/>
                </a:lnTo>
                <a:lnTo>
                  <a:pt x="149428" y="3711"/>
                </a:lnTo>
                <a:lnTo>
                  <a:pt x="149719" y="3610"/>
                </a:lnTo>
                <a:lnTo>
                  <a:pt x="150061" y="3516"/>
                </a:lnTo>
                <a:lnTo>
                  <a:pt x="154423" y="2312"/>
                </a:lnTo>
                <a:lnTo>
                  <a:pt x="162803" y="0"/>
                </a:lnTo>
              </a:path>
            </a:pathLst>
          </a:custGeom>
          <a:noFill/>
          <a:ln cap="flat" cmpd="sng" w="277200">
            <a:solidFill>
              <a:srgbClr val="FF2A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19"/>
          <p:cNvSpPr/>
          <p:nvPr/>
        </p:nvSpPr>
        <p:spPr>
          <a:xfrm>
            <a:off x="3652729" y="2041776"/>
            <a:ext cx="634365" cy="118110"/>
          </a:xfrm>
          <a:custGeom>
            <a:rect b="b" l="l" r="r" t="t"/>
            <a:pathLst>
              <a:path extrusionOk="0" h="118110" w="634364">
                <a:moveTo>
                  <a:pt x="29310" y="76831"/>
                </a:moveTo>
                <a:lnTo>
                  <a:pt x="7054" y="53355"/>
                </a:lnTo>
                <a:lnTo>
                  <a:pt x="4671" y="55895"/>
                </a:lnTo>
                <a:lnTo>
                  <a:pt x="2757" y="63701"/>
                </a:lnTo>
                <a:lnTo>
                  <a:pt x="845" y="71508"/>
                </a:lnTo>
                <a:lnTo>
                  <a:pt x="0" y="79543"/>
                </a:lnTo>
                <a:lnTo>
                  <a:pt x="222" y="87807"/>
                </a:lnTo>
                <a:lnTo>
                  <a:pt x="444" y="96070"/>
                </a:lnTo>
                <a:lnTo>
                  <a:pt x="2115" y="102694"/>
                </a:lnTo>
                <a:lnTo>
                  <a:pt x="5234" y="107680"/>
                </a:lnTo>
                <a:lnTo>
                  <a:pt x="8354" y="112666"/>
                </a:lnTo>
                <a:lnTo>
                  <a:pt x="12916" y="115641"/>
                </a:lnTo>
                <a:lnTo>
                  <a:pt x="18921" y="116605"/>
                </a:lnTo>
                <a:lnTo>
                  <a:pt x="24926" y="117568"/>
                </a:lnTo>
                <a:lnTo>
                  <a:pt x="31995" y="115249"/>
                </a:lnTo>
                <a:lnTo>
                  <a:pt x="62155" y="88615"/>
                </a:lnTo>
                <a:lnTo>
                  <a:pt x="81423" y="50304"/>
                </a:lnTo>
                <a:lnTo>
                  <a:pt x="81713" y="41066"/>
                </a:lnTo>
                <a:lnTo>
                  <a:pt x="80327" y="38599"/>
                </a:lnTo>
                <a:lnTo>
                  <a:pt x="77412" y="38282"/>
                </a:lnTo>
                <a:lnTo>
                  <a:pt x="74496" y="37966"/>
                </a:lnTo>
                <a:lnTo>
                  <a:pt x="61961" y="84005"/>
                </a:lnTo>
                <a:lnTo>
                  <a:pt x="62775" y="92260"/>
                </a:lnTo>
                <a:lnTo>
                  <a:pt x="86476" y="112169"/>
                </a:lnTo>
                <a:lnTo>
                  <a:pt x="92987" y="111302"/>
                </a:lnTo>
                <a:lnTo>
                  <a:pt x="129456" y="88478"/>
                </a:lnTo>
                <a:lnTo>
                  <a:pt x="155563" y="58967"/>
                </a:lnTo>
                <a:lnTo>
                  <a:pt x="177615" y="27720"/>
                </a:lnTo>
                <a:lnTo>
                  <a:pt x="181155" y="22217"/>
                </a:lnTo>
                <a:lnTo>
                  <a:pt x="184219" y="23560"/>
                </a:lnTo>
                <a:lnTo>
                  <a:pt x="186807" y="31748"/>
                </a:lnTo>
                <a:lnTo>
                  <a:pt x="189394" y="39936"/>
                </a:lnTo>
                <a:lnTo>
                  <a:pt x="192400" y="47778"/>
                </a:lnTo>
                <a:lnTo>
                  <a:pt x="195826" y="55275"/>
                </a:lnTo>
                <a:lnTo>
                  <a:pt x="199251" y="62772"/>
                </a:lnTo>
                <a:lnTo>
                  <a:pt x="235068" y="79385"/>
                </a:lnTo>
                <a:lnTo>
                  <a:pt x="243087" y="78912"/>
                </a:lnTo>
                <a:lnTo>
                  <a:pt x="280092" y="64070"/>
                </a:lnTo>
                <a:lnTo>
                  <a:pt x="314601" y="40375"/>
                </a:lnTo>
                <a:lnTo>
                  <a:pt x="339457" y="19786"/>
                </a:lnTo>
                <a:lnTo>
                  <a:pt x="343638" y="16395"/>
                </a:lnTo>
                <a:lnTo>
                  <a:pt x="345540" y="15223"/>
                </a:lnTo>
                <a:lnTo>
                  <a:pt x="347442" y="14051"/>
                </a:lnTo>
                <a:lnTo>
                  <a:pt x="348581" y="20536"/>
                </a:lnTo>
                <a:lnTo>
                  <a:pt x="352469" y="60489"/>
                </a:lnTo>
                <a:lnTo>
                  <a:pt x="384494" y="83613"/>
                </a:lnTo>
                <a:lnTo>
                  <a:pt x="393940" y="81543"/>
                </a:lnTo>
                <a:lnTo>
                  <a:pt x="433406" y="60451"/>
                </a:lnTo>
                <a:lnTo>
                  <a:pt x="462734" y="34499"/>
                </a:lnTo>
                <a:lnTo>
                  <a:pt x="472308" y="26631"/>
                </a:lnTo>
                <a:lnTo>
                  <a:pt x="479750" y="23741"/>
                </a:lnTo>
                <a:lnTo>
                  <a:pt x="485061" y="25830"/>
                </a:lnTo>
                <a:lnTo>
                  <a:pt x="488241" y="32897"/>
                </a:lnTo>
                <a:lnTo>
                  <a:pt x="490494" y="41855"/>
                </a:lnTo>
                <a:lnTo>
                  <a:pt x="493028" y="49615"/>
                </a:lnTo>
                <a:lnTo>
                  <a:pt x="522904" y="74056"/>
                </a:lnTo>
                <a:lnTo>
                  <a:pt x="529401" y="73616"/>
                </a:lnTo>
                <a:lnTo>
                  <a:pt x="567194" y="56257"/>
                </a:lnTo>
                <a:lnTo>
                  <a:pt x="596421" y="31390"/>
                </a:lnTo>
                <a:lnTo>
                  <a:pt x="608288" y="20152"/>
                </a:lnTo>
                <a:lnTo>
                  <a:pt x="613369" y="15434"/>
                </a:lnTo>
                <a:lnTo>
                  <a:pt x="631592" y="965"/>
                </a:lnTo>
                <a:lnTo>
                  <a:pt x="634011" y="0"/>
                </a:lnTo>
                <a:lnTo>
                  <a:pt x="632820" y="3069"/>
                </a:lnTo>
                <a:lnTo>
                  <a:pt x="628016" y="10174"/>
                </a:lnTo>
              </a:path>
            </a:pathLst>
          </a:custGeom>
          <a:noFill/>
          <a:ln cap="flat" cmpd="sng" w="277200">
            <a:solidFill>
              <a:srgbClr val="FF2A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19"/>
          <p:cNvSpPr/>
          <p:nvPr/>
        </p:nvSpPr>
        <p:spPr>
          <a:xfrm>
            <a:off x="5594793" y="2051400"/>
            <a:ext cx="309245" cy="52069"/>
          </a:xfrm>
          <a:custGeom>
            <a:rect b="b" l="l" r="r" t="t"/>
            <a:pathLst>
              <a:path extrusionOk="0" h="52069" w="309245">
                <a:moveTo>
                  <a:pt x="2332" y="34770"/>
                </a:moveTo>
                <a:lnTo>
                  <a:pt x="49" y="202"/>
                </a:lnTo>
                <a:lnTo>
                  <a:pt x="9" y="0"/>
                </a:lnTo>
                <a:lnTo>
                  <a:pt x="0" y="275"/>
                </a:lnTo>
                <a:lnTo>
                  <a:pt x="20" y="1029"/>
                </a:lnTo>
                <a:lnTo>
                  <a:pt x="42" y="1783"/>
                </a:lnTo>
                <a:lnTo>
                  <a:pt x="179" y="6674"/>
                </a:lnTo>
                <a:lnTo>
                  <a:pt x="433" y="15702"/>
                </a:lnTo>
                <a:lnTo>
                  <a:pt x="687" y="24731"/>
                </a:lnTo>
                <a:lnTo>
                  <a:pt x="1833" y="31455"/>
                </a:lnTo>
                <a:lnTo>
                  <a:pt x="3872" y="35875"/>
                </a:lnTo>
                <a:lnTo>
                  <a:pt x="5910" y="40295"/>
                </a:lnTo>
                <a:lnTo>
                  <a:pt x="8726" y="43498"/>
                </a:lnTo>
                <a:lnTo>
                  <a:pt x="12320" y="45481"/>
                </a:lnTo>
                <a:lnTo>
                  <a:pt x="15915" y="47465"/>
                </a:lnTo>
                <a:lnTo>
                  <a:pt x="20424" y="48483"/>
                </a:lnTo>
                <a:lnTo>
                  <a:pt x="25849" y="48536"/>
                </a:lnTo>
                <a:lnTo>
                  <a:pt x="31273" y="48589"/>
                </a:lnTo>
                <a:lnTo>
                  <a:pt x="63219" y="29072"/>
                </a:lnTo>
                <a:lnTo>
                  <a:pt x="69569" y="23770"/>
                </a:lnTo>
                <a:lnTo>
                  <a:pt x="75174" y="18258"/>
                </a:lnTo>
                <a:lnTo>
                  <a:pt x="80032" y="12534"/>
                </a:lnTo>
                <a:lnTo>
                  <a:pt x="84892" y="6811"/>
                </a:lnTo>
                <a:lnTo>
                  <a:pt x="88028" y="7324"/>
                </a:lnTo>
                <a:lnTo>
                  <a:pt x="89441" y="14074"/>
                </a:lnTo>
                <a:lnTo>
                  <a:pt x="90854" y="20824"/>
                </a:lnTo>
                <a:lnTo>
                  <a:pt x="92907" y="26933"/>
                </a:lnTo>
                <a:lnTo>
                  <a:pt x="123909" y="51342"/>
                </a:lnTo>
                <a:lnTo>
                  <a:pt x="130261" y="51821"/>
                </a:lnTo>
                <a:lnTo>
                  <a:pt x="136915" y="50543"/>
                </a:lnTo>
                <a:lnTo>
                  <a:pt x="143871" y="47508"/>
                </a:lnTo>
                <a:lnTo>
                  <a:pt x="150826" y="44473"/>
                </a:lnTo>
                <a:lnTo>
                  <a:pt x="157729" y="40185"/>
                </a:lnTo>
                <a:lnTo>
                  <a:pt x="164578" y="34646"/>
                </a:lnTo>
                <a:lnTo>
                  <a:pt x="171426" y="29107"/>
                </a:lnTo>
                <a:lnTo>
                  <a:pt x="177809" y="23588"/>
                </a:lnTo>
                <a:lnTo>
                  <a:pt x="183726" y="18089"/>
                </a:lnTo>
                <a:lnTo>
                  <a:pt x="189643" y="12590"/>
                </a:lnTo>
                <a:lnTo>
                  <a:pt x="194132" y="8882"/>
                </a:lnTo>
                <a:lnTo>
                  <a:pt x="197193" y="6965"/>
                </a:lnTo>
                <a:lnTo>
                  <a:pt x="200255" y="5048"/>
                </a:lnTo>
                <a:lnTo>
                  <a:pt x="202797" y="5375"/>
                </a:lnTo>
                <a:lnTo>
                  <a:pt x="204819" y="7947"/>
                </a:lnTo>
                <a:lnTo>
                  <a:pt x="206842" y="10519"/>
                </a:lnTo>
                <a:lnTo>
                  <a:pt x="209189" y="15016"/>
                </a:lnTo>
                <a:lnTo>
                  <a:pt x="211860" y="21440"/>
                </a:lnTo>
                <a:lnTo>
                  <a:pt x="214532" y="27864"/>
                </a:lnTo>
                <a:lnTo>
                  <a:pt x="217844" y="33331"/>
                </a:lnTo>
                <a:lnTo>
                  <a:pt x="221794" y="37842"/>
                </a:lnTo>
                <a:lnTo>
                  <a:pt x="225745" y="42353"/>
                </a:lnTo>
                <a:lnTo>
                  <a:pt x="230847" y="45140"/>
                </a:lnTo>
                <a:lnTo>
                  <a:pt x="237103" y="46202"/>
                </a:lnTo>
                <a:lnTo>
                  <a:pt x="243358" y="47264"/>
                </a:lnTo>
                <a:lnTo>
                  <a:pt x="250649" y="45768"/>
                </a:lnTo>
                <a:lnTo>
                  <a:pt x="289668" y="20445"/>
                </a:lnTo>
                <a:lnTo>
                  <a:pt x="303213" y="8871"/>
                </a:lnTo>
                <a:lnTo>
                  <a:pt x="309036" y="3762"/>
                </a:lnTo>
              </a:path>
            </a:pathLst>
          </a:custGeom>
          <a:noFill/>
          <a:ln cap="flat" cmpd="sng" w="277200">
            <a:solidFill>
              <a:srgbClr val="FF2A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19"/>
          <p:cNvSpPr/>
          <p:nvPr/>
        </p:nvSpPr>
        <p:spPr>
          <a:xfrm>
            <a:off x="3660104" y="2481415"/>
            <a:ext cx="1158875" cy="106680"/>
          </a:xfrm>
          <a:custGeom>
            <a:rect b="b" l="l" r="r" t="t"/>
            <a:pathLst>
              <a:path extrusionOk="0" h="106680" w="1158875">
                <a:moveTo>
                  <a:pt x="16667" y="64042"/>
                </a:moveTo>
                <a:lnTo>
                  <a:pt x="12314" y="54070"/>
                </a:lnTo>
                <a:lnTo>
                  <a:pt x="8764" y="48297"/>
                </a:lnTo>
                <a:lnTo>
                  <a:pt x="6019" y="46724"/>
                </a:lnTo>
                <a:lnTo>
                  <a:pt x="4078" y="49350"/>
                </a:lnTo>
                <a:lnTo>
                  <a:pt x="0" y="85499"/>
                </a:lnTo>
                <a:lnTo>
                  <a:pt x="805" y="88878"/>
                </a:lnTo>
                <a:lnTo>
                  <a:pt x="2473" y="90894"/>
                </a:lnTo>
                <a:lnTo>
                  <a:pt x="4142" y="92910"/>
                </a:lnTo>
                <a:lnTo>
                  <a:pt x="6294" y="94019"/>
                </a:lnTo>
                <a:lnTo>
                  <a:pt x="8932" y="94220"/>
                </a:lnTo>
                <a:lnTo>
                  <a:pt x="11567" y="94422"/>
                </a:lnTo>
                <a:lnTo>
                  <a:pt x="14420" y="92686"/>
                </a:lnTo>
                <a:lnTo>
                  <a:pt x="17488" y="89012"/>
                </a:lnTo>
                <a:lnTo>
                  <a:pt x="20556" y="85338"/>
                </a:lnTo>
                <a:lnTo>
                  <a:pt x="23311" y="81237"/>
                </a:lnTo>
                <a:lnTo>
                  <a:pt x="25752" y="76710"/>
                </a:lnTo>
                <a:lnTo>
                  <a:pt x="28194" y="72183"/>
                </a:lnTo>
                <a:lnTo>
                  <a:pt x="30311" y="68690"/>
                </a:lnTo>
                <a:lnTo>
                  <a:pt x="32105" y="66230"/>
                </a:lnTo>
                <a:lnTo>
                  <a:pt x="33897" y="63771"/>
                </a:lnTo>
                <a:lnTo>
                  <a:pt x="36849" y="65995"/>
                </a:lnTo>
                <a:lnTo>
                  <a:pt x="40960" y="72904"/>
                </a:lnTo>
                <a:lnTo>
                  <a:pt x="45071" y="79812"/>
                </a:lnTo>
                <a:lnTo>
                  <a:pt x="49071" y="83583"/>
                </a:lnTo>
                <a:lnTo>
                  <a:pt x="52959" y="84217"/>
                </a:lnTo>
                <a:lnTo>
                  <a:pt x="56847" y="84851"/>
                </a:lnTo>
                <a:lnTo>
                  <a:pt x="62209" y="83192"/>
                </a:lnTo>
                <a:lnTo>
                  <a:pt x="101025" y="53536"/>
                </a:lnTo>
                <a:lnTo>
                  <a:pt x="110875" y="44728"/>
                </a:lnTo>
                <a:lnTo>
                  <a:pt x="118700" y="38083"/>
                </a:lnTo>
                <a:lnTo>
                  <a:pt x="124498" y="33603"/>
                </a:lnTo>
                <a:lnTo>
                  <a:pt x="128270" y="31287"/>
                </a:lnTo>
                <a:lnTo>
                  <a:pt x="131948" y="29641"/>
                </a:lnTo>
                <a:lnTo>
                  <a:pt x="135373" y="31136"/>
                </a:lnTo>
                <a:lnTo>
                  <a:pt x="152573" y="60825"/>
                </a:lnTo>
                <a:lnTo>
                  <a:pt x="156685" y="67194"/>
                </a:lnTo>
                <a:lnTo>
                  <a:pt x="161199" y="72688"/>
                </a:lnTo>
                <a:lnTo>
                  <a:pt x="165714" y="78182"/>
                </a:lnTo>
                <a:lnTo>
                  <a:pt x="171044" y="81742"/>
                </a:lnTo>
                <a:lnTo>
                  <a:pt x="177187" y="83368"/>
                </a:lnTo>
                <a:lnTo>
                  <a:pt x="182247" y="83902"/>
                </a:lnTo>
                <a:lnTo>
                  <a:pt x="188207" y="83066"/>
                </a:lnTo>
                <a:lnTo>
                  <a:pt x="224367" y="63052"/>
                </a:lnTo>
                <a:lnTo>
                  <a:pt x="256106" y="37419"/>
                </a:lnTo>
                <a:lnTo>
                  <a:pt x="272480" y="23654"/>
                </a:lnTo>
                <a:lnTo>
                  <a:pt x="284759" y="13696"/>
                </a:lnTo>
                <a:lnTo>
                  <a:pt x="292944" y="7546"/>
                </a:lnTo>
                <a:lnTo>
                  <a:pt x="297034" y="5203"/>
                </a:lnTo>
                <a:lnTo>
                  <a:pt x="299757" y="4616"/>
                </a:lnTo>
                <a:lnTo>
                  <a:pt x="301339" y="8075"/>
                </a:lnTo>
                <a:lnTo>
                  <a:pt x="301778" y="15579"/>
                </a:lnTo>
                <a:lnTo>
                  <a:pt x="302218" y="23083"/>
                </a:lnTo>
                <a:lnTo>
                  <a:pt x="303150" y="31297"/>
                </a:lnTo>
                <a:lnTo>
                  <a:pt x="304576" y="40221"/>
                </a:lnTo>
                <a:lnTo>
                  <a:pt x="306001" y="49145"/>
                </a:lnTo>
                <a:lnTo>
                  <a:pt x="339014" y="69979"/>
                </a:lnTo>
                <a:lnTo>
                  <a:pt x="346861" y="69659"/>
                </a:lnTo>
                <a:lnTo>
                  <a:pt x="382945" y="54795"/>
                </a:lnTo>
                <a:lnTo>
                  <a:pt x="415102" y="31419"/>
                </a:lnTo>
                <a:lnTo>
                  <a:pt x="436003" y="13177"/>
                </a:lnTo>
                <a:lnTo>
                  <a:pt x="439208" y="14273"/>
                </a:lnTo>
                <a:lnTo>
                  <a:pt x="440465" y="21160"/>
                </a:lnTo>
                <a:lnTo>
                  <a:pt x="441723" y="28047"/>
                </a:lnTo>
                <a:lnTo>
                  <a:pt x="442357" y="36403"/>
                </a:lnTo>
                <a:lnTo>
                  <a:pt x="447412" y="81167"/>
                </a:lnTo>
                <a:lnTo>
                  <a:pt x="470758" y="92227"/>
                </a:lnTo>
                <a:lnTo>
                  <a:pt x="477739" y="92121"/>
                </a:lnTo>
                <a:lnTo>
                  <a:pt x="519525" y="76438"/>
                </a:lnTo>
                <a:lnTo>
                  <a:pt x="551379" y="53462"/>
                </a:lnTo>
                <a:lnTo>
                  <a:pt x="557835" y="48173"/>
                </a:lnTo>
                <a:lnTo>
                  <a:pt x="563406" y="43634"/>
                </a:lnTo>
                <a:lnTo>
                  <a:pt x="568092" y="39847"/>
                </a:lnTo>
                <a:lnTo>
                  <a:pt x="571893" y="36811"/>
                </a:lnTo>
                <a:lnTo>
                  <a:pt x="574997" y="35899"/>
                </a:lnTo>
                <a:lnTo>
                  <a:pt x="577591" y="38487"/>
                </a:lnTo>
                <a:lnTo>
                  <a:pt x="579677" y="44574"/>
                </a:lnTo>
                <a:lnTo>
                  <a:pt x="581252" y="54161"/>
                </a:lnTo>
                <a:lnTo>
                  <a:pt x="582631" y="64798"/>
                </a:lnTo>
                <a:lnTo>
                  <a:pt x="584126" y="74035"/>
                </a:lnTo>
                <a:lnTo>
                  <a:pt x="598104" y="103910"/>
                </a:lnTo>
                <a:lnTo>
                  <a:pt x="602821" y="106654"/>
                </a:lnTo>
                <a:lnTo>
                  <a:pt x="641891" y="88773"/>
                </a:lnTo>
                <a:lnTo>
                  <a:pt x="660434" y="73673"/>
                </a:lnTo>
                <a:lnTo>
                  <a:pt x="669776" y="65926"/>
                </a:lnTo>
                <a:lnTo>
                  <a:pt x="704754" y="37915"/>
                </a:lnTo>
                <a:lnTo>
                  <a:pt x="730873" y="24095"/>
                </a:lnTo>
                <a:lnTo>
                  <a:pt x="734390" y="26287"/>
                </a:lnTo>
                <a:lnTo>
                  <a:pt x="737907" y="28479"/>
                </a:lnTo>
                <a:lnTo>
                  <a:pt x="740615" y="33001"/>
                </a:lnTo>
                <a:lnTo>
                  <a:pt x="742515" y="39852"/>
                </a:lnTo>
                <a:lnTo>
                  <a:pt x="744415" y="46703"/>
                </a:lnTo>
                <a:lnTo>
                  <a:pt x="746696" y="53410"/>
                </a:lnTo>
                <a:lnTo>
                  <a:pt x="749355" y="59970"/>
                </a:lnTo>
                <a:lnTo>
                  <a:pt x="752015" y="66531"/>
                </a:lnTo>
                <a:lnTo>
                  <a:pt x="755487" y="71826"/>
                </a:lnTo>
                <a:lnTo>
                  <a:pt x="759771" y="75857"/>
                </a:lnTo>
                <a:lnTo>
                  <a:pt x="764056" y="79887"/>
                </a:lnTo>
                <a:lnTo>
                  <a:pt x="769802" y="82031"/>
                </a:lnTo>
                <a:lnTo>
                  <a:pt x="777012" y="82289"/>
                </a:lnTo>
                <a:lnTo>
                  <a:pt x="782705" y="81896"/>
                </a:lnTo>
                <a:lnTo>
                  <a:pt x="818797" y="64116"/>
                </a:lnTo>
                <a:lnTo>
                  <a:pt x="842482" y="48022"/>
                </a:lnTo>
                <a:lnTo>
                  <a:pt x="849641" y="43155"/>
                </a:lnTo>
                <a:lnTo>
                  <a:pt x="878796" y="25930"/>
                </a:lnTo>
                <a:lnTo>
                  <a:pt x="882315" y="24668"/>
                </a:lnTo>
                <a:lnTo>
                  <a:pt x="889361" y="56881"/>
                </a:lnTo>
                <a:lnTo>
                  <a:pt x="890543" y="62576"/>
                </a:lnTo>
                <a:lnTo>
                  <a:pt x="892318" y="66997"/>
                </a:lnTo>
                <a:lnTo>
                  <a:pt x="894092" y="71418"/>
                </a:lnTo>
                <a:lnTo>
                  <a:pt x="897622" y="73849"/>
                </a:lnTo>
                <a:lnTo>
                  <a:pt x="902907" y="74291"/>
                </a:lnTo>
                <a:lnTo>
                  <a:pt x="907420" y="73818"/>
                </a:lnTo>
                <a:lnTo>
                  <a:pt x="945397" y="49491"/>
                </a:lnTo>
                <a:lnTo>
                  <a:pt x="965389" y="34075"/>
                </a:lnTo>
                <a:lnTo>
                  <a:pt x="975623" y="26264"/>
                </a:lnTo>
                <a:lnTo>
                  <a:pt x="1010318" y="3963"/>
                </a:lnTo>
                <a:lnTo>
                  <a:pt x="1022575" y="0"/>
                </a:lnTo>
                <a:lnTo>
                  <a:pt x="1027212" y="111"/>
                </a:lnTo>
                <a:lnTo>
                  <a:pt x="1049312" y="40083"/>
                </a:lnTo>
                <a:lnTo>
                  <a:pt x="1053252" y="49797"/>
                </a:lnTo>
                <a:lnTo>
                  <a:pt x="1077424" y="71122"/>
                </a:lnTo>
                <a:lnTo>
                  <a:pt x="1083167" y="69470"/>
                </a:lnTo>
                <a:lnTo>
                  <a:pt x="1089692" y="65811"/>
                </a:lnTo>
                <a:lnTo>
                  <a:pt x="1096216" y="62152"/>
                </a:lnTo>
                <a:lnTo>
                  <a:pt x="1102504" y="59456"/>
                </a:lnTo>
                <a:lnTo>
                  <a:pt x="1108556" y="57723"/>
                </a:lnTo>
                <a:lnTo>
                  <a:pt x="1114608" y="55990"/>
                </a:lnTo>
                <a:lnTo>
                  <a:pt x="1120239" y="55182"/>
                </a:lnTo>
                <a:lnTo>
                  <a:pt x="1125448" y="55300"/>
                </a:lnTo>
                <a:lnTo>
                  <a:pt x="1131781" y="56163"/>
                </a:lnTo>
                <a:lnTo>
                  <a:pt x="1139460" y="58498"/>
                </a:lnTo>
                <a:lnTo>
                  <a:pt x="1148483" y="62303"/>
                </a:lnTo>
                <a:lnTo>
                  <a:pt x="1158851" y="67579"/>
                </a:lnTo>
              </a:path>
            </a:pathLst>
          </a:custGeom>
          <a:noFill/>
          <a:ln cap="flat" cmpd="sng" w="277200">
            <a:solidFill>
              <a:srgbClr val="FF2A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19"/>
          <p:cNvSpPr/>
          <p:nvPr/>
        </p:nvSpPr>
        <p:spPr>
          <a:xfrm>
            <a:off x="5565524" y="2939507"/>
            <a:ext cx="701040" cy="124460"/>
          </a:xfrm>
          <a:custGeom>
            <a:rect b="b" l="l" r="r" t="t"/>
            <a:pathLst>
              <a:path extrusionOk="0" h="124460" w="701039">
                <a:moveTo>
                  <a:pt x="47108" y="97920"/>
                </a:moveTo>
                <a:lnTo>
                  <a:pt x="11209" y="82526"/>
                </a:lnTo>
                <a:lnTo>
                  <a:pt x="6781" y="61773"/>
                </a:lnTo>
                <a:lnTo>
                  <a:pt x="6678" y="55357"/>
                </a:lnTo>
                <a:lnTo>
                  <a:pt x="6623" y="51892"/>
                </a:lnTo>
                <a:lnTo>
                  <a:pt x="6614" y="51378"/>
                </a:lnTo>
                <a:lnTo>
                  <a:pt x="6606" y="50864"/>
                </a:lnTo>
                <a:lnTo>
                  <a:pt x="6524" y="51065"/>
                </a:lnTo>
                <a:lnTo>
                  <a:pt x="6367" y="51982"/>
                </a:lnTo>
                <a:lnTo>
                  <a:pt x="6211" y="52899"/>
                </a:lnTo>
                <a:lnTo>
                  <a:pt x="5158" y="59080"/>
                </a:lnTo>
                <a:lnTo>
                  <a:pt x="114" y="97449"/>
                </a:lnTo>
                <a:lnTo>
                  <a:pt x="0" y="103949"/>
                </a:lnTo>
                <a:lnTo>
                  <a:pt x="1862" y="108296"/>
                </a:lnTo>
                <a:lnTo>
                  <a:pt x="5701" y="110488"/>
                </a:lnTo>
                <a:lnTo>
                  <a:pt x="9541" y="112680"/>
                </a:lnTo>
                <a:lnTo>
                  <a:pt x="47130" y="92735"/>
                </a:lnTo>
                <a:lnTo>
                  <a:pt x="70429" y="61162"/>
                </a:lnTo>
                <a:lnTo>
                  <a:pt x="72078" y="57916"/>
                </a:lnTo>
                <a:lnTo>
                  <a:pt x="73047" y="56009"/>
                </a:lnTo>
                <a:lnTo>
                  <a:pt x="73334" y="55444"/>
                </a:lnTo>
                <a:lnTo>
                  <a:pt x="73622" y="54879"/>
                </a:lnTo>
                <a:lnTo>
                  <a:pt x="73735" y="55260"/>
                </a:lnTo>
                <a:lnTo>
                  <a:pt x="73673" y="56588"/>
                </a:lnTo>
                <a:lnTo>
                  <a:pt x="73611" y="57917"/>
                </a:lnTo>
                <a:lnTo>
                  <a:pt x="73404" y="62395"/>
                </a:lnTo>
                <a:lnTo>
                  <a:pt x="73051" y="70022"/>
                </a:lnTo>
                <a:lnTo>
                  <a:pt x="72698" y="77649"/>
                </a:lnTo>
                <a:lnTo>
                  <a:pt x="72491" y="85648"/>
                </a:lnTo>
                <a:lnTo>
                  <a:pt x="72430" y="94020"/>
                </a:lnTo>
                <a:lnTo>
                  <a:pt x="72369" y="102391"/>
                </a:lnTo>
                <a:lnTo>
                  <a:pt x="74177" y="109308"/>
                </a:lnTo>
                <a:lnTo>
                  <a:pt x="77854" y="114770"/>
                </a:lnTo>
                <a:lnTo>
                  <a:pt x="81532" y="120232"/>
                </a:lnTo>
                <a:lnTo>
                  <a:pt x="87636" y="123396"/>
                </a:lnTo>
                <a:lnTo>
                  <a:pt x="96166" y="124262"/>
                </a:lnTo>
                <a:lnTo>
                  <a:pt x="102829" y="124261"/>
                </a:lnTo>
                <a:lnTo>
                  <a:pt x="110022" y="122957"/>
                </a:lnTo>
                <a:lnTo>
                  <a:pt x="150878" y="99304"/>
                </a:lnTo>
                <a:lnTo>
                  <a:pt x="178239" y="69079"/>
                </a:lnTo>
                <a:lnTo>
                  <a:pt x="191503" y="41630"/>
                </a:lnTo>
                <a:lnTo>
                  <a:pt x="191971" y="38726"/>
                </a:lnTo>
                <a:lnTo>
                  <a:pt x="192302" y="36670"/>
                </a:lnTo>
                <a:lnTo>
                  <a:pt x="192496" y="35464"/>
                </a:lnTo>
                <a:lnTo>
                  <a:pt x="192691" y="34258"/>
                </a:lnTo>
                <a:lnTo>
                  <a:pt x="192435" y="34000"/>
                </a:lnTo>
                <a:lnTo>
                  <a:pt x="191730" y="34691"/>
                </a:lnTo>
                <a:lnTo>
                  <a:pt x="191025" y="35381"/>
                </a:lnTo>
                <a:lnTo>
                  <a:pt x="189823" y="36557"/>
                </a:lnTo>
                <a:lnTo>
                  <a:pt x="188125" y="38219"/>
                </a:lnTo>
                <a:lnTo>
                  <a:pt x="186426" y="39881"/>
                </a:lnTo>
                <a:lnTo>
                  <a:pt x="184077" y="45920"/>
                </a:lnTo>
                <a:lnTo>
                  <a:pt x="175867" y="86742"/>
                </a:lnTo>
                <a:lnTo>
                  <a:pt x="176137" y="93763"/>
                </a:lnTo>
                <a:lnTo>
                  <a:pt x="206938" y="117873"/>
                </a:lnTo>
                <a:lnTo>
                  <a:pt x="258256" y="107671"/>
                </a:lnTo>
                <a:lnTo>
                  <a:pt x="301172" y="84003"/>
                </a:lnTo>
                <a:lnTo>
                  <a:pt x="337746" y="55177"/>
                </a:lnTo>
                <a:lnTo>
                  <a:pt x="364700" y="19464"/>
                </a:lnTo>
                <a:lnTo>
                  <a:pt x="367009" y="0"/>
                </a:lnTo>
                <a:lnTo>
                  <a:pt x="363115" y="3763"/>
                </a:lnTo>
                <a:lnTo>
                  <a:pt x="347669" y="39083"/>
                </a:lnTo>
                <a:lnTo>
                  <a:pt x="342156" y="78933"/>
                </a:lnTo>
                <a:lnTo>
                  <a:pt x="357114" y="114769"/>
                </a:lnTo>
                <a:lnTo>
                  <a:pt x="382935" y="120923"/>
                </a:lnTo>
                <a:lnTo>
                  <a:pt x="393149" y="119725"/>
                </a:lnTo>
                <a:lnTo>
                  <a:pt x="436434" y="99451"/>
                </a:lnTo>
                <a:lnTo>
                  <a:pt x="473239" y="65922"/>
                </a:lnTo>
                <a:lnTo>
                  <a:pt x="495983" y="32109"/>
                </a:lnTo>
                <a:lnTo>
                  <a:pt x="505749" y="9982"/>
                </a:lnTo>
                <a:lnTo>
                  <a:pt x="506065" y="9182"/>
                </a:lnTo>
                <a:lnTo>
                  <a:pt x="506379" y="8380"/>
                </a:lnTo>
                <a:lnTo>
                  <a:pt x="506554" y="8409"/>
                </a:lnTo>
                <a:lnTo>
                  <a:pt x="506588" y="9270"/>
                </a:lnTo>
                <a:lnTo>
                  <a:pt x="506623" y="10130"/>
                </a:lnTo>
                <a:lnTo>
                  <a:pt x="506782" y="14083"/>
                </a:lnTo>
                <a:lnTo>
                  <a:pt x="513758" y="55587"/>
                </a:lnTo>
                <a:lnTo>
                  <a:pt x="535468" y="89370"/>
                </a:lnTo>
                <a:lnTo>
                  <a:pt x="576482" y="100516"/>
                </a:lnTo>
                <a:lnTo>
                  <a:pt x="586689" y="99577"/>
                </a:lnTo>
                <a:lnTo>
                  <a:pt x="626239" y="83431"/>
                </a:lnTo>
                <a:lnTo>
                  <a:pt x="654931" y="56641"/>
                </a:lnTo>
                <a:lnTo>
                  <a:pt x="666833" y="38974"/>
                </a:lnTo>
                <a:lnTo>
                  <a:pt x="667968" y="36250"/>
                </a:lnTo>
                <a:lnTo>
                  <a:pt x="668769" y="34328"/>
                </a:lnTo>
                <a:lnTo>
                  <a:pt x="669235" y="33209"/>
                </a:lnTo>
                <a:lnTo>
                  <a:pt x="669701" y="32089"/>
                </a:lnTo>
                <a:lnTo>
                  <a:pt x="669616" y="31698"/>
                </a:lnTo>
                <a:lnTo>
                  <a:pt x="668980" y="32035"/>
                </a:lnTo>
                <a:lnTo>
                  <a:pt x="668344" y="32373"/>
                </a:lnTo>
                <a:lnTo>
                  <a:pt x="667252" y="32951"/>
                </a:lnTo>
                <a:lnTo>
                  <a:pt x="665704" y="33771"/>
                </a:lnTo>
                <a:lnTo>
                  <a:pt x="664156" y="34592"/>
                </a:lnTo>
                <a:lnTo>
                  <a:pt x="662352" y="37678"/>
                </a:lnTo>
                <a:lnTo>
                  <a:pt x="660292" y="43029"/>
                </a:lnTo>
                <a:lnTo>
                  <a:pt x="658232" y="48380"/>
                </a:lnTo>
                <a:lnTo>
                  <a:pt x="657559" y="53491"/>
                </a:lnTo>
                <a:lnTo>
                  <a:pt x="658274" y="58360"/>
                </a:lnTo>
                <a:lnTo>
                  <a:pt x="661484" y="63103"/>
                </a:lnTo>
                <a:lnTo>
                  <a:pt x="669593" y="66964"/>
                </a:lnTo>
                <a:lnTo>
                  <a:pt x="682601" y="69945"/>
                </a:lnTo>
                <a:lnTo>
                  <a:pt x="700508" y="72045"/>
                </a:lnTo>
              </a:path>
            </a:pathLst>
          </a:custGeom>
          <a:noFill/>
          <a:ln cap="flat" cmpd="sng" w="277200">
            <a:solidFill>
              <a:srgbClr val="FF2A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19"/>
          <p:cNvSpPr/>
          <p:nvPr/>
        </p:nvSpPr>
        <p:spPr>
          <a:xfrm>
            <a:off x="744029" y="3407363"/>
            <a:ext cx="1704975" cy="130810"/>
          </a:xfrm>
          <a:custGeom>
            <a:rect b="b" l="l" r="r" t="t"/>
            <a:pathLst>
              <a:path extrusionOk="0" h="130810" w="1704975">
                <a:moveTo>
                  <a:pt x="5645" y="49126"/>
                </a:moveTo>
                <a:lnTo>
                  <a:pt x="661" y="4695"/>
                </a:lnTo>
                <a:lnTo>
                  <a:pt x="135" y="0"/>
                </a:lnTo>
                <a:lnTo>
                  <a:pt x="81" y="313"/>
                </a:lnTo>
                <a:lnTo>
                  <a:pt x="78" y="1876"/>
                </a:lnTo>
                <a:lnTo>
                  <a:pt x="71" y="5342"/>
                </a:lnTo>
                <a:lnTo>
                  <a:pt x="56" y="13393"/>
                </a:lnTo>
                <a:lnTo>
                  <a:pt x="32" y="26030"/>
                </a:lnTo>
                <a:lnTo>
                  <a:pt x="0" y="43253"/>
                </a:lnTo>
                <a:lnTo>
                  <a:pt x="183" y="61349"/>
                </a:lnTo>
                <a:lnTo>
                  <a:pt x="5460" y="106134"/>
                </a:lnTo>
                <a:lnTo>
                  <a:pt x="22057" y="125351"/>
                </a:lnTo>
                <a:lnTo>
                  <a:pt x="29739" y="125173"/>
                </a:lnTo>
                <a:lnTo>
                  <a:pt x="67248" y="98383"/>
                </a:lnTo>
                <a:lnTo>
                  <a:pt x="97460" y="59900"/>
                </a:lnTo>
                <a:lnTo>
                  <a:pt x="102763" y="51414"/>
                </a:lnTo>
                <a:lnTo>
                  <a:pt x="104180" y="48826"/>
                </a:lnTo>
                <a:lnTo>
                  <a:pt x="105021" y="47289"/>
                </a:lnTo>
                <a:lnTo>
                  <a:pt x="105286" y="46805"/>
                </a:lnTo>
                <a:lnTo>
                  <a:pt x="105551" y="46321"/>
                </a:lnTo>
                <a:lnTo>
                  <a:pt x="105662" y="47417"/>
                </a:lnTo>
                <a:lnTo>
                  <a:pt x="105618" y="50095"/>
                </a:lnTo>
                <a:lnTo>
                  <a:pt x="105568" y="53195"/>
                </a:lnTo>
                <a:lnTo>
                  <a:pt x="105482" y="58478"/>
                </a:lnTo>
                <a:lnTo>
                  <a:pt x="105361" y="65944"/>
                </a:lnTo>
                <a:lnTo>
                  <a:pt x="105205" y="75593"/>
                </a:lnTo>
                <a:lnTo>
                  <a:pt x="105167" y="85840"/>
                </a:lnTo>
                <a:lnTo>
                  <a:pt x="105398" y="95101"/>
                </a:lnTo>
                <a:lnTo>
                  <a:pt x="123699" y="130475"/>
                </a:lnTo>
                <a:lnTo>
                  <a:pt x="129667" y="130784"/>
                </a:lnTo>
                <a:lnTo>
                  <a:pt x="136309" y="129770"/>
                </a:lnTo>
                <a:lnTo>
                  <a:pt x="174339" y="107395"/>
                </a:lnTo>
                <a:lnTo>
                  <a:pt x="201897" y="78340"/>
                </a:lnTo>
                <a:lnTo>
                  <a:pt x="225387" y="40386"/>
                </a:lnTo>
                <a:lnTo>
                  <a:pt x="230386" y="25288"/>
                </a:lnTo>
                <a:lnTo>
                  <a:pt x="230541" y="24691"/>
                </a:lnTo>
                <a:lnTo>
                  <a:pt x="230696" y="24095"/>
                </a:lnTo>
                <a:lnTo>
                  <a:pt x="230948" y="24638"/>
                </a:lnTo>
                <a:lnTo>
                  <a:pt x="231296" y="26321"/>
                </a:lnTo>
                <a:lnTo>
                  <a:pt x="231645" y="28004"/>
                </a:lnTo>
                <a:lnTo>
                  <a:pt x="239832" y="65920"/>
                </a:lnTo>
                <a:lnTo>
                  <a:pt x="259049" y="105283"/>
                </a:lnTo>
                <a:lnTo>
                  <a:pt x="265622" y="108062"/>
                </a:lnTo>
                <a:lnTo>
                  <a:pt x="273438" y="107588"/>
                </a:lnTo>
                <a:lnTo>
                  <a:pt x="308338" y="83093"/>
                </a:lnTo>
                <a:lnTo>
                  <a:pt x="333237" y="45477"/>
                </a:lnTo>
                <a:lnTo>
                  <a:pt x="353473" y="5178"/>
                </a:lnTo>
                <a:lnTo>
                  <a:pt x="355829" y="2470"/>
                </a:lnTo>
                <a:lnTo>
                  <a:pt x="357513" y="3537"/>
                </a:lnTo>
                <a:lnTo>
                  <a:pt x="359197" y="4605"/>
                </a:lnTo>
                <a:lnTo>
                  <a:pt x="360605" y="11359"/>
                </a:lnTo>
                <a:lnTo>
                  <a:pt x="361736" y="23799"/>
                </a:lnTo>
                <a:lnTo>
                  <a:pt x="362748" y="33178"/>
                </a:lnTo>
                <a:lnTo>
                  <a:pt x="370253" y="71057"/>
                </a:lnTo>
                <a:lnTo>
                  <a:pt x="398850" y="101248"/>
                </a:lnTo>
                <a:lnTo>
                  <a:pt x="405370" y="101935"/>
                </a:lnTo>
                <a:lnTo>
                  <a:pt x="412017" y="101377"/>
                </a:lnTo>
                <a:lnTo>
                  <a:pt x="447115" y="76617"/>
                </a:lnTo>
                <a:lnTo>
                  <a:pt x="469696" y="39290"/>
                </a:lnTo>
                <a:lnTo>
                  <a:pt x="475066" y="22560"/>
                </a:lnTo>
                <a:lnTo>
                  <a:pt x="476403" y="19672"/>
                </a:lnTo>
                <a:lnTo>
                  <a:pt x="477636" y="19014"/>
                </a:lnTo>
                <a:lnTo>
                  <a:pt x="478869" y="18357"/>
                </a:lnTo>
                <a:lnTo>
                  <a:pt x="480321" y="22155"/>
                </a:lnTo>
                <a:lnTo>
                  <a:pt x="491064" y="66582"/>
                </a:lnTo>
                <a:lnTo>
                  <a:pt x="520335" y="100011"/>
                </a:lnTo>
                <a:lnTo>
                  <a:pt x="535571" y="103262"/>
                </a:lnTo>
                <a:lnTo>
                  <a:pt x="543532" y="103136"/>
                </a:lnTo>
                <a:lnTo>
                  <a:pt x="582155" y="86818"/>
                </a:lnTo>
                <a:lnTo>
                  <a:pt x="607537" y="55126"/>
                </a:lnTo>
                <a:lnTo>
                  <a:pt x="618746" y="13995"/>
                </a:lnTo>
                <a:lnTo>
                  <a:pt x="619010" y="7958"/>
                </a:lnTo>
                <a:lnTo>
                  <a:pt x="619080" y="6370"/>
                </a:lnTo>
                <a:lnTo>
                  <a:pt x="619086" y="6211"/>
                </a:lnTo>
                <a:lnTo>
                  <a:pt x="619076" y="7232"/>
                </a:lnTo>
                <a:lnTo>
                  <a:pt x="619062" y="8073"/>
                </a:lnTo>
                <a:lnTo>
                  <a:pt x="618923" y="16471"/>
                </a:lnTo>
                <a:lnTo>
                  <a:pt x="618659" y="32429"/>
                </a:lnTo>
                <a:lnTo>
                  <a:pt x="621862" y="73222"/>
                </a:lnTo>
                <a:lnTo>
                  <a:pt x="651655" y="105953"/>
                </a:lnTo>
                <a:lnTo>
                  <a:pt x="668169" y="108061"/>
                </a:lnTo>
                <a:lnTo>
                  <a:pt x="676912" y="107454"/>
                </a:lnTo>
                <a:lnTo>
                  <a:pt x="714331" y="90676"/>
                </a:lnTo>
                <a:lnTo>
                  <a:pt x="739322" y="61627"/>
                </a:lnTo>
                <a:lnTo>
                  <a:pt x="747113" y="48943"/>
                </a:lnTo>
                <a:lnTo>
                  <a:pt x="750875" y="43126"/>
                </a:lnTo>
                <a:lnTo>
                  <a:pt x="772505" y="23240"/>
                </a:lnTo>
                <a:lnTo>
                  <a:pt x="777135" y="23080"/>
                </a:lnTo>
                <a:lnTo>
                  <a:pt x="781921" y="27312"/>
                </a:lnTo>
                <a:lnTo>
                  <a:pt x="786863" y="35935"/>
                </a:lnTo>
                <a:lnTo>
                  <a:pt x="790788" y="42570"/>
                </a:lnTo>
                <a:lnTo>
                  <a:pt x="818041" y="78717"/>
                </a:lnTo>
                <a:lnTo>
                  <a:pt x="856009" y="97866"/>
                </a:lnTo>
                <a:lnTo>
                  <a:pt x="882373" y="100447"/>
                </a:lnTo>
                <a:lnTo>
                  <a:pt x="896783" y="99866"/>
                </a:lnTo>
                <a:lnTo>
                  <a:pt x="939371" y="90822"/>
                </a:lnTo>
                <a:lnTo>
                  <a:pt x="975601" y="74698"/>
                </a:lnTo>
                <a:lnTo>
                  <a:pt x="1005936" y="49655"/>
                </a:lnTo>
                <a:lnTo>
                  <a:pt x="1020428" y="22196"/>
                </a:lnTo>
                <a:lnTo>
                  <a:pt x="1021949" y="16694"/>
                </a:lnTo>
                <a:lnTo>
                  <a:pt x="1022751" y="13794"/>
                </a:lnTo>
                <a:lnTo>
                  <a:pt x="1022833" y="13497"/>
                </a:lnTo>
                <a:lnTo>
                  <a:pt x="1022878" y="13319"/>
                </a:lnTo>
                <a:lnTo>
                  <a:pt x="1022744" y="13717"/>
                </a:lnTo>
                <a:lnTo>
                  <a:pt x="1022602" y="14160"/>
                </a:lnTo>
                <a:lnTo>
                  <a:pt x="1021219" y="18489"/>
                </a:lnTo>
                <a:lnTo>
                  <a:pt x="1013358" y="54437"/>
                </a:lnTo>
                <a:lnTo>
                  <a:pt x="1013460" y="61896"/>
                </a:lnTo>
                <a:lnTo>
                  <a:pt x="1047230" y="93659"/>
                </a:lnTo>
                <a:lnTo>
                  <a:pt x="1071999" y="96409"/>
                </a:lnTo>
                <a:lnTo>
                  <a:pt x="1085187" y="96113"/>
                </a:lnTo>
                <a:lnTo>
                  <a:pt x="1125610" y="88817"/>
                </a:lnTo>
                <a:lnTo>
                  <a:pt x="1165826" y="70513"/>
                </a:lnTo>
                <a:lnTo>
                  <a:pt x="1190609" y="36390"/>
                </a:lnTo>
                <a:lnTo>
                  <a:pt x="1192381" y="22245"/>
                </a:lnTo>
                <a:lnTo>
                  <a:pt x="1192479" y="19301"/>
                </a:lnTo>
                <a:lnTo>
                  <a:pt x="1192533" y="17668"/>
                </a:lnTo>
                <a:lnTo>
                  <a:pt x="1192544" y="17345"/>
                </a:lnTo>
                <a:lnTo>
                  <a:pt x="1192555" y="17023"/>
                </a:lnTo>
                <a:lnTo>
                  <a:pt x="1192762" y="17310"/>
                </a:lnTo>
                <a:lnTo>
                  <a:pt x="1193166" y="18208"/>
                </a:lnTo>
                <a:lnTo>
                  <a:pt x="1193571" y="19106"/>
                </a:lnTo>
                <a:lnTo>
                  <a:pt x="1216220" y="57944"/>
                </a:lnTo>
                <a:lnTo>
                  <a:pt x="1248139" y="80070"/>
                </a:lnTo>
                <a:lnTo>
                  <a:pt x="1285715" y="87944"/>
                </a:lnTo>
                <a:lnTo>
                  <a:pt x="1301247" y="88522"/>
                </a:lnTo>
                <a:lnTo>
                  <a:pt x="1317363" y="87977"/>
                </a:lnTo>
                <a:lnTo>
                  <a:pt x="1363694" y="78984"/>
                </a:lnTo>
                <a:lnTo>
                  <a:pt x="1401438" y="62720"/>
                </a:lnTo>
                <a:lnTo>
                  <a:pt x="1430684" y="37181"/>
                </a:lnTo>
                <a:lnTo>
                  <a:pt x="1442176" y="11104"/>
                </a:lnTo>
                <a:lnTo>
                  <a:pt x="1442452" y="9665"/>
                </a:lnTo>
                <a:lnTo>
                  <a:pt x="1442504" y="9389"/>
                </a:lnTo>
                <a:lnTo>
                  <a:pt x="1442557" y="9113"/>
                </a:lnTo>
                <a:lnTo>
                  <a:pt x="1442326" y="9645"/>
                </a:lnTo>
                <a:lnTo>
                  <a:pt x="1442155" y="10091"/>
                </a:lnTo>
                <a:lnTo>
                  <a:pt x="1441262" y="12420"/>
                </a:lnTo>
                <a:lnTo>
                  <a:pt x="1439647" y="16630"/>
                </a:lnTo>
                <a:lnTo>
                  <a:pt x="1438032" y="20842"/>
                </a:lnTo>
                <a:lnTo>
                  <a:pt x="1436758" y="27732"/>
                </a:lnTo>
                <a:lnTo>
                  <a:pt x="1435825" y="37302"/>
                </a:lnTo>
                <a:lnTo>
                  <a:pt x="1435480" y="44466"/>
                </a:lnTo>
                <a:lnTo>
                  <a:pt x="1435841" y="51602"/>
                </a:lnTo>
                <a:lnTo>
                  <a:pt x="1457239" y="86876"/>
                </a:lnTo>
                <a:lnTo>
                  <a:pt x="1497897" y="93610"/>
                </a:lnTo>
                <a:lnTo>
                  <a:pt x="1510955" y="92934"/>
                </a:lnTo>
                <a:lnTo>
                  <a:pt x="1548677" y="84117"/>
                </a:lnTo>
                <a:lnTo>
                  <a:pt x="1587785" y="63272"/>
                </a:lnTo>
                <a:lnTo>
                  <a:pt x="1615697" y="30863"/>
                </a:lnTo>
                <a:lnTo>
                  <a:pt x="1620380" y="21190"/>
                </a:lnTo>
                <a:lnTo>
                  <a:pt x="1621739" y="17520"/>
                </a:lnTo>
                <a:lnTo>
                  <a:pt x="1622463" y="15562"/>
                </a:lnTo>
                <a:lnTo>
                  <a:pt x="1622555" y="15315"/>
                </a:lnTo>
                <a:lnTo>
                  <a:pt x="1622646" y="15068"/>
                </a:lnTo>
                <a:lnTo>
                  <a:pt x="1622661" y="15230"/>
                </a:lnTo>
                <a:lnTo>
                  <a:pt x="1622642" y="15419"/>
                </a:lnTo>
                <a:lnTo>
                  <a:pt x="1622484" y="16925"/>
                </a:lnTo>
                <a:lnTo>
                  <a:pt x="1622188" y="19747"/>
                </a:lnTo>
                <a:lnTo>
                  <a:pt x="1621893" y="22569"/>
                </a:lnTo>
                <a:lnTo>
                  <a:pt x="1620495" y="28377"/>
                </a:lnTo>
                <a:lnTo>
                  <a:pt x="1612465" y="74888"/>
                </a:lnTo>
                <a:lnTo>
                  <a:pt x="1613079" y="83134"/>
                </a:lnTo>
                <a:lnTo>
                  <a:pt x="1615017" y="89816"/>
                </a:lnTo>
                <a:lnTo>
                  <a:pt x="1616955" y="96498"/>
                </a:lnTo>
                <a:lnTo>
                  <a:pt x="1621182" y="101104"/>
                </a:lnTo>
                <a:lnTo>
                  <a:pt x="1627696" y="103634"/>
                </a:lnTo>
                <a:lnTo>
                  <a:pt x="1634211" y="106163"/>
                </a:lnTo>
                <a:lnTo>
                  <a:pt x="1642419" y="106857"/>
                </a:lnTo>
                <a:lnTo>
                  <a:pt x="1652321" y="105713"/>
                </a:lnTo>
                <a:lnTo>
                  <a:pt x="1693976" y="86701"/>
                </a:lnTo>
                <a:lnTo>
                  <a:pt x="1698189" y="81413"/>
                </a:lnTo>
                <a:lnTo>
                  <a:pt x="1702403" y="76125"/>
                </a:lnTo>
                <a:lnTo>
                  <a:pt x="1704574" y="71602"/>
                </a:lnTo>
                <a:lnTo>
                  <a:pt x="1704702" y="67845"/>
                </a:lnTo>
                <a:lnTo>
                  <a:pt x="1704831" y="64087"/>
                </a:lnTo>
                <a:lnTo>
                  <a:pt x="1702348" y="61788"/>
                </a:lnTo>
                <a:lnTo>
                  <a:pt x="1697254" y="60946"/>
                </a:lnTo>
                <a:lnTo>
                  <a:pt x="1691223" y="61206"/>
                </a:lnTo>
                <a:lnTo>
                  <a:pt x="1684117" y="63800"/>
                </a:lnTo>
                <a:lnTo>
                  <a:pt x="1675937" y="68728"/>
                </a:lnTo>
                <a:lnTo>
                  <a:pt x="1666683" y="75990"/>
                </a:lnTo>
              </a:path>
            </a:pathLst>
          </a:custGeom>
          <a:noFill/>
          <a:ln cap="flat" cmpd="sng" w="277200">
            <a:solidFill>
              <a:srgbClr val="FF2A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19"/>
          <p:cNvSpPr/>
          <p:nvPr/>
        </p:nvSpPr>
        <p:spPr>
          <a:xfrm>
            <a:off x="3631839" y="3408628"/>
            <a:ext cx="818515" cy="123825"/>
          </a:xfrm>
          <a:custGeom>
            <a:rect b="b" l="l" r="r" t="t"/>
            <a:pathLst>
              <a:path extrusionOk="0" h="123825" w="818514">
                <a:moveTo>
                  <a:pt x="10760" y="58937"/>
                </a:moveTo>
                <a:lnTo>
                  <a:pt x="0" y="20153"/>
                </a:lnTo>
                <a:lnTo>
                  <a:pt x="1854" y="15293"/>
                </a:lnTo>
                <a:lnTo>
                  <a:pt x="19733" y="1664"/>
                </a:lnTo>
                <a:lnTo>
                  <a:pt x="21870" y="2482"/>
                </a:lnTo>
                <a:lnTo>
                  <a:pt x="22829" y="5460"/>
                </a:lnTo>
                <a:lnTo>
                  <a:pt x="23242" y="9220"/>
                </a:lnTo>
                <a:lnTo>
                  <a:pt x="23044" y="16031"/>
                </a:lnTo>
                <a:lnTo>
                  <a:pt x="22233" y="25895"/>
                </a:lnTo>
                <a:lnTo>
                  <a:pt x="20810" y="38810"/>
                </a:lnTo>
                <a:lnTo>
                  <a:pt x="19284" y="52018"/>
                </a:lnTo>
                <a:lnTo>
                  <a:pt x="18167" y="62757"/>
                </a:lnTo>
                <a:lnTo>
                  <a:pt x="17457" y="71029"/>
                </a:lnTo>
                <a:lnTo>
                  <a:pt x="17155" y="76832"/>
                </a:lnTo>
                <a:lnTo>
                  <a:pt x="17024" y="82925"/>
                </a:lnTo>
                <a:lnTo>
                  <a:pt x="17872" y="87048"/>
                </a:lnTo>
                <a:lnTo>
                  <a:pt x="19701" y="89199"/>
                </a:lnTo>
                <a:lnTo>
                  <a:pt x="21529" y="91349"/>
                </a:lnTo>
                <a:lnTo>
                  <a:pt x="25549" y="90132"/>
                </a:lnTo>
                <a:lnTo>
                  <a:pt x="52366" y="62975"/>
                </a:lnTo>
                <a:lnTo>
                  <a:pt x="76004" y="22264"/>
                </a:lnTo>
                <a:lnTo>
                  <a:pt x="81980" y="3652"/>
                </a:lnTo>
                <a:lnTo>
                  <a:pt x="82075" y="3287"/>
                </a:lnTo>
                <a:lnTo>
                  <a:pt x="82168" y="2923"/>
                </a:lnTo>
                <a:lnTo>
                  <a:pt x="82054" y="3087"/>
                </a:lnTo>
                <a:lnTo>
                  <a:pt x="81948" y="3318"/>
                </a:lnTo>
                <a:lnTo>
                  <a:pt x="81236" y="4850"/>
                </a:lnTo>
                <a:lnTo>
                  <a:pt x="79919" y="7684"/>
                </a:lnTo>
                <a:lnTo>
                  <a:pt x="78602" y="10518"/>
                </a:lnTo>
                <a:lnTo>
                  <a:pt x="76344" y="18400"/>
                </a:lnTo>
                <a:lnTo>
                  <a:pt x="68237" y="61036"/>
                </a:lnTo>
                <a:lnTo>
                  <a:pt x="67618" y="71210"/>
                </a:lnTo>
                <a:lnTo>
                  <a:pt x="67871" y="80773"/>
                </a:lnTo>
                <a:lnTo>
                  <a:pt x="94008" y="108581"/>
                </a:lnTo>
                <a:lnTo>
                  <a:pt x="101875" y="107792"/>
                </a:lnTo>
                <a:lnTo>
                  <a:pt x="136166" y="89502"/>
                </a:lnTo>
                <a:lnTo>
                  <a:pt x="165966" y="57393"/>
                </a:lnTo>
                <a:lnTo>
                  <a:pt x="187506" y="16689"/>
                </a:lnTo>
                <a:lnTo>
                  <a:pt x="190490" y="2969"/>
                </a:lnTo>
                <a:lnTo>
                  <a:pt x="190740" y="954"/>
                </a:lnTo>
                <a:lnTo>
                  <a:pt x="190795" y="514"/>
                </a:lnTo>
                <a:lnTo>
                  <a:pt x="190849" y="74"/>
                </a:lnTo>
                <a:lnTo>
                  <a:pt x="190686" y="293"/>
                </a:lnTo>
                <a:lnTo>
                  <a:pt x="190558" y="585"/>
                </a:lnTo>
                <a:lnTo>
                  <a:pt x="189977" y="1925"/>
                </a:lnTo>
                <a:lnTo>
                  <a:pt x="188940" y="4312"/>
                </a:lnTo>
                <a:lnTo>
                  <a:pt x="187903" y="6700"/>
                </a:lnTo>
                <a:lnTo>
                  <a:pt x="186008" y="14354"/>
                </a:lnTo>
                <a:lnTo>
                  <a:pt x="178762" y="58120"/>
                </a:lnTo>
                <a:lnTo>
                  <a:pt x="178010" y="79925"/>
                </a:lnTo>
                <a:lnTo>
                  <a:pt x="179080" y="89598"/>
                </a:lnTo>
                <a:lnTo>
                  <a:pt x="208970" y="122808"/>
                </a:lnTo>
                <a:lnTo>
                  <a:pt x="217561" y="123481"/>
                </a:lnTo>
                <a:lnTo>
                  <a:pt x="226379" y="122485"/>
                </a:lnTo>
                <a:lnTo>
                  <a:pt x="262481" y="104060"/>
                </a:lnTo>
                <a:lnTo>
                  <a:pt x="291959" y="75777"/>
                </a:lnTo>
                <a:lnTo>
                  <a:pt x="315550" y="39624"/>
                </a:lnTo>
                <a:lnTo>
                  <a:pt x="323133" y="16857"/>
                </a:lnTo>
                <a:lnTo>
                  <a:pt x="323407" y="14809"/>
                </a:lnTo>
                <a:lnTo>
                  <a:pt x="323559" y="13675"/>
                </a:lnTo>
                <a:lnTo>
                  <a:pt x="323588" y="13458"/>
                </a:lnTo>
                <a:lnTo>
                  <a:pt x="323617" y="13240"/>
                </a:lnTo>
                <a:lnTo>
                  <a:pt x="323520" y="13490"/>
                </a:lnTo>
                <a:lnTo>
                  <a:pt x="323297" y="14210"/>
                </a:lnTo>
                <a:lnTo>
                  <a:pt x="323075" y="14930"/>
                </a:lnTo>
                <a:lnTo>
                  <a:pt x="313329" y="55459"/>
                </a:lnTo>
                <a:lnTo>
                  <a:pt x="311431" y="73934"/>
                </a:lnTo>
                <a:lnTo>
                  <a:pt x="311579" y="82115"/>
                </a:lnTo>
                <a:lnTo>
                  <a:pt x="337565" y="109666"/>
                </a:lnTo>
                <a:lnTo>
                  <a:pt x="346158" y="109401"/>
                </a:lnTo>
                <a:lnTo>
                  <a:pt x="385497" y="93786"/>
                </a:lnTo>
                <a:lnTo>
                  <a:pt x="416743" y="67016"/>
                </a:lnTo>
                <a:lnTo>
                  <a:pt x="438744" y="33676"/>
                </a:lnTo>
                <a:lnTo>
                  <a:pt x="445345" y="15266"/>
                </a:lnTo>
                <a:lnTo>
                  <a:pt x="445661" y="14343"/>
                </a:lnTo>
                <a:lnTo>
                  <a:pt x="445837" y="14212"/>
                </a:lnTo>
                <a:lnTo>
                  <a:pt x="445874" y="14874"/>
                </a:lnTo>
                <a:lnTo>
                  <a:pt x="445911" y="15535"/>
                </a:lnTo>
                <a:lnTo>
                  <a:pt x="446079" y="18553"/>
                </a:lnTo>
                <a:lnTo>
                  <a:pt x="446376" y="23926"/>
                </a:lnTo>
                <a:lnTo>
                  <a:pt x="446674" y="29298"/>
                </a:lnTo>
                <a:lnTo>
                  <a:pt x="447697" y="36911"/>
                </a:lnTo>
                <a:lnTo>
                  <a:pt x="465531" y="76505"/>
                </a:lnTo>
                <a:lnTo>
                  <a:pt x="497654" y="85337"/>
                </a:lnTo>
                <a:lnTo>
                  <a:pt x="508353" y="84388"/>
                </a:lnTo>
                <a:lnTo>
                  <a:pt x="545147" y="72940"/>
                </a:lnTo>
                <a:lnTo>
                  <a:pt x="579931" y="54579"/>
                </a:lnTo>
                <a:lnTo>
                  <a:pt x="615443" y="29118"/>
                </a:lnTo>
                <a:lnTo>
                  <a:pt x="635600" y="11417"/>
                </a:lnTo>
                <a:lnTo>
                  <a:pt x="636977" y="15361"/>
                </a:lnTo>
                <a:lnTo>
                  <a:pt x="642269" y="60457"/>
                </a:lnTo>
                <a:lnTo>
                  <a:pt x="652258" y="69164"/>
                </a:lnTo>
                <a:lnTo>
                  <a:pt x="658302" y="72406"/>
                </a:lnTo>
                <a:lnTo>
                  <a:pt x="666567" y="73884"/>
                </a:lnTo>
                <a:lnTo>
                  <a:pt x="677050" y="73597"/>
                </a:lnTo>
                <a:lnTo>
                  <a:pt x="684993" y="73016"/>
                </a:lnTo>
                <a:lnTo>
                  <a:pt x="693098" y="71704"/>
                </a:lnTo>
                <a:lnTo>
                  <a:pt x="701364" y="69660"/>
                </a:lnTo>
                <a:lnTo>
                  <a:pt x="709792" y="66884"/>
                </a:lnTo>
                <a:lnTo>
                  <a:pt x="717866" y="63938"/>
                </a:lnTo>
                <a:lnTo>
                  <a:pt x="725068" y="61383"/>
                </a:lnTo>
                <a:lnTo>
                  <a:pt x="731401" y="59218"/>
                </a:lnTo>
                <a:lnTo>
                  <a:pt x="736863" y="57443"/>
                </a:lnTo>
                <a:lnTo>
                  <a:pt x="743564" y="55337"/>
                </a:lnTo>
                <a:lnTo>
                  <a:pt x="748171" y="55168"/>
                </a:lnTo>
                <a:lnTo>
                  <a:pt x="750683" y="56935"/>
                </a:lnTo>
                <a:lnTo>
                  <a:pt x="753194" y="58703"/>
                </a:lnTo>
                <a:lnTo>
                  <a:pt x="754493" y="63311"/>
                </a:lnTo>
                <a:lnTo>
                  <a:pt x="754576" y="70760"/>
                </a:lnTo>
                <a:lnTo>
                  <a:pt x="754659" y="78208"/>
                </a:lnTo>
                <a:lnTo>
                  <a:pt x="754245" y="85693"/>
                </a:lnTo>
                <a:lnTo>
                  <a:pt x="753333" y="93216"/>
                </a:lnTo>
                <a:lnTo>
                  <a:pt x="752420" y="100738"/>
                </a:lnTo>
                <a:lnTo>
                  <a:pt x="752546" y="106490"/>
                </a:lnTo>
                <a:lnTo>
                  <a:pt x="753710" y="110471"/>
                </a:lnTo>
                <a:lnTo>
                  <a:pt x="754875" y="114452"/>
                </a:lnTo>
                <a:lnTo>
                  <a:pt x="759283" y="115565"/>
                </a:lnTo>
                <a:lnTo>
                  <a:pt x="766934" y="113810"/>
                </a:lnTo>
                <a:lnTo>
                  <a:pt x="776321" y="109402"/>
                </a:lnTo>
                <a:lnTo>
                  <a:pt x="788018" y="99952"/>
                </a:lnTo>
                <a:lnTo>
                  <a:pt x="802027" y="85459"/>
                </a:lnTo>
                <a:lnTo>
                  <a:pt x="818347" y="65924"/>
                </a:lnTo>
              </a:path>
            </a:pathLst>
          </a:custGeom>
          <a:noFill/>
          <a:ln cap="flat" cmpd="sng" w="277200">
            <a:solidFill>
              <a:srgbClr val="FF2A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19"/>
          <p:cNvSpPr/>
          <p:nvPr/>
        </p:nvSpPr>
        <p:spPr>
          <a:xfrm>
            <a:off x="5603454" y="3414980"/>
            <a:ext cx="1109980" cy="134620"/>
          </a:xfrm>
          <a:custGeom>
            <a:rect b="b" l="l" r="r" t="t"/>
            <a:pathLst>
              <a:path extrusionOk="0" h="134620" w="1109979">
                <a:moveTo>
                  <a:pt x="19609" y="59375"/>
                </a:moveTo>
                <a:lnTo>
                  <a:pt x="555" y="99711"/>
                </a:lnTo>
                <a:lnTo>
                  <a:pt x="87" y="103519"/>
                </a:lnTo>
                <a:lnTo>
                  <a:pt x="33" y="103956"/>
                </a:lnTo>
                <a:lnTo>
                  <a:pt x="0" y="104265"/>
                </a:lnTo>
                <a:lnTo>
                  <a:pt x="63" y="103875"/>
                </a:lnTo>
                <a:lnTo>
                  <a:pt x="4139" y="61443"/>
                </a:lnTo>
                <a:lnTo>
                  <a:pt x="4369" y="49789"/>
                </a:lnTo>
                <a:lnTo>
                  <a:pt x="4491" y="43656"/>
                </a:lnTo>
                <a:lnTo>
                  <a:pt x="4503" y="43041"/>
                </a:lnTo>
                <a:lnTo>
                  <a:pt x="4518" y="42517"/>
                </a:lnTo>
                <a:lnTo>
                  <a:pt x="4522" y="42818"/>
                </a:lnTo>
                <a:lnTo>
                  <a:pt x="4522" y="43282"/>
                </a:lnTo>
                <a:lnTo>
                  <a:pt x="4523" y="47924"/>
                </a:lnTo>
                <a:lnTo>
                  <a:pt x="11121" y="92185"/>
                </a:lnTo>
                <a:lnTo>
                  <a:pt x="26083" y="107432"/>
                </a:lnTo>
                <a:lnTo>
                  <a:pt x="30442" y="105212"/>
                </a:lnTo>
                <a:lnTo>
                  <a:pt x="51614" y="65653"/>
                </a:lnTo>
                <a:lnTo>
                  <a:pt x="57930" y="43282"/>
                </a:lnTo>
                <a:lnTo>
                  <a:pt x="60006" y="37622"/>
                </a:lnTo>
                <a:lnTo>
                  <a:pt x="60570" y="39315"/>
                </a:lnTo>
                <a:lnTo>
                  <a:pt x="61135" y="41009"/>
                </a:lnTo>
                <a:lnTo>
                  <a:pt x="62547" y="45243"/>
                </a:lnTo>
                <a:lnTo>
                  <a:pt x="64806" y="52017"/>
                </a:lnTo>
                <a:lnTo>
                  <a:pt x="67065" y="58792"/>
                </a:lnTo>
                <a:lnTo>
                  <a:pt x="69674" y="65405"/>
                </a:lnTo>
                <a:lnTo>
                  <a:pt x="72633" y="71857"/>
                </a:lnTo>
                <a:lnTo>
                  <a:pt x="75593" y="78310"/>
                </a:lnTo>
                <a:lnTo>
                  <a:pt x="79293" y="82703"/>
                </a:lnTo>
                <a:lnTo>
                  <a:pt x="83732" y="85035"/>
                </a:lnTo>
                <a:lnTo>
                  <a:pt x="88172" y="87367"/>
                </a:lnTo>
                <a:lnTo>
                  <a:pt x="93628" y="86410"/>
                </a:lnTo>
                <a:lnTo>
                  <a:pt x="124709" y="53447"/>
                </a:lnTo>
                <a:lnTo>
                  <a:pt x="143429" y="22973"/>
                </a:lnTo>
                <a:lnTo>
                  <a:pt x="147948" y="16620"/>
                </a:lnTo>
                <a:lnTo>
                  <a:pt x="151548" y="13086"/>
                </a:lnTo>
                <a:lnTo>
                  <a:pt x="155148" y="9551"/>
                </a:lnTo>
                <a:lnTo>
                  <a:pt x="158446" y="9614"/>
                </a:lnTo>
                <a:lnTo>
                  <a:pt x="161442" y="13274"/>
                </a:lnTo>
                <a:lnTo>
                  <a:pt x="164440" y="16935"/>
                </a:lnTo>
                <a:lnTo>
                  <a:pt x="167783" y="23646"/>
                </a:lnTo>
                <a:lnTo>
                  <a:pt x="184532" y="60596"/>
                </a:lnTo>
                <a:lnTo>
                  <a:pt x="213179" y="79153"/>
                </a:lnTo>
                <a:lnTo>
                  <a:pt x="219620" y="78137"/>
                </a:lnTo>
                <a:lnTo>
                  <a:pt x="256163" y="53497"/>
                </a:lnTo>
                <a:lnTo>
                  <a:pt x="279709" y="23031"/>
                </a:lnTo>
                <a:lnTo>
                  <a:pt x="291413" y="2039"/>
                </a:lnTo>
                <a:lnTo>
                  <a:pt x="292078" y="499"/>
                </a:lnTo>
                <a:lnTo>
                  <a:pt x="292186" y="249"/>
                </a:lnTo>
                <a:lnTo>
                  <a:pt x="292293" y="0"/>
                </a:lnTo>
                <a:lnTo>
                  <a:pt x="292322" y="182"/>
                </a:lnTo>
                <a:lnTo>
                  <a:pt x="292272" y="795"/>
                </a:lnTo>
                <a:lnTo>
                  <a:pt x="292221" y="1409"/>
                </a:lnTo>
                <a:lnTo>
                  <a:pt x="291911" y="5196"/>
                </a:lnTo>
                <a:lnTo>
                  <a:pt x="289953" y="43850"/>
                </a:lnTo>
                <a:lnTo>
                  <a:pt x="289917" y="54261"/>
                </a:lnTo>
                <a:lnTo>
                  <a:pt x="290341" y="64245"/>
                </a:lnTo>
                <a:lnTo>
                  <a:pt x="300784" y="102469"/>
                </a:lnTo>
                <a:lnTo>
                  <a:pt x="309991" y="107322"/>
                </a:lnTo>
                <a:lnTo>
                  <a:pt x="315386" y="106945"/>
                </a:lnTo>
                <a:lnTo>
                  <a:pt x="347593" y="79721"/>
                </a:lnTo>
                <a:lnTo>
                  <a:pt x="372382" y="42915"/>
                </a:lnTo>
                <a:lnTo>
                  <a:pt x="390585" y="9476"/>
                </a:lnTo>
                <a:lnTo>
                  <a:pt x="391444" y="7543"/>
                </a:lnTo>
                <a:lnTo>
                  <a:pt x="391658" y="7063"/>
                </a:lnTo>
                <a:lnTo>
                  <a:pt x="391872" y="6582"/>
                </a:lnTo>
                <a:lnTo>
                  <a:pt x="391990" y="7129"/>
                </a:lnTo>
                <a:lnTo>
                  <a:pt x="392013" y="8704"/>
                </a:lnTo>
                <a:lnTo>
                  <a:pt x="392037" y="10279"/>
                </a:lnTo>
                <a:lnTo>
                  <a:pt x="393556" y="51176"/>
                </a:lnTo>
                <a:lnTo>
                  <a:pt x="410458" y="86210"/>
                </a:lnTo>
                <a:lnTo>
                  <a:pt x="415907" y="85148"/>
                </a:lnTo>
                <a:lnTo>
                  <a:pt x="421357" y="84087"/>
                </a:lnTo>
                <a:lnTo>
                  <a:pt x="444403" y="51113"/>
                </a:lnTo>
                <a:lnTo>
                  <a:pt x="452129" y="36686"/>
                </a:lnTo>
                <a:lnTo>
                  <a:pt x="455747" y="30188"/>
                </a:lnTo>
                <a:lnTo>
                  <a:pt x="474383" y="8436"/>
                </a:lnTo>
                <a:lnTo>
                  <a:pt x="476087" y="14185"/>
                </a:lnTo>
                <a:lnTo>
                  <a:pt x="480251" y="57453"/>
                </a:lnTo>
                <a:lnTo>
                  <a:pt x="481450" y="70067"/>
                </a:lnTo>
                <a:lnTo>
                  <a:pt x="482918" y="82630"/>
                </a:lnTo>
                <a:lnTo>
                  <a:pt x="493355" y="120938"/>
                </a:lnTo>
                <a:lnTo>
                  <a:pt x="514255" y="134474"/>
                </a:lnTo>
                <a:lnTo>
                  <a:pt x="521162" y="132884"/>
                </a:lnTo>
                <a:lnTo>
                  <a:pt x="553621" y="106725"/>
                </a:lnTo>
                <a:lnTo>
                  <a:pt x="578271" y="76275"/>
                </a:lnTo>
                <a:lnTo>
                  <a:pt x="599935" y="46269"/>
                </a:lnTo>
                <a:lnTo>
                  <a:pt x="606096" y="37545"/>
                </a:lnTo>
                <a:lnTo>
                  <a:pt x="611376" y="30418"/>
                </a:lnTo>
                <a:lnTo>
                  <a:pt x="615775" y="24888"/>
                </a:lnTo>
                <a:lnTo>
                  <a:pt x="619294" y="20956"/>
                </a:lnTo>
                <a:lnTo>
                  <a:pt x="623397" y="16777"/>
                </a:lnTo>
                <a:lnTo>
                  <a:pt x="626574" y="17242"/>
                </a:lnTo>
                <a:lnTo>
                  <a:pt x="638098" y="60660"/>
                </a:lnTo>
                <a:lnTo>
                  <a:pt x="640364" y="70819"/>
                </a:lnTo>
                <a:lnTo>
                  <a:pt x="652501" y="107980"/>
                </a:lnTo>
                <a:lnTo>
                  <a:pt x="674403" y="122669"/>
                </a:lnTo>
                <a:lnTo>
                  <a:pt x="681892" y="122003"/>
                </a:lnTo>
                <a:lnTo>
                  <a:pt x="717534" y="100963"/>
                </a:lnTo>
                <a:lnTo>
                  <a:pt x="744958" y="68893"/>
                </a:lnTo>
                <a:lnTo>
                  <a:pt x="766098" y="36232"/>
                </a:lnTo>
                <a:lnTo>
                  <a:pt x="782927" y="2204"/>
                </a:lnTo>
                <a:lnTo>
                  <a:pt x="783306" y="1324"/>
                </a:lnTo>
                <a:lnTo>
                  <a:pt x="783685" y="444"/>
                </a:lnTo>
                <a:lnTo>
                  <a:pt x="783863" y="1034"/>
                </a:lnTo>
                <a:lnTo>
                  <a:pt x="783839" y="3097"/>
                </a:lnTo>
                <a:lnTo>
                  <a:pt x="783806" y="6041"/>
                </a:lnTo>
                <a:lnTo>
                  <a:pt x="783742" y="11777"/>
                </a:lnTo>
                <a:lnTo>
                  <a:pt x="783645" y="20306"/>
                </a:lnTo>
                <a:lnTo>
                  <a:pt x="783518" y="31628"/>
                </a:lnTo>
                <a:lnTo>
                  <a:pt x="783648" y="44460"/>
                </a:lnTo>
                <a:lnTo>
                  <a:pt x="787310" y="84316"/>
                </a:lnTo>
                <a:lnTo>
                  <a:pt x="815153" y="120750"/>
                </a:lnTo>
                <a:lnTo>
                  <a:pt x="827492" y="123799"/>
                </a:lnTo>
                <a:lnTo>
                  <a:pt x="840744" y="123765"/>
                </a:lnTo>
                <a:lnTo>
                  <a:pt x="885058" y="106097"/>
                </a:lnTo>
                <a:lnTo>
                  <a:pt x="924696" y="73805"/>
                </a:lnTo>
                <a:lnTo>
                  <a:pt x="952636" y="40489"/>
                </a:lnTo>
                <a:lnTo>
                  <a:pt x="965459" y="19807"/>
                </a:lnTo>
                <a:lnTo>
                  <a:pt x="968708" y="14976"/>
                </a:lnTo>
                <a:lnTo>
                  <a:pt x="968355" y="16851"/>
                </a:lnTo>
                <a:lnTo>
                  <a:pt x="968003" y="18727"/>
                </a:lnTo>
                <a:lnTo>
                  <a:pt x="967122" y="23415"/>
                </a:lnTo>
                <a:lnTo>
                  <a:pt x="962609" y="64299"/>
                </a:lnTo>
                <a:lnTo>
                  <a:pt x="962719" y="74596"/>
                </a:lnTo>
                <a:lnTo>
                  <a:pt x="981144" y="102067"/>
                </a:lnTo>
                <a:lnTo>
                  <a:pt x="988166" y="101917"/>
                </a:lnTo>
                <a:lnTo>
                  <a:pt x="1028175" y="74908"/>
                </a:lnTo>
                <a:lnTo>
                  <a:pt x="1050329" y="42101"/>
                </a:lnTo>
                <a:lnTo>
                  <a:pt x="1058654" y="24038"/>
                </a:lnTo>
                <a:lnTo>
                  <a:pt x="1059209" y="21573"/>
                </a:lnTo>
                <a:lnTo>
                  <a:pt x="1059542" y="20091"/>
                </a:lnTo>
                <a:lnTo>
                  <a:pt x="1059654" y="19591"/>
                </a:lnTo>
                <a:lnTo>
                  <a:pt x="1059767" y="19090"/>
                </a:lnTo>
                <a:lnTo>
                  <a:pt x="1059522" y="19273"/>
                </a:lnTo>
                <a:lnTo>
                  <a:pt x="1059322" y="19562"/>
                </a:lnTo>
                <a:lnTo>
                  <a:pt x="1058727" y="20417"/>
                </a:lnTo>
                <a:lnTo>
                  <a:pt x="1057739" y="21839"/>
                </a:lnTo>
                <a:lnTo>
                  <a:pt x="1056750" y="23261"/>
                </a:lnTo>
                <a:lnTo>
                  <a:pt x="1055652" y="26298"/>
                </a:lnTo>
                <a:lnTo>
                  <a:pt x="1054445" y="30948"/>
                </a:lnTo>
                <a:lnTo>
                  <a:pt x="1053238" y="35599"/>
                </a:lnTo>
                <a:lnTo>
                  <a:pt x="1052658" y="39466"/>
                </a:lnTo>
                <a:lnTo>
                  <a:pt x="1052705" y="42548"/>
                </a:lnTo>
                <a:lnTo>
                  <a:pt x="1052751" y="45632"/>
                </a:lnTo>
                <a:lnTo>
                  <a:pt x="1057819" y="47343"/>
                </a:lnTo>
                <a:lnTo>
                  <a:pt x="1067908" y="47681"/>
                </a:lnTo>
                <a:lnTo>
                  <a:pt x="1075153" y="48180"/>
                </a:lnTo>
                <a:lnTo>
                  <a:pt x="1106542" y="66224"/>
                </a:lnTo>
                <a:lnTo>
                  <a:pt x="1108883" y="72365"/>
                </a:lnTo>
                <a:lnTo>
                  <a:pt x="1109710" y="77982"/>
                </a:lnTo>
                <a:lnTo>
                  <a:pt x="1109023" y="83076"/>
                </a:lnTo>
                <a:lnTo>
                  <a:pt x="1108336" y="88169"/>
                </a:lnTo>
                <a:lnTo>
                  <a:pt x="1106117" y="91131"/>
                </a:lnTo>
                <a:lnTo>
                  <a:pt x="1102364" y="91960"/>
                </a:lnTo>
                <a:lnTo>
                  <a:pt x="1098606" y="90651"/>
                </a:lnTo>
                <a:lnTo>
                  <a:pt x="1095281" y="84967"/>
                </a:lnTo>
                <a:lnTo>
                  <a:pt x="1092390" y="74908"/>
                </a:lnTo>
                <a:lnTo>
                  <a:pt x="1089933" y="60474"/>
                </a:lnTo>
              </a:path>
            </a:pathLst>
          </a:custGeom>
          <a:noFill/>
          <a:ln cap="flat" cmpd="sng" w="277200">
            <a:solidFill>
              <a:srgbClr val="FF2A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"/>
          <p:cNvSpPr txBox="1"/>
          <p:nvPr>
            <p:ph type="title"/>
          </p:nvPr>
        </p:nvSpPr>
        <p:spPr>
          <a:xfrm>
            <a:off x="384725" y="276647"/>
            <a:ext cx="2849880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500">
                <a:solidFill>
                  <a:srgbClr val="00EBEB"/>
                </a:solidFill>
              </a:rPr>
              <a:t>Chapter 1 : Basics</a:t>
            </a:r>
            <a:endParaRPr sz="2500"/>
          </a:p>
        </p:txBody>
      </p:sp>
      <p:sp>
        <p:nvSpPr>
          <p:cNvPr id="51" name="Google Shape;51;p2"/>
          <p:cNvSpPr txBox="1"/>
          <p:nvPr/>
        </p:nvSpPr>
        <p:spPr>
          <a:xfrm>
            <a:off x="351350" y="946608"/>
            <a:ext cx="3101340" cy="2865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3325">
            <a:spAutoFit/>
          </a:bodyPr>
          <a:lstStyle/>
          <a:p>
            <a:pPr indent="-422275" lvl="0" marL="5029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800"/>
              <a:buFont typeface="Lucida Sans"/>
              <a:buAutoNum type="arabicParenR"/>
            </a:pPr>
            <a:r>
              <a:rPr b="0" i="0" lang="en-US" sz="180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rPr>
              <a:t>Output</a:t>
            </a:r>
            <a:endParaRPr b="0" i="0" sz="18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470533" lvl="0" marL="502919" marR="0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rgbClr val="EEEEEE"/>
              </a:buClr>
              <a:buSzPts val="1800"/>
              <a:buFont typeface="Lucida Sans"/>
              <a:buAutoNum type="arabicParenR"/>
            </a:pPr>
            <a:r>
              <a:rPr b="0" i="0" lang="en-US" sz="180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rPr>
              <a:t>Variables &amp; Operators</a:t>
            </a:r>
            <a:endParaRPr b="0" i="0" sz="18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476250" lvl="0" marL="502919" marR="0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rgbClr val="EEEEEE"/>
              </a:buClr>
              <a:buSzPts val="1800"/>
              <a:buFont typeface="Lucida Sans"/>
              <a:buAutoNum type="arabicParenR"/>
            </a:pPr>
            <a:r>
              <a:rPr b="0" i="0" lang="en-US" sz="180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rPr>
              <a:t>Variable naming rules</a:t>
            </a:r>
            <a:endParaRPr b="0" i="0" sz="18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490219" lvl="0" marL="502919" marR="0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rgbClr val="EEEEEE"/>
              </a:buClr>
              <a:buSzPts val="1800"/>
              <a:buFont typeface="Lucida Sans"/>
              <a:buAutoNum type="arabicParenR"/>
            </a:pPr>
            <a:r>
              <a:rPr b="0" i="0" lang="en-US" sz="180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rPr>
              <a:t>Comments</a:t>
            </a:r>
            <a:endParaRPr b="0" i="0" sz="18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486408" lvl="0" marL="502919" marR="0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rgbClr val="EEEEEE"/>
              </a:buClr>
              <a:buSzPts val="1800"/>
              <a:buFont typeface="Lucida Sans"/>
              <a:buAutoNum type="arabicParenR"/>
            </a:pPr>
            <a:r>
              <a:rPr b="0" i="0" lang="en-US" sz="180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rPr>
              <a:t>Input</a:t>
            </a:r>
            <a:endParaRPr b="0" i="0" sz="18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485775" lvl="0" marL="502919" marR="0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rgbClr val="EEEEEE"/>
              </a:buClr>
              <a:buSzPts val="1800"/>
              <a:buFont typeface="Lucida Sans"/>
              <a:buAutoNum type="arabicParenR"/>
            </a:pPr>
            <a:r>
              <a:rPr b="0" i="0" lang="en-US" sz="180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rPr>
              <a:t>Modulus Operator</a:t>
            </a:r>
            <a:endParaRPr b="0" i="0" sz="18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464819" lvl="0" marL="502919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EEEEEE"/>
              </a:buClr>
              <a:buSzPts val="1800"/>
              <a:buFont typeface="Lucida Sans"/>
              <a:buAutoNum type="arabicParenR"/>
            </a:pPr>
            <a:r>
              <a:rPr b="0" i="0" lang="en-US" sz="180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rPr>
              <a:t>Typecasting</a:t>
            </a:r>
            <a:endParaRPr b="0" i="0" sz="18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486408" lvl="0" marL="502919" marR="0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rgbClr val="EEEEEE"/>
              </a:buClr>
              <a:buSzPts val="1800"/>
              <a:buFont typeface="Lucida Sans"/>
              <a:buAutoNum type="arabicParenR"/>
            </a:pPr>
            <a:r>
              <a:rPr b="0" i="0" lang="en-US" sz="180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rPr>
              <a:t>Hierarchy</a:t>
            </a:r>
            <a:endParaRPr b="0" i="0" sz="18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482600" lvl="0" marL="502919" marR="0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rgbClr val="EEEEEE"/>
              </a:buClr>
              <a:buSzPts val="1800"/>
              <a:buFont typeface="Lucida Sans"/>
              <a:buAutoNum type="arabicParenR"/>
            </a:pPr>
            <a:r>
              <a:rPr b="0" i="0" lang="en-US" sz="180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rPr>
              <a:t>Char and ASCII</a:t>
            </a:r>
            <a:endParaRPr b="0" i="0" sz="18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0"/>
          <p:cNvSpPr txBox="1"/>
          <p:nvPr>
            <p:ph type="title"/>
          </p:nvPr>
        </p:nvSpPr>
        <p:spPr>
          <a:xfrm>
            <a:off x="384725" y="382198"/>
            <a:ext cx="5564505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500">
                <a:solidFill>
                  <a:srgbClr val="00EBEB"/>
                </a:solidFill>
              </a:rPr>
              <a:t>Taking input	</a:t>
            </a:r>
            <a:r>
              <a:rPr lang="en-US" sz="2300">
                <a:solidFill>
                  <a:srgbClr val="6AA84F"/>
                </a:solidFill>
              </a:rPr>
              <a:t>// Square of a Number</a:t>
            </a:r>
            <a:endParaRPr sz="23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1"/>
          <p:cNvSpPr txBox="1"/>
          <p:nvPr>
            <p:ph type="title"/>
          </p:nvPr>
        </p:nvSpPr>
        <p:spPr>
          <a:xfrm>
            <a:off x="314850" y="276926"/>
            <a:ext cx="8240395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1000">
            <a:spAutoFit/>
          </a:bodyPr>
          <a:lstStyle/>
          <a:p>
            <a:pPr indent="0" lvl="0" marL="825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rgbClr val="00EBEB"/>
                </a:solidFill>
              </a:rPr>
              <a:t>Take 2 numbers input from user and print their Sum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2"/>
          <p:cNvSpPr txBox="1"/>
          <p:nvPr>
            <p:ph type="title"/>
          </p:nvPr>
        </p:nvSpPr>
        <p:spPr>
          <a:xfrm>
            <a:off x="314850" y="276926"/>
            <a:ext cx="8240395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825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rgbClr val="00EBEB"/>
                </a:solidFill>
              </a:rPr>
              <a:t>Modulus Operator</a:t>
            </a:r>
            <a:endParaRPr sz="2400"/>
          </a:p>
        </p:txBody>
      </p:sp>
      <p:sp>
        <p:nvSpPr>
          <p:cNvPr id="500" name="Google Shape;500;p22"/>
          <p:cNvSpPr/>
          <p:nvPr/>
        </p:nvSpPr>
        <p:spPr>
          <a:xfrm>
            <a:off x="3086044" y="1015264"/>
            <a:ext cx="179705" cy="174625"/>
          </a:xfrm>
          <a:custGeom>
            <a:rect b="b" l="l" r="r" t="t"/>
            <a:pathLst>
              <a:path extrusionOk="0" h="174625" w="179704">
                <a:moveTo>
                  <a:pt x="0" y="111786"/>
                </a:moveTo>
                <a:lnTo>
                  <a:pt x="5927" y="109434"/>
                </a:lnTo>
                <a:lnTo>
                  <a:pt x="13103" y="107929"/>
                </a:lnTo>
                <a:lnTo>
                  <a:pt x="21528" y="107271"/>
                </a:lnTo>
                <a:lnTo>
                  <a:pt x="29968" y="106545"/>
                </a:lnTo>
                <a:lnTo>
                  <a:pt x="42651" y="105355"/>
                </a:lnTo>
                <a:lnTo>
                  <a:pt x="59576" y="103700"/>
                </a:lnTo>
                <a:lnTo>
                  <a:pt x="80744" y="101581"/>
                </a:lnTo>
                <a:lnTo>
                  <a:pt x="102195" y="99449"/>
                </a:lnTo>
                <a:lnTo>
                  <a:pt x="119970" y="97757"/>
                </a:lnTo>
                <a:lnTo>
                  <a:pt x="134069" y="96503"/>
                </a:lnTo>
                <a:lnTo>
                  <a:pt x="144492" y="95689"/>
                </a:lnTo>
                <a:lnTo>
                  <a:pt x="157080" y="94509"/>
                </a:lnTo>
                <a:lnTo>
                  <a:pt x="167091" y="92888"/>
                </a:lnTo>
                <a:lnTo>
                  <a:pt x="174524" y="90829"/>
                </a:lnTo>
                <a:lnTo>
                  <a:pt x="179381" y="88329"/>
                </a:lnTo>
              </a:path>
              <a:path extrusionOk="0" h="174625" w="179704">
                <a:moveTo>
                  <a:pt x="114287" y="66010"/>
                </a:moveTo>
                <a:lnTo>
                  <a:pt x="112234" y="25427"/>
                </a:lnTo>
                <a:lnTo>
                  <a:pt x="112043" y="632"/>
                </a:lnTo>
                <a:lnTo>
                  <a:pt x="112041" y="149"/>
                </a:lnTo>
                <a:lnTo>
                  <a:pt x="112041" y="0"/>
                </a:lnTo>
                <a:lnTo>
                  <a:pt x="112039" y="2202"/>
                </a:lnTo>
                <a:lnTo>
                  <a:pt x="112039" y="6713"/>
                </a:lnTo>
                <a:lnTo>
                  <a:pt x="112039" y="17472"/>
                </a:lnTo>
                <a:lnTo>
                  <a:pt x="112039" y="34478"/>
                </a:lnTo>
                <a:lnTo>
                  <a:pt x="112039" y="57730"/>
                </a:lnTo>
                <a:lnTo>
                  <a:pt x="112320" y="97147"/>
                </a:lnTo>
                <a:lnTo>
                  <a:pt x="113162" y="129701"/>
                </a:lnTo>
                <a:lnTo>
                  <a:pt x="114565" y="155394"/>
                </a:lnTo>
                <a:lnTo>
                  <a:pt x="116529" y="174225"/>
                </a:lnTo>
              </a:path>
            </a:pathLst>
          </a:custGeom>
          <a:noFill/>
          <a:ln cap="flat" cmpd="sng" w="216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22"/>
          <p:cNvSpPr/>
          <p:nvPr/>
        </p:nvSpPr>
        <p:spPr>
          <a:xfrm>
            <a:off x="3338866" y="1152744"/>
            <a:ext cx="26034" cy="56515"/>
          </a:xfrm>
          <a:custGeom>
            <a:rect b="b" l="l" r="r" t="t"/>
            <a:pathLst>
              <a:path extrusionOk="0" h="56515" w="26035">
                <a:moveTo>
                  <a:pt x="25673" y="0"/>
                </a:moveTo>
                <a:lnTo>
                  <a:pt x="19254" y="14010"/>
                </a:lnTo>
                <a:lnTo>
                  <a:pt x="12836" y="28021"/>
                </a:lnTo>
                <a:lnTo>
                  <a:pt x="6418" y="42031"/>
                </a:lnTo>
                <a:lnTo>
                  <a:pt x="0" y="56042"/>
                </a:lnTo>
              </a:path>
            </a:pathLst>
          </a:custGeom>
          <a:noFill/>
          <a:ln cap="flat" cmpd="sng" w="216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2"/>
          <p:cNvSpPr/>
          <p:nvPr/>
        </p:nvSpPr>
        <p:spPr>
          <a:xfrm>
            <a:off x="3446160" y="1113072"/>
            <a:ext cx="93345" cy="13335"/>
          </a:xfrm>
          <a:custGeom>
            <a:rect b="b" l="l" r="r" t="t"/>
            <a:pathLst>
              <a:path extrusionOk="0" h="13334" w="93345">
                <a:moveTo>
                  <a:pt x="12419" y="12911"/>
                </a:moveTo>
                <a:lnTo>
                  <a:pt x="4532" y="12252"/>
                </a:lnTo>
                <a:lnTo>
                  <a:pt x="428" y="11910"/>
                </a:lnTo>
                <a:lnTo>
                  <a:pt x="108" y="11883"/>
                </a:lnTo>
                <a:lnTo>
                  <a:pt x="499" y="11843"/>
                </a:lnTo>
                <a:lnTo>
                  <a:pt x="987" y="11835"/>
                </a:lnTo>
                <a:lnTo>
                  <a:pt x="5527" y="11761"/>
                </a:lnTo>
                <a:lnTo>
                  <a:pt x="14120" y="11619"/>
                </a:lnTo>
                <a:lnTo>
                  <a:pt x="25994" y="10779"/>
                </a:lnTo>
                <a:lnTo>
                  <a:pt x="43053" y="8562"/>
                </a:lnTo>
                <a:lnTo>
                  <a:pt x="65298" y="4969"/>
                </a:lnTo>
                <a:lnTo>
                  <a:pt x="92728" y="0"/>
                </a:lnTo>
              </a:path>
            </a:pathLst>
          </a:custGeom>
          <a:noFill/>
          <a:ln cap="flat" cmpd="sng" w="216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3" name="Google Shape;50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0528" y="1161722"/>
            <a:ext cx="66734" cy="82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48351" y="999030"/>
            <a:ext cx="135697" cy="173422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22"/>
          <p:cNvSpPr/>
          <p:nvPr/>
        </p:nvSpPr>
        <p:spPr>
          <a:xfrm>
            <a:off x="4134113" y="1121826"/>
            <a:ext cx="38100" cy="74930"/>
          </a:xfrm>
          <a:custGeom>
            <a:rect b="b" l="l" r="r" t="t"/>
            <a:pathLst>
              <a:path extrusionOk="0" h="74930" w="38100">
                <a:moveTo>
                  <a:pt x="32091" y="4416"/>
                </a:moveTo>
                <a:lnTo>
                  <a:pt x="34355" y="0"/>
                </a:lnTo>
                <a:lnTo>
                  <a:pt x="35976" y="162"/>
                </a:lnTo>
                <a:lnTo>
                  <a:pt x="36954" y="4902"/>
                </a:lnTo>
                <a:lnTo>
                  <a:pt x="37679" y="8409"/>
                </a:lnTo>
                <a:lnTo>
                  <a:pt x="24901" y="45557"/>
                </a:lnTo>
                <a:lnTo>
                  <a:pt x="14228" y="59356"/>
                </a:lnTo>
                <a:lnTo>
                  <a:pt x="0" y="74905"/>
                </a:lnTo>
              </a:path>
            </a:pathLst>
          </a:custGeom>
          <a:noFill/>
          <a:ln cap="flat" cmpd="sng" w="216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6" name="Google Shape;506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96049" y="948414"/>
            <a:ext cx="153119" cy="252445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22"/>
          <p:cNvSpPr/>
          <p:nvPr/>
        </p:nvSpPr>
        <p:spPr>
          <a:xfrm>
            <a:off x="4555785" y="1142301"/>
            <a:ext cx="33020" cy="70485"/>
          </a:xfrm>
          <a:custGeom>
            <a:rect b="b" l="l" r="r" t="t"/>
            <a:pathLst>
              <a:path extrusionOk="0" h="70484" w="33020">
                <a:moveTo>
                  <a:pt x="31719" y="9376"/>
                </a:moveTo>
                <a:lnTo>
                  <a:pt x="31770" y="0"/>
                </a:lnTo>
                <a:lnTo>
                  <a:pt x="31813" y="316"/>
                </a:lnTo>
                <a:lnTo>
                  <a:pt x="31886" y="1289"/>
                </a:lnTo>
                <a:lnTo>
                  <a:pt x="32071" y="3722"/>
                </a:lnTo>
                <a:lnTo>
                  <a:pt x="32365" y="7613"/>
                </a:lnTo>
                <a:lnTo>
                  <a:pt x="32660" y="11505"/>
                </a:lnTo>
                <a:lnTo>
                  <a:pt x="32035" y="17086"/>
                </a:lnTo>
                <a:lnTo>
                  <a:pt x="30489" y="24357"/>
                </a:lnTo>
                <a:lnTo>
                  <a:pt x="28944" y="31629"/>
                </a:lnTo>
                <a:lnTo>
                  <a:pt x="26231" y="38624"/>
                </a:lnTo>
                <a:lnTo>
                  <a:pt x="22352" y="45343"/>
                </a:lnTo>
                <a:lnTo>
                  <a:pt x="17691" y="52535"/>
                </a:lnTo>
                <a:lnTo>
                  <a:pt x="12412" y="59040"/>
                </a:lnTo>
                <a:lnTo>
                  <a:pt x="6515" y="64857"/>
                </a:lnTo>
                <a:lnTo>
                  <a:pt x="0" y="69986"/>
                </a:lnTo>
              </a:path>
            </a:pathLst>
          </a:custGeom>
          <a:noFill/>
          <a:ln cap="flat" cmpd="sng" w="216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8" name="Google Shape;508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42548" y="909194"/>
            <a:ext cx="221939" cy="2423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9" name="Google Shape;509;p22"/>
          <p:cNvGrpSpPr/>
          <p:nvPr/>
        </p:nvGrpSpPr>
        <p:grpSpPr>
          <a:xfrm>
            <a:off x="1713273" y="1737281"/>
            <a:ext cx="427223" cy="224225"/>
            <a:chOff x="1713273" y="1737281"/>
            <a:chExt cx="427223" cy="224225"/>
          </a:xfrm>
        </p:grpSpPr>
        <p:pic>
          <p:nvPicPr>
            <p:cNvPr id="510" name="Google Shape;510;p2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713273" y="1792544"/>
              <a:ext cx="158430" cy="168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1" name="Google Shape;511;p2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897753" y="1737281"/>
              <a:ext cx="242743" cy="1899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12" name="Google Shape;512;p2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220314" y="1683440"/>
            <a:ext cx="119766" cy="237557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22"/>
          <p:cNvSpPr/>
          <p:nvPr/>
        </p:nvSpPr>
        <p:spPr>
          <a:xfrm>
            <a:off x="6245627" y="1052482"/>
            <a:ext cx="7620" cy="185420"/>
          </a:xfrm>
          <a:custGeom>
            <a:rect b="b" l="l" r="r" t="t"/>
            <a:pathLst>
              <a:path extrusionOk="0" h="185419" w="7620">
                <a:moveTo>
                  <a:pt x="7248" y="32876"/>
                </a:moveTo>
                <a:lnTo>
                  <a:pt x="6871" y="19307"/>
                </a:lnTo>
                <a:lnTo>
                  <a:pt x="6597" y="9429"/>
                </a:lnTo>
                <a:lnTo>
                  <a:pt x="6425" y="3243"/>
                </a:lnTo>
                <a:lnTo>
                  <a:pt x="6356" y="748"/>
                </a:lnTo>
                <a:lnTo>
                  <a:pt x="6339" y="137"/>
                </a:lnTo>
                <a:lnTo>
                  <a:pt x="6317" y="0"/>
                </a:lnTo>
                <a:lnTo>
                  <a:pt x="6290" y="336"/>
                </a:lnTo>
                <a:lnTo>
                  <a:pt x="6264" y="674"/>
                </a:lnTo>
                <a:lnTo>
                  <a:pt x="6024" y="3710"/>
                </a:lnTo>
                <a:lnTo>
                  <a:pt x="4133" y="42525"/>
                </a:lnTo>
                <a:lnTo>
                  <a:pt x="3692" y="54990"/>
                </a:lnTo>
                <a:lnTo>
                  <a:pt x="3134" y="67915"/>
                </a:lnTo>
                <a:lnTo>
                  <a:pt x="2457" y="81299"/>
                </a:lnTo>
                <a:lnTo>
                  <a:pt x="1662" y="95143"/>
                </a:lnTo>
                <a:lnTo>
                  <a:pt x="628" y="116480"/>
                </a:lnTo>
                <a:lnTo>
                  <a:pt x="74" y="138577"/>
                </a:lnTo>
                <a:lnTo>
                  <a:pt x="0" y="161433"/>
                </a:lnTo>
                <a:lnTo>
                  <a:pt x="404" y="185048"/>
                </a:lnTo>
              </a:path>
            </a:pathLst>
          </a:custGeom>
          <a:noFill/>
          <a:ln cap="flat" cmpd="sng" w="216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4" name="Google Shape;514;p2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891849" y="155239"/>
            <a:ext cx="136653" cy="21103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5" name="Google Shape;515;p22"/>
          <p:cNvGrpSpPr/>
          <p:nvPr/>
        </p:nvGrpSpPr>
        <p:grpSpPr>
          <a:xfrm>
            <a:off x="7079199" y="138231"/>
            <a:ext cx="409065" cy="324485"/>
            <a:chOff x="7079199" y="138231"/>
            <a:chExt cx="409065" cy="324485"/>
          </a:xfrm>
        </p:grpSpPr>
        <p:pic>
          <p:nvPicPr>
            <p:cNvPr id="516" name="Google Shape;516;p22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7079199" y="180912"/>
              <a:ext cx="118993" cy="1811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7" name="Google Shape;517;p22"/>
            <p:cNvSpPr/>
            <p:nvPr/>
          </p:nvSpPr>
          <p:spPr>
            <a:xfrm>
              <a:off x="7179661" y="138231"/>
              <a:ext cx="165100" cy="324485"/>
            </a:xfrm>
            <a:custGeom>
              <a:rect b="b" l="l" r="r" t="t"/>
              <a:pathLst>
                <a:path extrusionOk="0" h="324484" w="165100">
                  <a:moveTo>
                    <a:pt x="151333" y="10599"/>
                  </a:moveTo>
                  <a:lnTo>
                    <a:pt x="152517" y="3876"/>
                  </a:lnTo>
                  <a:lnTo>
                    <a:pt x="153134" y="377"/>
                  </a:lnTo>
                  <a:lnTo>
                    <a:pt x="153182" y="101"/>
                  </a:lnTo>
                  <a:lnTo>
                    <a:pt x="153085" y="360"/>
                  </a:lnTo>
                  <a:lnTo>
                    <a:pt x="152988" y="727"/>
                  </a:lnTo>
                  <a:lnTo>
                    <a:pt x="152074" y="4120"/>
                  </a:lnTo>
                  <a:lnTo>
                    <a:pt x="133606" y="51508"/>
                  </a:lnTo>
                  <a:lnTo>
                    <a:pt x="116752" y="87470"/>
                  </a:lnTo>
                  <a:lnTo>
                    <a:pt x="94494" y="132670"/>
                  </a:lnTo>
                  <a:lnTo>
                    <a:pt x="70112" y="180247"/>
                  </a:lnTo>
                  <a:lnTo>
                    <a:pt x="46883" y="223337"/>
                  </a:lnTo>
                  <a:lnTo>
                    <a:pt x="30631" y="253650"/>
                  </a:lnTo>
                  <a:lnTo>
                    <a:pt x="17399" y="280511"/>
                  </a:lnTo>
                  <a:lnTo>
                    <a:pt x="7189" y="303923"/>
                  </a:lnTo>
                  <a:lnTo>
                    <a:pt x="0" y="323884"/>
                  </a:lnTo>
                </a:path>
                <a:path extrusionOk="0" h="324484" w="165100">
                  <a:moveTo>
                    <a:pt x="164592" y="86712"/>
                  </a:moveTo>
                  <a:lnTo>
                    <a:pt x="164592" y="83012"/>
                  </a:lnTo>
                  <a:lnTo>
                    <a:pt x="164585" y="81091"/>
                  </a:lnTo>
                  <a:lnTo>
                    <a:pt x="164585" y="80950"/>
                  </a:lnTo>
                  <a:lnTo>
                    <a:pt x="164578" y="81109"/>
                  </a:lnTo>
                  <a:lnTo>
                    <a:pt x="164571" y="81314"/>
                  </a:lnTo>
                  <a:lnTo>
                    <a:pt x="164508" y="83350"/>
                  </a:lnTo>
                  <a:lnTo>
                    <a:pt x="164391" y="87216"/>
                  </a:lnTo>
                  <a:lnTo>
                    <a:pt x="164151" y="90977"/>
                  </a:lnTo>
                  <a:lnTo>
                    <a:pt x="158745" y="133515"/>
                  </a:lnTo>
                  <a:lnTo>
                    <a:pt x="152476" y="175510"/>
                  </a:lnTo>
                  <a:lnTo>
                    <a:pt x="146684" y="209991"/>
                  </a:lnTo>
                  <a:lnTo>
                    <a:pt x="143727" y="226024"/>
                  </a:lnTo>
                </a:path>
              </a:pathLst>
            </a:custGeom>
            <a:noFill/>
            <a:ln cap="flat" cmpd="sng" w="216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18" name="Google Shape;518;p22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387021" y="213775"/>
              <a:ext cx="101243" cy="14605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19" name="Google Shape;519;p2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663393" y="247048"/>
            <a:ext cx="135615" cy="81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2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7895152" y="160399"/>
            <a:ext cx="155476" cy="20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22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6650508" y="1337143"/>
            <a:ext cx="143930" cy="162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22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6842124" y="1343886"/>
            <a:ext cx="106853" cy="138996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22"/>
          <p:cNvSpPr/>
          <p:nvPr/>
        </p:nvSpPr>
        <p:spPr>
          <a:xfrm>
            <a:off x="6635735" y="1594280"/>
            <a:ext cx="441325" cy="57150"/>
          </a:xfrm>
          <a:custGeom>
            <a:rect b="b" l="l" r="r" t="t"/>
            <a:pathLst>
              <a:path extrusionOk="0" h="57150" w="441325">
                <a:moveTo>
                  <a:pt x="0" y="57027"/>
                </a:moveTo>
                <a:lnTo>
                  <a:pt x="57281" y="51561"/>
                </a:lnTo>
                <a:lnTo>
                  <a:pt x="82384" y="50692"/>
                </a:lnTo>
                <a:lnTo>
                  <a:pt x="145037" y="46724"/>
                </a:lnTo>
                <a:lnTo>
                  <a:pt x="217823" y="39204"/>
                </a:lnTo>
                <a:lnTo>
                  <a:pt x="255593" y="33893"/>
                </a:lnTo>
                <a:lnTo>
                  <a:pt x="294281" y="27549"/>
                </a:lnTo>
                <a:lnTo>
                  <a:pt x="332811" y="20681"/>
                </a:lnTo>
                <a:lnTo>
                  <a:pt x="406160" y="6906"/>
                </a:lnTo>
                <a:lnTo>
                  <a:pt x="440980" y="0"/>
                </a:lnTo>
              </a:path>
            </a:pathLst>
          </a:custGeom>
          <a:noFill/>
          <a:ln cap="flat" cmpd="sng" w="216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4" name="Google Shape;524;p22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6871238" y="1723124"/>
            <a:ext cx="107664" cy="197507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22"/>
          <p:cNvSpPr/>
          <p:nvPr/>
        </p:nvSpPr>
        <p:spPr>
          <a:xfrm>
            <a:off x="6739996" y="2008404"/>
            <a:ext cx="344170" cy="16510"/>
          </a:xfrm>
          <a:custGeom>
            <a:rect b="b" l="l" r="r" t="t"/>
            <a:pathLst>
              <a:path extrusionOk="0" h="16510" w="344170">
                <a:moveTo>
                  <a:pt x="7734" y="4588"/>
                </a:moveTo>
                <a:lnTo>
                  <a:pt x="2121" y="3831"/>
                </a:lnTo>
                <a:lnTo>
                  <a:pt x="0" y="4423"/>
                </a:lnTo>
                <a:lnTo>
                  <a:pt x="1368" y="6364"/>
                </a:lnTo>
                <a:lnTo>
                  <a:pt x="2353" y="7760"/>
                </a:lnTo>
                <a:lnTo>
                  <a:pt x="40948" y="15003"/>
                </a:lnTo>
                <a:lnTo>
                  <a:pt x="73835" y="16355"/>
                </a:lnTo>
                <a:lnTo>
                  <a:pt x="93832" y="16224"/>
                </a:lnTo>
                <a:lnTo>
                  <a:pt x="115400" y="15247"/>
                </a:lnTo>
                <a:lnTo>
                  <a:pt x="138540" y="13425"/>
                </a:lnTo>
                <a:lnTo>
                  <a:pt x="163252" y="10757"/>
                </a:lnTo>
                <a:lnTo>
                  <a:pt x="202760" y="6663"/>
                </a:lnTo>
                <a:lnTo>
                  <a:pt x="246011" y="3506"/>
                </a:lnTo>
                <a:lnTo>
                  <a:pt x="293006" y="1285"/>
                </a:lnTo>
                <a:lnTo>
                  <a:pt x="343743" y="0"/>
                </a:lnTo>
              </a:path>
            </a:pathLst>
          </a:custGeom>
          <a:noFill/>
          <a:ln cap="flat" cmpd="sng" w="216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6" name="Google Shape;526;p22"/>
          <p:cNvGrpSpPr/>
          <p:nvPr/>
        </p:nvGrpSpPr>
        <p:grpSpPr>
          <a:xfrm>
            <a:off x="6321099" y="801300"/>
            <a:ext cx="1353345" cy="442180"/>
            <a:chOff x="6321099" y="801300"/>
            <a:chExt cx="1353345" cy="442180"/>
          </a:xfrm>
        </p:grpSpPr>
        <p:pic>
          <p:nvPicPr>
            <p:cNvPr id="527" name="Google Shape;527;p22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6639115" y="963938"/>
              <a:ext cx="162739" cy="2244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8" name="Google Shape;528;p22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6877526" y="976326"/>
              <a:ext cx="104964" cy="2178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9" name="Google Shape;529;p22"/>
            <p:cNvSpPr/>
            <p:nvPr/>
          </p:nvSpPr>
          <p:spPr>
            <a:xfrm>
              <a:off x="6485614" y="898040"/>
              <a:ext cx="529590" cy="345440"/>
            </a:xfrm>
            <a:custGeom>
              <a:rect b="b" l="l" r="r" t="t"/>
              <a:pathLst>
                <a:path extrusionOk="0" h="345440" w="529590">
                  <a:moveTo>
                    <a:pt x="20784" y="122546"/>
                  </a:moveTo>
                  <a:lnTo>
                    <a:pt x="20411" y="97595"/>
                  </a:lnTo>
                  <a:lnTo>
                    <a:pt x="20285" y="78057"/>
                  </a:lnTo>
                  <a:lnTo>
                    <a:pt x="20407" y="63933"/>
                  </a:lnTo>
                  <a:lnTo>
                    <a:pt x="20776" y="55223"/>
                  </a:lnTo>
                  <a:lnTo>
                    <a:pt x="21234" y="49637"/>
                  </a:lnTo>
                  <a:lnTo>
                    <a:pt x="21947" y="46098"/>
                  </a:lnTo>
                  <a:lnTo>
                    <a:pt x="22914" y="44609"/>
                  </a:lnTo>
                  <a:lnTo>
                    <a:pt x="23881" y="43120"/>
                  </a:lnTo>
                  <a:lnTo>
                    <a:pt x="27032" y="88901"/>
                  </a:lnTo>
                  <a:lnTo>
                    <a:pt x="27175" y="122900"/>
                  </a:lnTo>
                  <a:lnTo>
                    <a:pt x="27042" y="141502"/>
                  </a:lnTo>
                  <a:lnTo>
                    <a:pt x="26379" y="180967"/>
                  </a:lnTo>
                  <a:lnTo>
                    <a:pt x="25142" y="220586"/>
                  </a:lnTo>
                  <a:lnTo>
                    <a:pt x="21480" y="283692"/>
                  </a:lnTo>
                  <a:lnTo>
                    <a:pt x="17132" y="327367"/>
                  </a:lnTo>
                  <a:lnTo>
                    <a:pt x="14590" y="344845"/>
                  </a:lnTo>
                </a:path>
                <a:path extrusionOk="0" h="345440" w="529590">
                  <a:moveTo>
                    <a:pt x="7207" y="87294"/>
                  </a:moveTo>
                  <a:lnTo>
                    <a:pt x="5119" y="84181"/>
                  </a:lnTo>
                  <a:lnTo>
                    <a:pt x="3111" y="76913"/>
                  </a:lnTo>
                  <a:lnTo>
                    <a:pt x="1183" y="65490"/>
                  </a:lnTo>
                  <a:lnTo>
                    <a:pt x="0" y="58481"/>
                  </a:lnTo>
                  <a:lnTo>
                    <a:pt x="1965" y="52474"/>
                  </a:lnTo>
                  <a:lnTo>
                    <a:pt x="43771" y="34366"/>
                  </a:lnTo>
                  <a:lnTo>
                    <a:pt x="81692" y="28579"/>
                  </a:lnTo>
                  <a:lnTo>
                    <a:pt x="137414" y="22409"/>
                  </a:lnTo>
                  <a:lnTo>
                    <a:pt x="207211" y="15918"/>
                  </a:lnTo>
                  <a:lnTo>
                    <a:pt x="245991" y="12577"/>
                  </a:lnTo>
                  <a:lnTo>
                    <a:pt x="287358" y="9171"/>
                  </a:lnTo>
                  <a:lnTo>
                    <a:pt x="328226" y="6046"/>
                  </a:lnTo>
                  <a:lnTo>
                    <a:pt x="399200" y="1676"/>
                  </a:lnTo>
                  <a:lnTo>
                    <a:pt x="456784" y="0"/>
                  </a:lnTo>
                  <a:lnTo>
                    <a:pt x="482584" y="574"/>
                  </a:lnTo>
                  <a:lnTo>
                    <a:pt x="506708" y="2152"/>
                  </a:lnTo>
                  <a:lnTo>
                    <a:pt x="529157" y="4736"/>
                  </a:lnTo>
                </a:path>
              </a:pathLst>
            </a:custGeom>
            <a:noFill/>
            <a:ln cap="flat" cmpd="sng" w="216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30" name="Google Shape;530;p22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6321099" y="1083567"/>
              <a:ext cx="109389" cy="158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1" name="Google Shape;531;p22"/>
            <p:cNvSpPr/>
            <p:nvPr/>
          </p:nvSpPr>
          <p:spPr>
            <a:xfrm>
              <a:off x="6964514" y="915325"/>
              <a:ext cx="709930" cy="282575"/>
            </a:xfrm>
            <a:custGeom>
              <a:rect b="b" l="l" r="r" t="t"/>
              <a:pathLst>
                <a:path extrusionOk="0" h="282575" w="709929">
                  <a:moveTo>
                    <a:pt x="0" y="35587"/>
                  </a:moveTo>
                  <a:lnTo>
                    <a:pt x="38993" y="22503"/>
                  </a:lnTo>
                  <a:lnTo>
                    <a:pt x="79088" y="5604"/>
                  </a:lnTo>
                  <a:lnTo>
                    <a:pt x="90483" y="1434"/>
                  </a:lnTo>
                  <a:lnTo>
                    <a:pt x="98982" y="0"/>
                  </a:lnTo>
                  <a:lnTo>
                    <a:pt x="104584" y="1300"/>
                  </a:lnTo>
                  <a:lnTo>
                    <a:pt x="107289" y="5335"/>
                  </a:lnTo>
                  <a:lnTo>
                    <a:pt x="110764" y="45300"/>
                  </a:lnTo>
                  <a:lnTo>
                    <a:pt x="110940" y="65112"/>
                  </a:lnTo>
                  <a:lnTo>
                    <a:pt x="110866" y="76481"/>
                  </a:lnTo>
                  <a:lnTo>
                    <a:pt x="109430" y="115603"/>
                  </a:lnTo>
                  <a:lnTo>
                    <a:pt x="104838" y="168534"/>
                  </a:lnTo>
                  <a:lnTo>
                    <a:pt x="99717" y="211852"/>
                  </a:lnTo>
                  <a:lnTo>
                    <a:pt x="94203" y="251253"/>
                  </a:lnTo>
                  <a:lnTo>
                    <a:pt x="92513" y="260691"/>
                  </a:lnTo>
                  <a:lnTo>
                    <a:pt x="91633" y="266576"/>
                  </a:lnTo>
                  <a:lnTo>
                    <a:pt x="91571" y="268911"/>
                  </a:lnTo>
                  <a:lnTo>
                    <a:pt x="91509" y="271245"/>
                  </a:lnTo>
                  <a:lnTo>
                    <a:pt x="92479" y="273170"/>
                  </a:lnTo>
                  <a:lnTo>
                    <a:pt x="94488" y="274685"/>
                  </a:lnTo>
                  <a:lnTo>
                    <a:pt x="96496" y="276200"/>
                  </a:lnTo>
                  <a:lnTo>
                    <a:pt x="100618" y="277732"/>
                  </a:lnTo>
                  <a:lnTo>
                    <a:pt x="139536" y="282051"/>
                  </a:lnTo>
                  <a:lnTo>
                    <a:pt x="152977" y="281935"/>
                  </a:lnTo>
                  <a:lnTo>
                    <a:pt x="214509" y="277485"/>
                  </a:lnTo>
                  <a:lnTo>
                    <a:pt x="273462" y="271394"/>
                  </a:lnTo>
                  <a:lnTo>
                    <a:pt x="347077" y="263154"/>
                  </a:lnTo>
                  <a:lnTo>
                    <a:pt x="387608" y="258674"/>
                  </a:lnTo>
                  <a:lnTo>
                    <a:pt x="428254" y="254549"/>
                  </a:lnTo>
                  <a:lnTo>
                    <a:pt x="469015" y="250780"/>
                  </a:lnTo>
                  <a:lnTo>
                    <a:pt x="509888" y="247366"/>
                  </a:lnTo>
                  <a:lnTo>
                    <a:pt x="548518" y="244450"/>
                  </a:lnTo>
                  <a:lnTo>
                    <a:pt x="611944" y="240541"/>
                  </a:lnTo>
                  <a:lnTo>
                    <a:pt x="657259" y="238951"/>
                  </a:lnTo>
                  <a:lnTo>
                    <a:pt x="704081" y="237991"/>
                  </a:lnTo>
                  <a:lnTo>
                    <a:pt x="708826" y="237946"/>
                  </a:lnTo>
                  <a:lnTo>
                    <a:pt x="709366" y="237941"/>
                  </a:lnTo>
                  <a:lnTo>
                    <a:pt x="709907" y="237936"/>
                  </a:lnTo>
                  <a:lnTo>
                    <a:pt x="709913" y="237804"/>
                  </a:lnTo>
                  <a:lnTo>
                    <a:pt x="709373" y="237547"/>
                  </a:lnTo>
                  <a:lnTo>
                    <a:pt x="707229" y="236522"/>
                  </a:lnTo>
                  <a:lnTo>
                    <a:pt x="701938" y="233993"/>
                  </a:lnTo>
                  <a:lnTo>
                    <a:pt x="693502" y="229959"/>
                  </a:lnTo>
                  <a:lnTo>
                    <a:pt x="681920" y="224422"/>
                  </a:lnTo>
                </a:path>
              </a:pathLst>
            </a:custGeom>
            <a:noFill/>
            <a:ln cap="flat" cmpd="sng" w="216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32" name="Google Shape;532;p22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7161179" y="940187"/>
              <a:ext cx="145369" cy="1810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3" name="Google Shape;533;p22"/>
            <p:cNvSpPr/>
            <p:nvPr/>
          </p:nvSpPr>
          <p:spPr>
            <a:xfrm>
              <a:off x="7082091" y="801300"/>
              <a:ext cx="367030" cy="433070"/>
            </a:xfrm>
            <a:custGeom>
              <a:rect b="b" l="l" r="r" t="t"/>
              <a:pathLst>
                <a:path extrusionOk="0" h="433069" w="367029">
                  <a:moveTo>
                    <a:pt x="310757" y="139599"/>
                  </a:moveTo>
                  <a:lnTo>
                    <a:pt x="308789" y="87331"/>
                  </a:lnTo>
                  <a:lnTo>
                    <a:pt x="297144" y="47885"/>
                  </a:lnTo>
                  <a:lnTo>
                    <a:pt x="272123" y="15973"/>
                  </a:lnTo>
                  <a:lnTo>
                    <a:pt x="232894" y="521"/>
                  </a:lnTo>
                  <a:lnTo>
                    <a:pt x="220612" y="0"/>
                  </a:lnTo>
                  <a:lnTo>
                    <a:pt x="206854" y="1110"/>
                  </a:lnTo>
                  <a:lnTo>
                    <a:pt x="157413" y="14263"/>
                  </a:lnTo>
                  <a:lnTo>
                    <a:pt x="122149" y="31424"/>
                  </a:lnTo>
                  <a:lnTo>
                    <a:pt x="87336" y="55154"/>
                  </a:lnTo>
                  <a:lnTo>
                    <a:pt x="57908" y="84161"/>
                  </a:lnTo>
                  <a:lnTo>
                    <a:pt x="34599" y="118156"/>
                  </a:lnTo>
                  <a:lnTo>
                    <a:pt x="16836" y="156682"/>
                  </a:lnTo>
                  <a:lnTo>
                    <a:pt x="4790" y="199173"/>
                  </a:lnTo>
                  <a:lnTo>
                    <a:pt x="0" y="242686"/>
                  </a:lnTo>
                  <a:lnTo>
                    <a:pt x="422" y="264643"/>
                  </a:lnTo>
                  <a:lnTo>
                    <a:pt x="6760" y="306240"/>
                  </a:lnTo>
                  <a:lnTo>
                    <a:pt x="20310" y="342938"/>
                  </a:lnTo>
                  <a:lnTo>
                    <a:pt x="51529" y="387772"/>
                  </a:lnTo>
                  <a:lnTo>
                    <a:pt x="93310" y="418564"/>
                  </a:lnTo>
                  <a:lnTo>
                    <a:pt x="143870" y="432116"/>
                  </a:lnTo>
                  <a:lnTo>
                    <a:pt x="161343" y="432569"/>
                  </a:lnTo>
                  <a:lnTo>
                    <a:pt x="178770" y="430943"/>
                  </a:lnTo>
                  <a:lnTo>
                    <a:pt x="230275" y="412994"/>
                  </a:lnTo>
                  <a:lnTo>
                    <a:pt x="263215" y="389260"/>
                  </a:lnTo>
                  <a:lnTo>
                    <a:pt x="294129" y="358002"/>
                  </a:lnTo>
                  <a:lnTo>
                    <a:pt x="322166" y="321193"/>
                  </a:lnTo>
                  <a:lnTo>
                    <a:pt x="344688" y="282126"/>
                  </a:lnTo>
                  <a:lnTo>
                    <a:pt x="359074" y="244095"/>
                  </a:lnTo>
                  <a:lnTo>
                    <a:pt x="366997" y="190694"/>
                  </a:lnTo>
                  <a:lnTo>
                    <a:pt x="366279" y="174167"/>
                  </a:lnTo>
                  <a:lnTo>
                    <a:pt x="357042" y="134664"/>
                  </a:lnTo>
                  <a:lnTo>
                    <a:pt x="316666" y="132402"/>
                  </a:lnTo>
                </a:path>
              </a:pathLst>
            </a:custGeom>
            <a:noFill/>
            <a:ln cap="flat" cmpd="sng" w="216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34" name="Google Shape;534;p22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2593739" y="1791451"/>
            <a:ext cx="122225" cy="93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5" name="Google Shape;535;p22"/>
          <p:cNvGrpSpPr/>
          <p:nvPr/>
        </p:nvGrpSpPr>
        <p:grpSpPr>
          <a:xfrm>
            <a:off x="2983452" y="1741167"/>
            <a:ext cx="466402" cy="288925"/>
            <a:chOff x="2983452" y="1741167"/>
            <a:chExt cx="466402" cy="288925"/>
          </a:xfrm>
        </p:grpSpPr>
        <p:sp>
          <p:nvSpPr>
            <p:cNvPr id="536" name="Google Shape;536;p22"/>
            <p:cNvSpPr/>
            <p:nvPr/>
          </p:nvSpPr>
          <p:spPr>
            <a:xfrm>
              <a:off x="2983452" y="1741167"/>
              <a:ext cx="180975" cy="288925"/>
            </a:xfrm>
            <a:custGeom>
              <a:rect b="b" l="l" r="r" t="t"/>
              <a:pathLst>
                <a:path extrusionOk="0" h="288925" w="180975">
                  <a:moveTo>
                    <a:pt x="58502" y="95720"/>
                  </a:moveTo>
                  <a:lnTo>
                    <a:pt x="60689" y="92927"/>
                  </a:lnTo>
                  <a:lnTo>
                    <a:pt x="62064" y="86396"/>
                  </a:lnTo>
                  <a:lnTo>
                    <a:pt x="62626" y="76125"/>
                  </a:lnTo>
                  <a:lnTo>
                    <a:pt x="63189" y="65855"/>
                  </a:lnTo>
                  <a:lnTo>
                    <a:pt x="62557" y="58102"/>
                  </a:lnTo>
                  <a:lnTo>
                    <a:pt x="42888" y="44065"/>
                  </a:lnTo>
                  <a:lnTo>
                    <a:pt x="36027" y="47871"/>
                  </a:lnTo>
                  <a:lnTo>
                    <a:pt x="9401" y="82222"/>
                  </a:lnTo>
                  <a:lnTo>
                    <a:pt x="0" y="110192"/>
                  </a:lnTo>
                  <a:lnTo>
                    <a:pt x="1345" y="113561"/>
                  </a:lnTo>
                  <a:lnTo>
                    <a:pt x="4824" y="114861"/>
                  </a:lnTo>
                  <a:lnTo>
                    <a:pt x="8303" y="116161"/>
                  </a:lnTo>
                  <a:lnTo>
                    <a:pt x="12979" y="116265"/>
                  </a:lnTo>
                  <a:lnTo>
                    <a:pt x="18852" y="115174"/>
                  </a:lnTo>
                  <a:lnTo>
                    <a:pt x="55956" y="93395"/>
                  </a:lnTo>
                  <a:lnTo>
                    <a:pt x="59927" y="92701"/>
                  </a:lnTo>
                  <a:lnTo>
                    <a:pt x="79039" y="136664"/>
                  </a:lnTo>
                  <a:lnTo>
                    <a:pt x="94698" y="184124"/>
                  </a:lnTo>
                  <a:lnTo>
                    <a:pt x="106638" y="232314"/>
                  </a:lnTo>
                  <a:lnTo>
                    <a:pt x="105155" y="273595"/>
                  </a:lnTo>
                  <a:lnTo>
                    <a:pt x="78670" y="288449"/>
                  </a:lnTo>
                  <a:lnTo>
                    <a:pt x="71924" y="288288"/>
                  </a:lnTo>
                  <a:lnTo>
                    <a:pt x="36491" y="272429"/>
                  </a:lnTo>
                  <a:lnTo>
                    <a:pt x="23477" y="241270"/>
                  </a:lnTo>
                  <a:lnTo>
                    <a:pt x="23728" y="232981"/>
                  </a:lnTo>
                  <a:lnTo>
                    <a:pt x="37526" y="194631"/>
                  </a:lnTo>
                  <a:lnTo>
                    <a:pt x="67411" y="152907"/>
                  </a:lnTo>
                  <a:lnTo>
                    <a:pt x="94323" y="124901"/>
                  </a:lnTo>
                  <a:lnTo>
                    <a:pt x="127696" y="99772"/>
                  </a:lnTo>
                  <a:lnTo>
                    <a:pt x="156531" y="90443"/>
                  </a:lnTo>
                  <a:lnTo>
                    <a:pt x="160299" y="93393"/>
                  </a:lnTo>
                  <a:lnTo>
                    <a:pt x="165471" y="133972"/>
                  </a:lnTo>
                  <a:lnTo>
                    <a:pt x="165627" y="145093"/>
                  </a:lnTo>
                  <a:lnTo>
                    <a:pt x="165774" y="153957"/>
                  </a:lnTo>
                  <a:lnTo>
                    <a:pt x="165914" y="160566"/>
                  </a:lnTo>
                  <a:lnTo>
                    <a:pt x="166045" y="164918"/>
                  </a:lnTo>
                  <a:lnTo>
                    <a:pt x="166280" y="170889"/>
                  </a:lnTo>
                  <a:lnTo>
                    <a:pt x="171132" y="169052"/>
                  </a:lnTo>
                  <a:lnTo>
                    <a:pt x="180599" y="159406"/>
                  </a:lnTo>
                </a:path>
                <a:path extrusionOk="0" h="288925" w="180975">
                  <a:moveTo>
                    <a:pt x="161751" y="12917"/>
                  </a:moveTo>
                  <a:lnTo>
                    <a:pt x="158807" y="5852"/>
                  </a:lnTo>
                  <a:lnTo>
                    <a:pt x="157114" y="1792"/>
                  </a:lnTo>
                  <a:lnTo>
                    <a:pt x="156674" y="738"/>
                  </a:lnTo>
                  <a:lnTo>
                    <a:pt x="156366" y="0"/>
                  </a:lnTo>
                  <a:lnTo>
                    <a:pt x="156690" y="93"/>
                  </a:lnTo>
                  <a:lnTo>
                    <a:pt x="157644" y="1019"/>
                  </a:lnTo>
                  <a:lnTo>
                    <a:pt x="159007" y="2340"/>
                  </a:lnTo>
                  <a:lnTo>
                    <a:pt x="164255" y="7428"/>
                  </a:lnTo>
                  <a:lnTo>
                    <a:pt x="173386" y="16283"/>
                  </a:lnTo>
                </a:path>
              </a:pathLst>
            </a:custGeom>
            <a:noFill/>
            <a:ln cap="flat" cmpd="sng" w="216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37" name="Google Shape;537;p22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3200274" y="1761959"/>
              <a:ext cx="249580" cy="14600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8" name="Google Shape;538;p22"/>
          <p:cNvGrpSpPr/>
          <p:nvPr/>
        </p:nvGrpSpPr>
        <p:grpSpPr>
          <a:xfrm>
            <a:off x="3655542" y="1739149"/>
            <a:ext cx="377737" cy="179309"/>
            <a:chOff x="3655542" y="1739149"/>
            <a:chExt cx="377737" cy="179309"/>
          </a:xfrm>
        </p:grpSpPr>
        <p:pic>
          <p:nvPicPr>
            <p:cNvPr id="539" name="Google Shape;539;p22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3655542" y="1739149"/>
              <a:ext cx="121004" cy="179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0" name="Google Shape;540;p22"/>
            <p:cNvSpPr/>
            <p:nvPr/>
          </p:nvSpPr>
          <p:spPr>
            <a:xfrm>
              <a:off x="3777375" y="1752418"/>
              <a:ext cx="255904" cy="151130"/>
            </a:xfrm>
            <a:custGeom>
              <a:rect b="b" l="l" r="r" t="t"/>
              <a:pathLst>
                <a:path extrusionOk="0" h="151130" w="255904">
                  <a:moveTo>
                    <a:pt x="3928" y="9422"/>
                  </a:moveTo>
                  <a:lnTo>
                    <a:pt x="1473" y="3533"/>
                  </a:lnTo>
                  <a:lnTo>
                    <a:pt x="190" y="455"/>
                  </a:lnTo>
                  <a:lnTo>
                    <a:pt x="78" y="188"/>
                  </a:lnTo>
                  <a:lnTo>
                    <a:pt x="0" y="0"/>
                  </a:lnTo>
                  <a:lnTo>
                    <a:pt x="122" y="518"/>
                  </a:lnTo>
                  <a:lnTo>
                    <a:pt x="230" y="926"/>
                  </a:lnTo>
                  <a:lnTo>
                    <a:pt x="1140" y="4360"/>
                  </a:lnTo>
                  <a:lnTo>
                    <a:pt x="8451" y="42573"/>
                  </a:lnTo>
                  <a:lnTo>
                    <a:pt x="12229" y="87434"/>
                  </a:lnTo>
                  <a:lnTo>
                    <a:pt x="13096" y="133305"/>
                  </a:lnTo>
                  <a:lnTo>
                    <a:pt x="13181" y="137595"/>
                  </a:lnTo>
                  <a:lnTo>
                    <a:pt x="13302" y="136946"/>
                  </a:lnTo>
                  <a:lnTo>
                    <a:pt x="13422" y="136298"/>
                  </a:lnTo>
                  <a:lnTo>
                    <a:pt x="13725" y="134676"/>
                  </a:lnTo>
                  <a:lnTo>
                    <a:pt x="32867" y="96162"/>
                  </a:lnTo>
                  <a:lnTo>
                    <a:pt x="59315" y="65359"/>
                  </a:lnTo>
                  <a:lnTo>
                    <a:pt x="61878" y="67381"/>
                  </a:lnTo>
                  <a:lnTo>
                    <a:pt x="64440" y="69403"/>
                  </a:lnTo>
                  <a:lnTo>
                    <a:pt x="66478" y="75519"/>
                  </a:lnTo>
                  <a:lnTo>
                    <a:pt x="67989" y="85727"/>
                  </a:lnTo>
                  <a:lnTo>
                    <a:pt x="69271" y="93392"/>
                  </a:lnTo>
                  <a:lnTo>
                    <a:pt x="80486" y="129902"/>
                  </a:lnTo>
                  <a:lnTo>
                    <a:pt x="121093" y="137018"/>
                  </a:lnTo>
                  <a:lnTo>
                    <a:pt x="150176" y="102637"/>
                  </a:lnTo>
                  <a:lnTo>
                    <a:pt x="163706" y="64380"/>
                  </a:lnTo>
                  <a:lnTo>
                    <a:pt x="152071" y="43401"/>
                  </a:lnTo>
                  <a:lnTo>
                    <a:pt x="145305" y="44495"/>
                  </a:lnTo>
                  <a:lnTo>
                    <a:pt x="114798" y="76341"/>
                  </a:lnTo>
                  <a:lnTo>
                    <a:pt x="102414" y="113456"/>
                  </a:lnTo>
                  <a:lnTo>
                    <a:pt x="120706" y="147577"/>
                  </a:lnTo>
                  <a:lnTo>
                    <a:pt x="142299" y="150804"/>
                  </a:lnTo>
                  <a:lnTo>
                    <a:pt x="156167" y="149538"/>
                  </a:lnTo>
                  <a:lnTo>
                    <a:pt x="178732" y="144143"/>
                  </a:lnTo>
                  <a:lnTo>
                    <a:pt x="202859" y="134468"/>
                  </a:lnTo>
                  <a:lnTo>
                    <a:pt x="228547" y="120515"/>
                  </a:lnTo>
                  <a:lnTo>
                    <a:pt x="255795" y="102282"/>
                  </a:lnTo>
                </a:path>
              </a:pathLst>
            </a:custGeom>
            <a:noFill/>
            <a:ln cap="flat" cmpd="sng" w="216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1" name="Google Shape;541;p22"/>
          <p:cNvGrpSpPr/>
          <p:nvPr/>
        </p:nvGrpSpPr>
        <p:grpSpPr>
          <a:xfrm>
            <a:off x="4195516" y="1689639"/>
            <a:ext cx="1126795" cy="241817"/>
            <a:chOff x="4195516" y="1689639"/>
            <a:chExt cx="1126795" cy="241817"/>
          </a:xfrm>
        </p:grpSpPr>
        <p:sp>
          <p:nvSpPr>
            <p:cNvPr id="542" name="Google Shape;542;p22"/>
            <p:cNvSpPr/>
            <p:nvPr/>
          </p:nvSpPr>
          <p:spPr>
            <a:xfrm>
              <a:off x="4195516" y="1808267"/>
              <a:ext cx="247015" cy="123189"/>
            </a:xfrm>
            <a:custGeom>
              <a:rect b="b" l="l" r="r" t="t"/>
              <a:pathLst>
                <a:path extrusionOk="0" h="123189" w="247014">
                  <a:moveTo>
                    <a:pt x="0" y="21290"/>
                  </a:moveTo>
                  <a:lnTo>
                    <a:pt x="24034" y="0"/>
                  </a:lnTo>
                  <a:lnTo>
                    <a:pt x="30623" y="1244"/>
                  </a:lnTo>
                  <a:lnTo>
                    <a:pt x="54830" y="30702"/>
                  </a:lnTo>
                  <a:lnTo>
                    <a:pt x="59288" y="56321"/>
                  </a:lnTo>
                  <a:lnTo>
                    <a:pt x="59077" y="64213"/>
                  </a:lnTo>
                  <a:lnTo>
                    <a:pt x="41881" y="91452"/>
                  </a:lnTo>
                  <a:lnTo>
                    <a:pt x="37406" y="90322"/>
                  </a:lnTo>
                  <a:lnTo>
                    <a:pt x="32932" y="89192"/>
                  </a:lnTo>
                  <a:lnTo>
                    <a:pt x="29926" y="85865"/>
                  </a:lnTo>
                  <a:lnTo>
                    <a:pt x="28391" y="80342"/>
                  </a:lnTo>
                  <a:lnTo>
                    <a:pt x="26854" y="74818"/>
                  </a:lnTo>
                  <a:lnTo>
                    <a:pt x="26554" y="68625"/>
                  </a:lnTo>
                  <a:lnTo>
                    <a:pt x="27489" y="61760"/>
                  </a:lnTo>
                  <a:lnTo>
                    <a:pt x="28423" y="54896"/>
                  </a:lnTo>
                  <a:lnTo>
                    <a:pt x="31554" y="48648"/>
                  </a:lnTo>
                  <a:lnTo>
                    <a:pt x="36880" y="43016"/>
                  </a:lnTo>
                  <a:lnTo>
                    <a:pt x="42205" y="37385"/>
                  </a:lnTo>
                  <a:lnTo>
                    <a:pt x="48462" y="33910"/>
                  </a:lnTo>
                  <a:lnTo>
                    <a:pt x="55650" y="32590"/>
                  </a:lnTo>
                  <a:lnTo>
                    <a:pt x="61172" y="32405"/>
                  </a:lnTo>
                  <a:lnTo>
                    <a:pt x="66957" y="33827"/>
                  </a:lnTo>
                  <a:lnTo>
                    <a:pt x="99391" y="60240"/>
                  </a:lnTo>
                  <a:lnTo>
                    <a:pt x="106418" y="67562"/>
                  </a:lnTo>
                  <a:lnTo>
                    <a:pt x="113495" y="74604"/>
                  </a:lnTo>
                  <a:lnTo>
                    <a:pt x="147786" y="93010"/>
                  </a:lnTo>
                  <a:lnTo>
                    <a:pt x="181382" y="74685"/>
                  </a:lnTo>
                  <a:lnTo>
                    <a:pt x="190360" y="34401"/>
                  </a:lnTo>
                  <a:lnTo>
                    <a:pt x="166712" y="6234"/>
                  </a:lnTo>
                  <a:lnTo>
                    <a:pt x="160232" y="8391"/>
                  </a:lnTo>
                  <a:lnTo>
                    <a:pt x="138095" y="43427"/>
                  </a:lnTo>
                  <a:lnTo>
                    <a:pt x="132829" y="81673"/>
                  </a:lnTo>
                  <a:lnTo>
                    <a:pt x="155145" y="116624"/>
                  </a:lnTo>
                  <a:lnTo>
                    <a:pt x="182880" y="122722"/>
                  </a:lnTo>
                  <a:lnTo>
                    <a:pt x="198252" y="119799"/>
                  </a:lnTo>
                  <a:lnTo>
                    <a:pt x="214003" y="111091"/>
                  </a:lnTo>
                  <a:lnTo>
                    <a:pt x="230132" y="96598"/>
                  </a:lnTo>
                  <a:lnTo>
                    <a:pt x="246640" y="76319"/>
                  </a:lnTo>
                </a:path>
              </a:pathLst>
            </a:custGeom>
            <a:noFill/>
            <a:ln cap="flat" cmpd="sng" w="216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43" name="Google Shape;543;p22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4421132" y="1803980"/>
              <a:ext cx="381480" cy="1215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4" name="Google Shape;544;p22"/>
            <p:cNvSpPr/>
            <p:nvPr/>
          </p:nvSpPr>
          <p:spPr>
            <a:xfrm>
              <a:off x="4749849" y="1709671"/>
              <a:ext cx="5080" cy="33655"/>
            </a:xfrm>
            <a:custGeom>
              <a:rect b="b" l="l" r="r" t="t"/>
              <a:pathLst>
                <a:path extrusionOk="0" h="33655" w="5079">
                  <a:moveTo>
                    <a:pt x="4481" y="33100"/>
                  </a:moveTo>
                  <a:lnTo>
                    <a:pt x="16" y="762"/>
                  </a:lnTo>
                  <a:lnTo>
                    <a:pt x="0" y="0"/>
                  </a:lnTo>
                </a:path>
              </a:pathLst>
            </a:custGeom>
            <a:noFill/>
            <a:ln cap="flat" cmpd="sng" w="216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45" name="Google Shape;545;p22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4828385" y="1689639"/>
              <a:ext cx="493926" cy="2307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46" name="Google Shape;546;p22"/>
          <p:cNvSpPr/>
          <p:nvPr/>
        </p:nvSpPr>
        <p:spPr>
          <a:xfrm>
            <a:off x="2990982" y="2240734"/>
            <a:ext cx="499109" cy="187960"/>
          </a:xfrm>
          <a:custGeom>
            <a:rect b="b" l="l" r="r" t="t"/>
            <a:pathLst>
              <a:path extrusionOk="0" h="187960" w="499110">
                <a:moveTo>
                  <a:pt x="11346" y="101891"/>
                </a:moveTo>
                <a:lnTo>
                  <a:pt x="0" y="133705"/>
                </a:lnTo>
                <a:lnTo>
                  <a:pt x="146" y="141759"/>
                </a:lnTo>
                <a:lnTo>
                  <a:pt x="14112" y="177038"/>
                </a:lnTo>
                <a:lnTo>
                  <a:pt x="22000" y="177002"/>
                </a:lnTo>
                <a:lnTo>
                  <a:pt x="53809" y="153378"/>
                </a:lnTo>
                <a:lnTo>
                  <a:pt x="74445" y="115498"/>
                </a:lnTo>
                <a:lnTo>
                  <a:pt x="83411" y="87472"/>
                </a:lnTo>
                <a:lnTo>
                  <a:pt x="84435" y="82927"/>
                </a:lnTo>
                <a:lnTo>
                  <a:pt x="84952" y="80632"/>
                </a:lnTo>
                <a:lnTo>
                  <a:pt x="85469" y="78338"/>
                </a:lnTo>
                <a:lnTo>
                  <a:pt x="85594" y="78761"/>
                </a:lnTo>
                <a:lnTo>
                  <a:pt x="85325" y="81901"/>
                </a:lnTo>
                <a:lnTo>
                  <a:pt x="85057" y="85040"/>
                </a:lnTo>
                <a:lnTo>
                  <a:pt x="84525" y="91261"/>
                </a:lnTo>
                <a:lnTo>
                  <a:pt x="83729" y="100563"/>
                </a:lnTo>
                <a:lnTo>
                  <a:pt x="83360" y="108133"/>
                </a:lnTo>
                <a:lnTo>
                  <a:pt x="83443" y="116893"/>
                </a:lnTo>
                <a:lnTo>
                  <a:pt x="89510" y="159230"/>
                </a:lnTo>
                <a:lnTo>
                  <a:pt x="116710" y="187720"/>
                </a:lnTo>
                <a:lnTo>
                  <a:pt x="123824" y="187058"/>
                </a:lnTo>
                <a:lnTo>
                  <a:pt x="154490" y="155154"/>
                </a:lnTo>
                <a:lnTo>
                  <a:pt x="165704" y="111600"/>
                </a:lnTo>
                <a:lnTo>
                  <a:pt x="165451" y="105191"/>
                </a:lnTo>
                <a:lnTo>
                  <a:pt x="146909" y="88332"/>
                </a:lnTo>
                <a:lnTo>
                  <a:pt x="139400" y="90207"/>
                </a:lnTo>
                <a:lnTo>
                  <a:pt x="130830" y="94133"/>
                </a:lnTo>
                <a:lnTo>
                  <a:pt x="121198" y="100110"/>
                </a:lnTo>
              </a:path>
              <a:path extrusionOk="0" h="187960" w="499110">
                <a:moveTo>
                  <a:pt x="202827" y="26121"/>
                </a:moveTo>
                <a:lnTo>
                  <a:pt x="199912" y="22090"/>
                </a:lnTo>
                <a:lnTo>
                  <a:pt x="197681" y="16866"/>
                </a:lnTo>
                <a:lnTo>
                  <a:pt x="196133" y="10449"/>
                </a:lnTo>
                <a:lnTo>
                  <a:pt x="195114" y="6223"/>
                </a:lnTo>
                <a:lnTo>
                  <a:pt x="194637" y="3288"/>
                </a:lnTo>
                <a:lnTo>
                  <a:pt x="194703" y="1643"/>
                </a:lnTo>
                <a:lnTo>
                  <a:pt x="194768" y="0"/>
                </a:lnTo>
                <a:lnTo>
                  <a:pt x="213635" y="44826"/>
                </a:lnTo>
                <a:lnTo>
                  <a:pt x="221167" y="91889"/>
                </a:lnTo>
                <a:lnTo>
                  <a:pt x="224318" y="132216"/>
                </a:lnTo>
                <a:lnTo>
                  <a:pt x="225035" y="154225"/>
                </a:lnTo>
                <a:lnTo>
                  <a:pt x="225069" y="156716"/>
                </a:lnTo>
                <a:lnTo>
                  <a:pt x="225072" y="156965"/>
                </a:lnTo>
                <a:lnTo>
                  <a:pt x="225078" y="157102"/>
                </a:lnTo>
                <a:lnTo>
                  <a:pt x="225100" y="156694"/>
                </a:lnTo>
                <a:lnTo>
                  <a:pt x="225115" y="156264"/>
                </a:lnTo>
                <a:lnTo>
                  <a:pt x="225265" y="151966"/>
                </a:lnTo>
                <a:lnTo>
                  <a:pt x="225551" y="143798"/>
                </a:lnTo>
                <a:lnTo>
                  <a:pt x="226090" y="137533"/>
                </a:lnTo>
                <a:lnTo>
                  <a:pt x="241234" y="96567"/>
                </a:lnTo>
                <a:lnTo>
                  <a:pt x="269763" y="67603"/>
                </a:lnTo>
                <a:lnTo>
                  <a:pt x="273205" y="71355"/>
                </a:lnTo>
                <a:lnTo>
                  <a:pt x="276647" y="75106"/>
                </a:lnTo>
                <a:lnTo>
                  <a:pt x="280781" y="123414"/>
                </a:lnTo>
                <a:lnTo>
                  <a:pt x="281031" y="147660"/>
                </a:lnTo>
                <a:lnTo>
                  <a:pt x="281250" y="156393"/>
                </a:lnTo>
                <a:lnTo>
                  <a:pt x="281569" y="162163"/>
                </a:lnTo>
                <a:lnTo>
                  <a:pt x="281990" y="164970"/>
                </a:lnTo>
                <a:lnTo>
                  <a:pt x="283685" y="165004"/>
                </a:lnTo>
                <a:lnTo>
                  <a:pt x="287442" y="161372"/>
                </a:lnTo>
                <a:lnTo>
                  <a:pt x="293260" y="154074"/>
                </a:lnTo>
                <a:lnTo>
                  <a:pt x="301140" y="143110"/>
                </a:lnTo>
              </a:path>
              <a:path extrusionOk="0" h="187960" w="499110">
                <a:moveTo>
                  <a:pt x="320917" y="118705"/>
                </a:moveTo>
                <a:lnTo>
                  <a:pt x="319728" y="123076"/>
                </a:lnTo>
                <a:lnTo>
                  <a:pt x="322596" y="125548"/>
                </a:lnTo>
                <a:lnTo>
                  <a:pt x="329520" y="126123"/>
                </a:lnTo>
                <a:lnTo>
                  <a:pt x="334499" y="126537"/>
                </a:lnTo>
                <a:lnTo>
                  <a:pt x="339711" y="124412"/>
                </a:lnTo>
                <a:lnTo>
                  <a:pt x="345156" y="119749"/>
                </a:lnTo>
                <a:lnTo>
                  <a:pt x="350601" y="115085"/>
                </a:lnTo>
                <a:lnTo>
                  <a:pt x="355982" y="109277"/>
                </a:lnTo>
                <a:lnTo>
                  <a:pt x="361298" y="102324"/>
                </a:lnTo>
                <a:lnTo>
                  <a:pt x="366614" y="95371"/>
                </a:lnTo>
                <a:lnTo>
                  <a:pt x="370459" y="88231"/>
                </a:lnTo>
                <a:lnTo>
                  <a:pt x="372832" y="80904"/>
                </a:lnTo>
                <a:lnTo>
                  <a:pt x="375206" y="73576"/>
                </a:lnTo>
                <a:lnTo>
                  <a:pt x="375674" y="66768"/>
                </a:lnTo>
                <a:lnTo>
                  <a:pt x="374237" y="60480"/>
                </a:lnTo>
                <a:lnTo>
                  <a:pt x="372800" y="54192"/>
                </a:lnTo>
                <a:lnTo>
                  <a:pt x="368619" y="50355"/>
                </a:lnTo>
                <a:lnTo>
                  <a:pt x="361695" y="48969"/>
                </a:lnTo>
                <a:lnTo>
                  <a:pt x="356403" y="48814"/>
                </a:lnTo>
                <a:lnTo>
                  <a:pt x="350914" y="50424"/>
                </a:lnTo>
                <a:lnTo>
                  <a:pt x="324594" y="81450"/>
                </a:lnTo>
                <a:lnTo>
                  <a:pt x="316692" y="119309"/>
                </a:lnTo>
                <a:lnTo>
                  <a:pt x="317453" y="128107"/>
                </a:lnTo>
                <a:lnTo>
                  <a:pt x="349385" y="157168"/>
                </a:lnTo>
                <a:lnTo>
                  <a:pt x="357222" y="157381"/>
                </a:lnTo>
                <a:lnTo>
                  <a:pt x="365316" y="156225"/>
                </a:lnTo>
                <a:lnTo>
                  <a:pt x="377205" y="151527"/>
                </a:lnTo>
                <a:lnTo>
                  <a:pt x="389071" y="142759"/>
                </a:lnTo>
                <a:lnTo>
                  <a:pt x="400914" y="129922"/>
                </a:lnTo>
                <a:lnTo>
                  <a:pt x="412734" y="113015"/>
                </a:lnTo>
              </a:path>
              <a:path extrusionOk="0" h="187960" w="499110">
                <a:moveTo>
                  <a:pt x="406995" y="84508"/>
                </a:moveTo>
                <a:lnTo>
                  <a:pt x="418287" y="70475"/>
                </a:lnTo>
                <a:lnTo>
                  <a:pt x="421902" y="71399"/>
                </a:lnTo>
                <a:lnTo>
                  <a:pt x="438634" y="107716"/>
                </a:lnTo>
                <a:lnTo>
                  <a:pt x="439592" y="116914"/>
                </a:lnTo>
                <a:lnTo>
                  <a:pt x="440118" y="124969"/>
                </a:lnTo>
                <a:lnTo>
                  <a:pt x="440214" y="131881"/>
                </a:lnTo>
                <a:lnTo>
                  <a:pt x="440309" y="138793"/>
                </a:lnTo>
                <a:lnTo>
                  <a:pt x="439965" y="143284"/>
                </a:lnTo>
                <a:lnTo>
                  <a:pt x="439179" y="145355"/>
                </a:lnTo>
                <a:lnTo>
                  <a:pt x="438393" y="147426"/>
                </a:lnTo>
                <a:lnTo>
                  <a:pt x="437854" y="148848"/>
                </a:lnTo>
                <a:lnTo>
                  <a:pt x="437561" y="149620"/>
                </a:lnTo>
                <a:lnTo>
                  <a:pt x="437268" y="150393"/>
                </a:lnTo>
                <a:lnTo>
                  <a:pt x="437352" y="149631"/>
                </a:lnTo>
                <a:lnTo>
                  <a:pt x="437812" y="147334"/>
                </a:lnTo>
                <a:lnTo>
                  <a:pt x="438272" y="145038"/>
                </a:lnTo>
                <a:lnTo>
                  <a:pt x="439119" y="140812"/>
                </a:lnTo>
                <a:lnTo>
                  <a:pt x="440352" y="134657"/>
                </a:lnTo>
                <a:lnTo>
                  <a:pt x="441585" y="128503"/>
                </a:lnTo>
                <a:lnTo>
                  <a:pt x="444945" y="120892"/>
                </a:lnTo>
                <a:lnTo>
                  <a:pt x="467073" y="89228"/>
                </a:lnTo>
                <a:lnTo>
                  <a:pt x="486210" y="77569"/>
                </a:lnTo>
                <a:lnTo>
                  <a:pt x="489090" y="79921"/>
                </a:lnTo>
                <a:lnTo>
                  <a:pt x="496480" y="128094"/>
                </a:lnTo>
                <a:lnTo>
                  <a:pt x="497438" y="136347"/>
                </a:lnTo>
                <a:lnTo>
                  <a:pt x="497873" y="139352"/>
                </a:lnTo>
                <a:lnTo>
                  <a:pt x="498307" y="142357"/>
                </a:lnTo>
                <a:lnTo>
                  <a:pt x="498675" y="144890"/>
                </a:lnTo>
                <a:lnTo>
                  <a:pt x="498972" y="146951"/>
                </a:lnTo>
              </a:path>
            </a:pathLst>
          </a:custGeom>
          <a:noFill/>
          <a:ln cap="flat" cmpd="sng" w="216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7" name="Google Shape;547;p22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3833140" y="2255337"/>
            <a:ext cx="146119" cy="138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22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4202765" y="2200188"/>
            <a:ext cx="151445" cy="180465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22"/>
          <p:cNvSpPr/>
          <p:nvPr/>
        </p:nvSpPr>
        <p:spPr>
          <a:xfrm>
            <a:off x="4569477" y="2174903"/>
            <a:ext cx="748665" cy="198755"/>
          </a:xfrm>
          <a:custGeom>
            <a:rect b="b" l="l" r="r" t="t"/>
            <a:pathLst>
              <a:path extrusionOk="0" h="198755" w="748664">
                <a:moveTo>
                  <a:pt x="63405" y="159620"/>
                </a:moveTo>
                <a:lnTo>
                  <a:pt x="66544" y="156996"/>
                </a:lnTo>
                <a:lnTo>
                  <a:pt x="69410" y="152184"/>
                </a:lnTo>
                <a:lnTo>
                  <a:pt x="72003" y="145185"/>
                </a:lnTo>
                <a:lnTo>
                  <a:pt x="73679" y="140660"/>
                </a:lnTo>
                <a:lnTo>
                  <a:pt x="74685" y="136251"/>
                </a:lnTo>
                <a:lnTo>
                  <a:pt x="75020" y="131959"/>
                </a:lnTo>
                <a:lnTo>
                  <a:pt x="75355" y="127667"/>
                </a:lnTo>
                <a:lnTo>
                  <a:pt x="73990" y="124070"/>
                </a:lnTo>
                <a:lnTo>
                  <a:pt x="70926" y="121169"/>
                </a:lnTo>
                <a:lnTo>
                  <a:pt x="67863" y="118267"/>
                </a:lnTo>
                <a:lnTo>
                  <a:pt x="62557" y="116365"/>
                </a:lnTo>
                <a:lnTo>
                  <a:pt x="55009" y="115465"/>
                </a:lnTo>
                <a:lnTo>
                  <a:pt x="47461" y="114563"/>
                </a:lnTo>
                <a:lnTo>
                  <a:pt x="39542" y="115377"/>
                </a:lnTo>
                <a:lnTo>
                  <a:pt x="31253" y="117904"/>
                </a:lnTo>
                <a:lnTo>
                  <a:pt x="22964" y="120432"/>
                </a:lnTo>
                <a:lnTo>
                  <a:pt x="1158" y="151408"/>
                </a:lnTo>
                <a:lnTo>
                  <a:pt x="0" y="158085"/>
                </a:lnTo>
                <a:lnTo>
                  <a:pt x="38080" y="162099"/>
                </a:lnTo>
                <a:lnTo>
                  <a:pt x="66443" y="129896"/>
                </a:lnTo>
                <a:lnTo>
                  <a:pt x="84818" y="87517"/>
                </a:lnTo>
                <a:lnTo>
                  <a:pt x="88585" y="49570"/>
                </a:lnTo>
                <a:lnTo>
                  <a:pt x="83777" y="41943"/>
                </a:lnTo>
                <a:lnTo>
                  <a:pt x="81220" y="42159"/>
                </a:lnTo>
                <a:lnTo>
                  <a:pt x="70243" y="87669"/>
                </a:lnTo>
                <a:lnTo>
                  <a:pt x="68505" y="126857"/>
                </a:lnTo>
                <a:lnTo>
                  <a:pt x="77433" y="173147"/>
                </a:lnTo>
                <a:lnTo>
                  <a:pt x="109981" y="195194"/>
                </a:lnTo>
                <a:lnTo>
                  <a:pt x="117649" y="193607"/>
                </a:lnTo>
                <a:lnTo>
                  <a:pt x="150982" y="161156"/>
                </a:lnTo>
                <a:lnTo>
                  <a:pt x="166812" y="119995"/>
                </a:lnTo>
                <a:lnTo>
                  <a:pt x="170510" y="93596"/>
                </a:lnTo>
                <a:lnTo>
                  <a:pt x="170558" y="92600"/>
                </a:lnTo>
                <a:lnTo>
                  <a:pt x="170342" y="92418"/>
                </a:lnTo>
                <a:lnTo>
                  <a:pt x="169862" y="93052"/>
                </a:lnTo>
                <a:lnTo>
                  <a:pt x="169381" y="93686"/>
                </a:lnTo>
                <a:lnTo>
                  <a:pt x="168325" y="95081"/>
                </a:lnTo>
                <a:lnTo>
                  <a:pt x="166691" y="97238"/>
                </a:lnTo>
                <a:lnTo>
                  <a:pt x="165057" y="99394"/>
                </a:lnTo>
                <a:lnTo>
                  <a:pt x="163361" y="106240"/>
                </a:lnTo>
                <a:lnTo>
                  <a:pt x="159083" y="144863"/>
                </a:lnTo>
                <a:lnTo>
                  <a:pt x="158885" y="154394"/>
                </a:lnTo>
                <a:lnTo>
                  <a:pt x="159302" y="163529"/>
                </a:lnTo>
                <a:lnTo>
                  <a:pt x="176635" y="195229"/>
                </a:lnTo>
                <a:lnTo>
                  <a:pt x="183436" y="194418"/>
                </a:lnTo>
                <a:lnTo>
                  <a:pt x="189906" y="190512"/>
                </a:lnTo>
                <a:lnTo>
                  <a:pt x="194846" y="180521"/>
                </a:lnTo>
                <a:lnTo>
                  <a:pt x="198256" y="164443"/>
                </a:lnTo>
                <a:lnTo>
                  <a:pt x="200136" y="142279"/>
                </a:lnTo>
              </a:path>
              <a:path extrusionOk="0" h="198755" w="748664">
                <a:moveTo>
                  <a:pt x="176872" y="48318"/>
                </a:moveTo>
                <a:lnTo>
                  <a:pt x="170677" y="44865"/>
                </a:lnTo>
                <a:lnTo>
                  <a:pt x="166228" y="41844"/>
                </a:lnTo>
                <a:lnTo>
                  <a:pt x="163525" y="39255"/>
                </a:lnTo>
                <a:lnTo>
                  <a:pt x="161670" y="37480"/>
                </a:lnTo>
                <a:lnTo>
                  <a:pt x="160684" y="36535"/>
                </a:lnTo>
                <a:lnTo>
                  <a:pt x="160446" y="36307"/>
                </a:lnTo>
                <a:lnTo>
                  <a:pt x="160554" y="36465"/>
                </a:lnTo>
                <a:lnTo>
                  <a:pt x="160889" y="36896"/>
                </a:lnTo>
                <a:lnTo>
                  <a:pt x="162165" y="38536"/>
                </a:lnTo>
                <a:lnTo>
                  <a:pt x="165280" y="42540"/>
                </a:lnTo>
                <a:lnTo>
                  <a:pt x="170235" y="48909"/>
                </a:lnTo>
                <a:lnTo>
                  <a:pt x="177029" y="57643"/>
                </a:lnTo>
              </a:path>
              <a:path extrusionOk="0" h="198755" w="748664">
                <a:moveTo>
                  <a:pt x="220044" y="105571"/>
                </a:moveTo>
                <a:lnTo>
                  <a:pt x="222615" y="98131"/>
                </a:lnTo>
                <a:lnTo>
                  <a:pt x="224086" y="93873"/>
                </a:lnTo>
                <a:lnTo>
                  <a:pt x="224458" y="92797"/>
                </a:lnTo>
                <a:lnTo>
                  <a:pt x="224719" y="92041"/>
                </a:lnTo>
                <a:lnTo>
                  <a:pt x="224975" y="92900"/>
                </a:lnTo>
                <a:lnTo>
                  <a:pt x="225227" y="95374"/>
                </a:lnTo>
                <a:lnTo>
                  <a:pt x="225479" y="97848"/>
                </a:lnTo>
                <a:lnTo>
                  <a:pt x="229837" y="137344"/>
                </a:lnTo>
                <a:lnTo>
                  <a:pt x="239411" y="181483"/>
                </a:lnTo>
                <a:lnTo>
                  <a:pt x="251392" y="198496"/>
                </a:lnTo>
                <a:lnTo>
                  <a:pt x="257367" y="197251"/>
                </a:lnTo>
                <a:lnTo>
                  <a:pt x="281142" y="160978"/>
                </a:lnTo>
                <a:lnTo>
                  <a:pt x="287644" y="118475"/>
                </a:lnTo>
                <a:lnTo>
                  <a:pt x="287537" y="111378"/>
                </a:lnTo>
                <a:lnTo>
                  <a:pt x="287101" y="102287"/>
                </a:lnTo>
                <a:lnTo>
                  <a:pt x="285509" y="95555"/>
                </a:lnTo>
                <a:lnTo>
                  <a:pt x="282762" y="91180"/>
                </a:lnTo>
                <a:lnTo>
                  <a:pt x="280014" y="86807"/>
                </a:lnTo>
                <a:lnTo>
                  <a:pt x="281633" y="84985"/>
                </a:lnTo>
                <a:lnTo>
                  <a:pt x="321906" y="96967"/>
                </a:lnTo>
                <a:lnTo>
                  <a:pt x="343388" y="135475"/>
                </a:lnTo>
                <a:lnTo>
                  <a:pt x="344398" y="153472"/>
                </a:lnTo>
                <a:lnTo>
                  <a:pt x="344121" y="162131"/>
                </a:lnTo>
                <a:lnTo>
                  <a:pt x="343323" y="170562"/>
                </a:lnTo>
                <a:lnTo>
                  <a:pt x="341911" y="181653"/>
                </a:lnTo>
                <a:lnTo>
                  <a:pt x="341909" y="189061"/>
                </a:lnTo>
                <a:lnTo>
                  <a:pt x="343316" y="192788"/>
                </a:lnTo>
                <a:lnTo>
                  <a:pt x="344723" y="196516"/>
                </a:lnTo>
                <a:lnTo>
                  <a:pt x="348972" y="196485"/>
                </a:lnTo>
                <a:lnTo>
                  <a:pt x="382522" y="165616"/>
                </a:lnTo>
                <a:lnTo>
                  <a:pt x="389595" y="145414"/>
                </a:lnTo>
                <a:lnTo>
                  <a:pt x="390444" y="134485"/>
                </a:lnTo>
              </a:path>
              <a:path extrusionOk="0" h="198755" w="748664">
                <a:moveTo>
                  <a:pt x="355653" y="12503"/>
                </a:moveTo>
                <a:lnTo>
                  <a:pt x="339791" y="0"/>
                </a:lnTo>
                <a:lnTo>
                  <a:pt x="340548" y="704"/>
                </a:lnTo>
                <a:lnTo>
                  <a:pt x="342184" y="2199"/>
                </a:lnTo>
                <a:lnTo>
                  <a:pt x="344802" y="4590"/>
                </a:lnTo>
                <a:lnTo>
                  <a:pt x="348509" y="9065"/>
                </a:lnTo>
                <a:lnTo>
                  <a:pt x="354020" y="17361"/>
                </a:lnTo>
                <a:lnTo>
                  <a:pt x="361334" y="29478"/>
                </a:lnTo>
                <a:lnTo>
                  <a:pt x="370450" y="45416"/>
                </a:lnTo>
              </a:path>
              <a:path extrusionOk="0" h="198755" w="748664">
                <a:moveTo>
                  <a:pt x="445671" y="135539"/>
                </a:moveTo>
                <a:lnTo>
                  <a:pt x="423156" y="102672"/>
                </a:lnTo>
                <a:lnTo>
                  <a:pt x="414542" y="100445"/>
                </a:lnTo>
                <a:lnTo>
                  <a:pt x="409901" y="99856"/>
                </a:lnTo>
                <a:lnTo>
                  <a:pt x="405799" y="102238"/>
                </a:lnTo>
                <a:lnTo>
                  <a:pt x="402238" y="107589"/>
                </a:lnTo>
                <a:lnTo>
                  <a:pt x="398676" y="112940"/>
                </a:lnTo>
                <a:lnTo>
                  <a:pt x="396571" y="119884"/>
                </a:lnTo>
                <a:lnTo>
                  <a:pt x="395922" y="128418"/>
                </a:lnTo>
                <a:lnTo>
                  <a:pt x="395272" y="136952"/>
                </a:lnTo>
                <a:lnTo>
                  <a:pt x="396526" y="144279"/>
                </a:lnTo>
                <a:lnTo>
                  <a:pt x="399684" y="150397"/>
                </a:lnTo>
                <a:lnTo>
                  <a:pt x="402843" y="156515"/>
                </a:lnTo>
                <a:lnTo>
                  <a:pt x="444470" y="149887"/>
                </a:lnTo>
                <a:lnTo>
                  <a:pt x="468955" y="118407"/>
                </a:lnTo>
                <a:lnTo>
                  <a:pt x="485691" y="77812"/>
                </a:lnTo>
                <a:lnTo>
                  <a:pt x="491156" y="38698"/>
                </a:lnTo>
                <a:lnTo>
                  <a:pt x="473432" y="5803"/>
                </a:lnTo>
                <a:lnTo>
                  <a:pt x="469781" y="11822"/>
                </a:lnTo>
                <a:lnTo>
                  <a:pt x="461068" y="56245"/>
                </a:lnTo>
                <a:lnTo>
                  <a:pt x="460960" y="96976"/>
                </a:lnTo>
                <a:lnTo>
                  <a:pt x="466788" y="138123"/>
                </a:lnTo>
                <a:lnTo>
                  <a:pt x="484658" y="177500"/>
                </a:lnTo>
                <a:lnTo>
                  <a:pt x="507189" y="188779"/>
                </a:lnTo>
                <a:lnTo>
                  <a:pt x="513120" y="185908"/>
                </a:lnTo>
                <a:lnTo>
                  <a:pt x="518118" y="179489"/>
                </a:lnTo>
                <a:lnTo>
                  <a:pt x="523182" y="171406"/>
                </a:lnTo>
                <a:lnTo>
                  <a:pt x="527454" y="161180"/>
                </a:lnTo>
                <a:lnTo>
                  <a:pt x="530934" y="148813"/>
                </a:lnTo>
                <a:lnTo>
                  <a:pt x="533621" y="134303"/>
                </a:lnTo>
              </a:path>
              <a:path extrusionOk="0" h="198755" w="748664">
                <a:moveTo>
                  <a:pt x="532634" y="107399"/>
                </a:moveTo>
                <a:lnTo>
                  <a:pt x="539005" y="113239"/>
                </a:lnTo>
                <a:lnTo>
                  <a:pt x="544242" y="116946"/>
                </a:lnTo>
                <a:lnTo>
                  <a:pt x="548344" y="118520"/>
                </a:lnTo>
                <a:lnTo>
                  <a:pt x="551163" y="119602"/>
                </a:lnTo>
                <a:lnTo>
                  <a:pt x="554639" y="120196"/>
                </a:lnTo>
                <a:lnTo>
                  <a:pt x="558772" y="120305"/>
                </a:lnTo>
                <a:lnTo>
                  <a:pt x="562905" y="120413"/>
                </a:lnTo>
                <a:lnTo>
                  <a:pt x="567647" y="119541"/>
                </a:lnTo>
                <a:lnTo>
                  <a:pt x="594085" y="93524"/>
                </a:lnTo>
                <a:lnTo>
                  <a:pt x="594939" y="88301"/>
                </a:lnTo>
                <a:lnTo>
                  <a:pt x="593775" y="83815"/>
                </a:lnTo>
                <a:lnTo>
                  <a:pt x="590596" y="80064"/>
                </a:lnTo>
                <a:lnTo>
                  <a:pt x="587416" y="76312"/>
                </a:lnTo>
                <a:lnTo>
                  <a:pt x="582276" y="74788"/>
                </a:lnTo>
                <a:lnTo>
                  <a:pt x="575177" y="75489"/>
                </a:lnTo>
                <a:lnTo>
                  <a:pt x="545886" y="102694"/>
                </a:lnTo>
                <a:lnTo>
                  <a:pt x="538199" y="134113"/>
                </a:lnTo>
                <a:lnTo>
                  <a:pt x="538933" y="141560"/>
                </a:lnTo>
                <a:lnTo>
                  <a:pt x="568460" y="168271"/>
                </a:lnTo>
                <a:lnTo>
                  <a:pt x="576438" y="168569"/>
                </a:lnTo>
                <a:lnTo>
                  <a:pt x="584715" y="167671"/>
                </a:lnTo>
                <a:lnTo>
                  <a:pt x="593292" y="165577"/>
                </a:lnTo>
                <a:lnTo>
                  <a:pt x="606439" y="160249"/>
                </a:lnTo>
                <a:lnTo>
                  <a:pt x="620374" y="152134"/>
                </a:lnTo>
                <a:lnTo>
                  <a:pt x="635097" y="141232"/>
                </a:lnTo>
                <a:lnTo>
                  <a:pt x="650607" y="127544"/>
                </a:lnTo>
              </a:path>
              <a:path extrusionOk="0" h="198755" w="748664">
                <a:moveTo>
                  <a:pt x="673382" y="134847"/>
                </a:moveTo>
                <a:lnTo>
                  <a:pt x="673058" y="125210"/>
                </a:lnTo>
                <a:lnTo>
                  <a:pt x="673236" y="116838"/>
                </a:lnTo>
                <a:lnTo>
                  <a:pt x="673917" y="109733"/>
                </a:lnTo>
                <a:lnTo>
                  <a:pt x="674377" y="104924"/>
                </a:lnTo>
                <a:lnTo>
                  <a:pt x="675091" y="100505"/>
                </a:lnTo>
                <a:lnTo>
                  <a:pt x="676058" y="96476"/>
                </a:lnTo>
                <a:lnTo>
                  <a:pt x="677025" y="92446"/>
                </a:lnTo>
                <a:lnTo>
                  <a:pt x="664396" y="78977"/>
                </a:lnTo>
                <a:lnTo>
                  <a:pt x="658591" y="81238"/>
                </a:lnTo>
                <a:lnTo>
                  <a:pt x="633410" y="110344"/>
                </a:lnTo>
                <a:lnTo>
                  <a:pt x="621567" y="149631"/>
                </a:lnTo>
                <a:lnTo>
                  <a:pt x="622288" y="155791"/>
                </a:lnTo>
                <a:lnTo>
                  <a:pt x="625198" y="158736"/>
                </a:lnTo>
                <a:lnTo>
                  <a:pt x="628106" y="161681"/>
                </a:lnTo>
                <a:lnTo>
                  <a:pt x="668338" y="133996"/>
                </a:lnTo>
                <a:lnTo>
                  <a:pt x="699029" y="98700"/>
                </a:lnTo>
                <a:lnTo>
                  <a:pt x="718889" y="59136"/>
                </a:lnTo>
                <a:lnTo>
                  <a:pt x="721096" y="39054"/>
                </a:lnTo>
                <a:lnTo>
                  <a:pt x="720550" y="32906"/>
                </a:lnTo>
                <a:lnTo>
                  <a:pt x="719395" y="24891"/>
                </a:lnTo>
                <a:lnTo>
                  <a:pt x="717525" y="19086"/>
                </a:lnTo>
                <a:lnTo>
                  <a:pt x="714940" y="15492"/>
                </a:lnTo>
                <a:lnTo>
                  <a:pt x="712355" y="11898"/>
                </a:lnTo>
                <a:lnTo>
                  <a:pt x="697630" y="57960"/>
                </a:lnTo>
                <a:lnTo>
                  <a:pt x="696493" y="81825"/>
                </a:lnTo>
                <a:lnTo>
                  <a:pt x="696554" y="94238"/>
                </a:lnTo>
                <a:lnTo>
                  <a:pt x="703562" y="138626"/>
                </a:lnTo>
                <a:lnTo>
                  <a:pt x="732122" y="167831"/>
                </a:lnTo>
                <a:lnTo>
                  <a:pt x="737977" y="165978"/>
                </a:lnTo>
                <a:lnTo>
                  <a:pt x="743326" y="162832"/>
                </a:lnTo>
                <a:lnTo>
                  <a:pt x="746860" y="157350"/>
                </a:lnTo>
                <a:lnTo>
                  <a:pt x="748580" y="149534"/>
                </a:lnTo>
                <a:lnTo>
                  <a:pt x="748485" y="139382"/>
                </a:lnTo>
              </a:path>
            </a:pathLst>
          </a:custGeom>
          <a:noFill/>
          <a:ln cap="flat" cmpd="sng" w="216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0" name="Google Shape;550;p22"/>
          <p:cNvGrpSpPr/>
          <p:nvPr/>
        </p:nvGrpSpPr>
        <p:grpSpPr>
          <a:xfrm>
            <a:off x="5454271" y="2164314"/>
            <a:ext cx="247270" cy="339625"/>
            <a:chOff x="5454271" y="2164314"/>
            <a:chExt cx="247270" cy="339625"/>
          </a:xfrm>
        </p:grpSpPr>
        <p:pic>
          <p:nvPicPr>
            <p:cNvPr id="551" name="Google Shape;551;p22"/>
            <p:cNvPicPr preferRelativeResize="0"/>
            <p:nvPr/>
          </p:nvPicPr>
          <p:blipFill rotWithShape="1">
            <a:blip r:embed="rId29">
              <a:alphaModFix/>
            </a:blip>
            <a:srcRect b="0" l="0" r="0" t="0"/>
            <a:stretch/>
          </p:blipFill>
          <p:spPr>
            <a:xfrm>
              <a:off x="5454271" y="2164314"/>
              <a:ext cx="123255" cy="1935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2" name="Google Shape;552;p22"/>
            <p:cNvSpPr/>
            <p:nvPr/>
          </p:nvSpPr>
          <p:spPr>
            <a:xfrm>
              <a:off x="5573906" y="2251210"/>
              <a:ext cx="127635" cy="252729"/>
            </a:xfrm>
            <a:custGeom>
              <a:rect b="b" l="l" r="r" t="t"/>
              <a:pathLst>
                <a:path extrusionOk="0" h="252730" w="127635">
                  <a:moveTo>
                    <a:pt x="590" y="39087"/>
                  </a:moveTo>
                  <a:lnTo>
                    <a:pt x="24" y="50102"/>
                  </a:lnTo>
                  <a:lnTo>
                    <a:pt x="0" y="59876"/>
                  </a:lnTo>
                  <a:lnTo>
                    <a:pt x="517" y="68411"/>
                  </a:lnTo>
                  <a:lnTo>
                    <a:pt x="1576" y="75705"/>
                  </a:lnTo>
                  <a:lnTo>
                    <a:pt x="2789" y="81788"/>
                  </a:lnTo>
                  <a:lnTo>
                    <a:pt x="5612" y="86821"/>
                  </a:lnTo>
                  <a:lnTo>
                    <a:pt x="10045" y="90804"/>
                  </a:lnTo>
                  <a:lnTo>
                    <a:pt x="14477" y="94786"/>
                  </a:lnTo>
                  <a:lnTo>
                    <a:pt x="20389" y="96511"/>
                  </a:lnTo>
                  <a:lnTo>
                    <a:pt x="27781" y="95978"/>
                  </a:lnTo>
                  <a:lnTo>
                    <a:pt x="33423" y="94830"/>
                  </a:lnTo>
                  <a:lnTo>
                    <a:pt x="63430" y="68509"/>
                  </a:lnTo>
                  <a:lnTo>
                    <a:pt x="85025" y="28614"/>
                  </a:lnTo>
                  <a:lnTo>
                    <a:pt x="91549" y="2033"/>
                  </a:lnTo>
                  <a:lnTo>
                    <a:pt x="91617" y="653"/>
                  </a:lnTo>
                  <a:lnTo>
                    <a:pt x="91632" y="326"/>
                  </a:lnTo>
                  <a:lnTo>
                    <a:pt x="91648" y="0"/>
                  </a:lnTo>
                  <a:lnTo>
                    <a:pt x="91529" y="248"/>
                  </a:lnTo>
                  <a:lnTo>
                    <a:pt x="91273" y="1072"/>
                  </a:lnTo>
                  <a:lnTo>
                    <a:pt x="91017" y="1895"/>
                  </a:lnTo>
                  <a:lnTo>
                    <a:pt x="89935" y="5379"/>
                  </a:lnTo>
                  <a:lnTo>
                    <a:pt x="88028" y="11522"/>
                  </a:lnTo>
                  <a:lnTo>
                    <a:pt x="86744" y="17339"/>
                  </a:lnTo>
                  <a:lnTo>
                    <a:pt x="85754" y="25577"/>
                  </a:lnTo>
                  <a:lnTo>
                    <a:pt x="85057" y="36234"/>
                  </a:lnTo>
                  <a:lnTo>
                    <a:pt x="84654" y="49313"/>
                  </a:lnTo>
                  <a:lnTo>
                    <a:pt x="84686" y="64074"/>
                  </a:lnTo>
                  <a:lnTo>
                    <a:pt x="85293" y="79782"/>
                  </a:lnTo>
                  <a:lnTo>
                    <a:pt x="86476" y="96437"/>
                  </a:lnTo>
                  <a:lnTo>
                    <a:pt x="88235" y="114038"/>
                  </a:lnTo>
                  <a:lnTo>
                    <a:pt x="90207" y="131900"/>
                  </a:lnTo>
                  <a:lnTo>
                    <a:pt x="92034" y="149339"/>
                  </a:lnTo>
                  <a:lnTo>
                    <a:pt x="93714" y="166355"/>
                  </a:lnTo>
                  <a:lnTo>
                    <a:pt x="95248" y="182947"/>
                  </a:lnTo>
                  <a:lnTo>
                    <a:pt x="96312" y="198311"/>
                  </a:lnTo>
                  <a:lnTo>
                    <a:pt x="96585" y="211642"/>
                  </a:lnTo>
                  <a:lnTo>
                    <a:pt x="96066" y="222939"/>
                  </a:lnTo>
                  <a:lnTo>
                    <a:pt x="94756" y="232204"/>
                  </a:lnTo>
                  <a:lnTo>
                    <a:pt x="92481" y="243202"/>
                  </a:lnTo>
                  <a:lnTo>
                    <a:pt x="87547" y="249469"/>
                  </a:lnTo>
                  <a:lnTo>
                    <a:pt x="79952" y="251004"/>
                  </a:lnTo>
                  <a:lnTo>
                    <a:pt x="72357" y="252541"/>
                  </a:lnTo>
                  <a:lnTo>
                    <a:pt x="32564" y="234612"/>
                  </a:lnTo>
                  <a:lnTo>
                    <a:pt x="20804" y="215162"/>
                  </a:lnTo>
                  <a:lnTo>
                    <a:pt x="19368" y="208219"/>
                  </a:lnTo>
                  <a:lnTo>
                    <a:pt x="42145" y="172679"/>
                  </a:lnTo>
                  <a:lnTo>
                    <a:pt x="75594" y="143578"/>
                  </a:lnTo>
                  <a:lnTo>
                    <a:pt x="111976" y="121093"/>
                  </a:lnTo>
                  <a:lnTo>
                    <a:pt x="127348" y="113251"/>
                  </a:lnTo>
                </a:path>
              </a:pathLst>
            </a:custGeom>
            <a:noFill/>
            <a:ln cap="flat" cmpd="sng" w="216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53" name="Google Shape;553;p22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1568666" y="3064746"/>
            <a:ext cx="158542" cy="203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22"/>
          <p:cNvPicPr preferRelativeResize="0"/>
          <p:nvPr/>
        </p:nvPicPr>
        <p:blipFill rotWithShape="1">
          <a:blip r:embed="rId31">
            <a:alphaModFix/>
          </a:blip>
          <a:srcRect b="0" l="0" r="0" t="0"/>
          <a:stretch/>
        </p:blipFill>
        <p:spPr>
          <a:xfrm>
            <a:off x="5934117" y="2152936"/>
            <a:ext cx="111654" cy="227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22"/>
          <p:cNvPicPr preferRelativeResize="0"/>
          <p:nvPr/>
        </p:nvPicPr>
        <p:blipFill rotWithShape="1">
          <a:blip r:embed="rId32">
            <a:alphaModFix/>
          </a:blip>
          <a:srcRect b="0" l="0" r="0" t="0"/>
          <a:stretch/>
        </p:blipFill>
        <p:spPr>
          <a:xfrm>
            <a:off x="1806130" y="3041773"/>
            <a:ext cx="100715" cy="205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22"/>
          <p:cNvPicPr preferRelativeResize="0"/>
          <p:nvPr/>
        </p:nvPicPr>
        <p:blipFill rotWithShape="1">
          <a:blip r:embed="rId33">
            <a:alphaModFix/>
          </a:blip>
          <a:srcRect b="0" l="0" r="0" t="0"/>
          <a:stretch/>
        </p:blipFill>
        <p:spPr>
          <a:xfrm>
            <a:off x="2010308" y="3035944"/>
            <a:ext cx="201625" cy="201676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22"/>
          <p:cNvSpPr/>
          <p:nvPr/>
        </p:nvSpPr>
        <p:spPr>
          <a:xfrm>
            <a:off x="2365472" y="3036641"/>
            <a:ext cx="12065" cy="170815"/>
          </a:xfrm>
          <a:custGeom>
            <a:rect b="b" l="l" r="r" t="t"/>
            <a:pathLst>
              <a:path extrusionOk="0" h="170814" w="12064">
                <a:moveTo>
                  <a:pt x="9405" y="24546"/>
                </a:moveTo>
                <a:lnTo>
                  <a:pt x="9993" y="9709"/>
                </a:lnTo>
                <a:lnTo>
                  <a:pt x="10311" y="1688"/>
                </a:lnTo>
                <a:lnTo>
                  <a:pt x="10360" y="483"/>
                </a:lnTo>
                <a:lnTo>
                  <a:pt x="10402" y="0"/>
                </a:lnTo>
                <a:lnTo>
                  <a:pt x="10492" y="1282"/>
                </a:lnTo>
                <a:lnTo>
                  <a:pt x="10546" y="2662"/>
                </a:lnTo>
                <a:lnTo>
                  <a:pt x="10818" y="9537"/>
                </a:lnTo>
                <a:lnTo>
                  <a:pt x="11307" y="21908"/>
                </a:lnTo>
                <a:lnTo>
                  <a:pt x="9285" y="66854"/>
                </a:lnTo>
                <a:lnTo>
                  <a:pt x="7189" y="87822"/>
                </a:lnTo>
                <a:lnTo>
                  <a:pt x="4943" y="112038"/>
                </a:lnTo>
                <a:lnTo>
                  <a:pt x="2547" y="139501"/>
                </a:lnTo>
                <a:lnTo>
                  <a:pt x="0" y="170213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8" name="Google Shape;558;p22"/>
          <p:cNvPicPr preferRelativeResize="0"/>
          <p:nvPr/>
        </p:nvPicPr>
        <p:blipFill rotWithShape="1">
          <a:blip r:embed="rId34">
            <a:alphaModFix/>
          </a:blip>
          <a:srcRect b="0" l="0" r="0" t="0"/>
          <a:stretch/>
        </p:blipFill>
        <p:spPr>
          <a:xfrm>
            <a:off x="2447253" y="3039761"/>
            <a:ext cx="96965" cy="178164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22"/>
          <p:cNvSpPr/>
          <p:nvPr/>
        </p:nvSpPr>
        <p:spPr>
          <a:xfrm>
            <a:off x="2845082" y="3087576"/>
            <a:ext cx="104775" cy="84455"/>
          </a:xfrm>
          <a:custGeom>
            <a:rect b="b" l="l" r="r" t="t"/>
            <a:pathLst>
              <a:path extrusionOk="0" h="84455" w="104775">
                <a:moveTo>
                  <a:pt x="0" y="17341"/>
                </a:moveTo>
                <a:lnTo>
                  <a:pt x="0" y="13431"/>
                </a:lnTo>
                <a:lnTo>
                  <a:pt x="3451" y="10706"/>
                </a:lnTo>
                <a:lnTo>
                  <a:pt x="51250" y="3039"/>
                </a:lnTo>
                <a:lnTo>
                  <a:pt x="92588" y="0"/>
                </a:lnTo>
                <a:lnTo>
                  <a:pt x="104378" y="178"/>
                </a:lnTo>
              </a:path>
              <a:path extrusionOk="0" h="84455" w="104775">
                <a:moveTo>
                  <a:pt x="16007" y="71191"/>
                </a:moveTo>
                <a:lnTo>
                  <a:pt x="8676" y="72939"/>
                </a:lnTo>
                <a:lnTo>
                  <a:pt x="4384" y="75219"/>
                </a:lnTo>
                <a:lnTo>
                  <a:pt x="3133" y="78033"/>
                </a:lnTo>
                <a:lnTo>
                  <a:pt x="2261" y="79992"/>
                </a:lnTo>
                <a:lnTo>
                  <a:pt x="3477" y="81535"/>
                </a:lnTo>
                <a:lnTo>
                  <a:pt x="6780" y="82661"/>
                </a:lnTo>
                <a:lnTo>
                  <a:pt x="10084" y="83788"/>
                </a:lnTo>
                <a:lnTo>
                  <a:pt x="16065" y="84320"/>
                </a:lnTo>
                <a:lnTo>
                  <a:pt x="24725" y="84259"/>
                </a:lnTo>
                <a:lnTo>
                  <a:pt x="36396" y="83226"/>
                </a:lnTo>
                <a:lnTo>
                  <a:pt x="52688" y="80262"/>
                </a:lnTo>
                <a:lnTo>
                  <a:pt x="73601" y="75367"/>
                </a:lnTo>
                <a:lnTo>
                  <a:pt x="99134" y="68540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0" name="Google Shape;560;p22"/>
          <p:cNvPicPr preferRelativeResize="0"/>
          <p:nvPr/>
        </p:nvPicPr>
        <p:blipFill rotWithShape="1">
          <a:blip r:embed="rId35">
            <a:alphaModFix/>
          </a:blip>
          <a:srcRect b="0" l="0" r="0" t="0"/>
          <a:stretch/>
        </p:blipFill>
        <p:spPr>
          <a:xfrm>
            <a:off x="3255257" y="2982728"/>
            <a:ext cx="145813" cy="229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23"/>
          <p:cNvSpPr txBox="1"/>
          <p:nvPr>
            <p:ph type="title"/>
          </p:nvPr>
        </p:nvSpPr>
        <p:spPr>
          <a:xfrm>
            <a:off x="314850" y="276926"/>
            <a:ext cx="8240395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825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rgbClr val="00EBEB"/>
                </a:solidFill>
              </a:rPr>
              <a:t>Modulus Operator</a:t>
            </a:r>
            <a:endParaRPr sz="2400"/>
          </a:p>
        </p:txBody>
      </p:sp>
      <p:grpSp>
        <p:nvGrpSpPr>
          <p:cNvPr id="566" name="Google Shape;566;p23"/>
          <p:cNvGrpSpPr/>
          <p:nvPr/>
        </p:nvGrpSpPr>
        <p:grpSpPr>
          <a:xfrm>
            <a:off x="3508769" y="326190"/>
            <a:ext cx="1240175" cy="387916"/>
            <a:chOff x="3508769" y="326190"/>
            <a:chExt cx="1240175" cy="387916"/>
          </a:xfrm>
        </p:grpSpPr>
        <p:sp>
          <p:nvSpPr>
            <p:cNvPr id="567" name="Google Shape;567;p23"/>
            <p:cNvSpPr/>
            <p:nvPr/>
          </p:nvSpPr>
          <p:spPr>
            <a:xfrm>
              <a:off x="3508769" y="326190"/>
              <a:ext cx="88900" cy="343535"/>
            </a:xfrm>
            <a:custGeom>
              <a:rect b="b" l="l" r="r" t="t"/>
              <a:pathLst>
                <a:path extrusionOk="0" h="343534" w="88900">
                  <a:moveTo>
                    <a:pt x="87001" y="11861"/>
                  </a:moveTo>
                  <a:lnTo>
                    <a:pt x="88893" y="7129"/>
                  </a:lnTo>
                  <a:lnTo>
                    <a:pt x="86787" y="3848"/>
                  </a:lnTo>
                  <a:lnTo>
                    <a:pt x="80686" y="2017"/>
                  </a:lnTo>
                  <a:lnTo>
                    <a:pt x="76342" y="714"/>
                  </a:lnTo>
                  <a:lnTo>
                    <a:pt x="71778" y="50"/>
                  </a:lnTo>
                  <a:lnTo>
                    <a:pt x="66993" y="25"/>
                  </a:lnTo>
                  <a:lnTo>
                    <a:pt x="62209" y="0"/>
                  </a:lnTo>
                  <a:lnTo>
                    <a:pt x="29497" y="11464"/>
                  </a:lnTo>
                  <a:lnTo>
                    <a:pt x="27280" y="13925"/>
                  </a:lnTo>
                  <a:lnTo>
                    <a:pt x="23483" y="58875"/>
                  </a:lnTo>
                  <a:lnTo>
                    <a:pt x="23394" y="73811"/>
                  </a:lnTo>
                  <a:lnTo>
                    <a:pt x="23268" y="88121"/>
                  </a:lnTo>
                  <a:lnTo>
                    <a:pt x="22416" y="127824"/>
                  </a:lnTo>
                  <a:lnTo>
                    <a:pt x="17771" y="169456"/>
                  </a:lnTo>
                  <a:lnTo>
                    <a:pt x="10638" y="211033"/>
                  </a:lnTo>
                  <a:lnTo>
                    <a:pt x="8217" y="223958"/>
                  </a:lnTo>
                  <a:lnTo>
                    <a:pt x="5956" y="236348"/>
                  </a:lnTo>
                  <a:lnTo>
                    <a:pt x="395" y="279700"/>
                  </a:lnTo>
                  <a:lnTo>
                    <a:pt x="0" y="288547"/>
                  </a:lnTo>
                  <a:lnTo>
                    <a:pt x="46" y="296439"/>
                  </a:lnTo>
                  <a:lnTo>
                    <a:pt x="17584" y="331501"/>
                  </a:lnTo>
                  <a:lnTo>
                    <a:pt x="41806" y="340805"/>
                  </a:lnTo>
                  <a:lnTo>
                    <a:pt x="48249" y="342172"/>
                  </a:lnTo>
                  <a:lnTo>
                    <a:pt x="54115" y="342923"/>
                  </a:lnTo>
                  <a:lnTo>
                    <a:pt x="59405" y="343060"/>
                  </a:lnTo>
                  <a:lnTo>
                    <a:pt x="67122" y="343259"/>
                  </a:lnTo>
                  <a:lnTo>
                    <a:pt x="74385" y="339715"/>
                  </a:lnTo>
                  <a:lnTo>
                    <a:pt x="81194" y="332428"/>
                  </a:lnTo>
                </a:path>
              </a:pathLst>
            </a:custGeom>
            <a:noFill/>
            <a:ln cap="flat" cmpd="sng" w="216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8" name="Google Shape;568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607739" y="395094"/>
              <a:ext cx="229619" cy="2257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9" name="Google Shape;569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870521" y="486423"/>
              <a:ext cx="92967" cy="1197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0" name="Google Shape;570;p23"/>
            <p:cNvSpPr/>
            <p:nvPr/>
          </p:nvSpPr>
          <p:spPr>
            <a:xfrm>
              <a:off x="3961943" y="395971"/>
              <a:ext cx="29209" cy="318135"/>
            </a:xfrm>
            <a:custGeom>
              <a:rect b="b" l="l" r="r" t="t"/>
              <a:pathLst>
                <a:path extrusionOk="0" h="318134" w="29210">
                  <a:moveTo>
                    <a:pt x="26974" y="17073"/>
                  </a:moveTo>
                  <a:lnTo>
                    <a:pt x="24537" y="6228"/>
                  </a:lnTo>
                  <a:lnTo>
                    <a:pt x="23270" y="585"/>
                  </a:lnTo>
                  <a:lnTo>
                    <a:pt x="23170" y="142"/>
                  </a:lnTo>
                  <a:lnTo>
                    <a:pt x="25899" y="20589"/>
                  </a:lnTo>
                  <a:lnTo>
                    <a:pt x="27057" y="31301"/>
                  </a:lnTo>
                  <a:lnTo>
                    <a:pt x="27987" y="44655"/>
                  </a:lnTo>
                  <a:lnTo>
                    <a:pt x="28690" y="60653"/>
                  </a:lnTo>
                  <a:lnTo>
                    <a:pt x="29164" y="79294"/>
                  </a:lnTo>
                  <a:lnTo>
                    <a:pt x="29107" y="99931"/>
                  </a:lnTo>
                  <a:lnTo>
                    <a:pt x="26490" y="145254"/>
                  </a:lnTo>
                  <a:lnTo>
                    <a:pt x="19075" y="207784"/>
                  </a:lnTo>
                  <a:lnTo>
                    <a:pt x="7110" y="281703"/>
                  </a:lnTo>
                  <a:lnTo>
                    <a:pt x="0" y="317777"/>
                  </a:lnTo>
                </a:path>
              </a:pathLst>
            </a:custGeom>
            <a:noFill/>
            <a:ln cap="flat" cmpd="sng" w="216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71" name="Google Shape;571;p2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976424" y="398276"/>
              <a:ext cx="408984" cy="2242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2" name="Google Shape;572;p2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420792" y="432732"/>
              <a:ext cx="203467" cy="1687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3" name="Google Shape;573;p23"/>
            <p:cNvSpPr/>
            <p:nvPr/>
          </p:nvSpPr>
          <p:spPr>
            <a:xfrm>
              <a:off x="4661314" y="348222"/>
              <a:ext cx="87630" cy="310515"/>
            </a:xfrm>
            <a:custGeom>
              <a:rect b="b" l="l" r="r" t="t"/>
              <a:pathLst>
                <a:path extrusionOk="0" h="310515" w="87629">
                  <a:moveTo>
                    <a:pt x="6425" y="45124"/>
                  </a:moveTo>
                  <a:lnTo>
                    <a:pt x="312" y="44913"/>
                  </a:lnTo>
                  <a:lnTo>
                    <a:pt x="0" y="43049"/>
                  </a:lnTo>
                  <a:lnTo>
                    <a:pt x="5487" y="39532"/>
                  </a:lnTo>
                  <a:lnTo>
                    <a:pt x="9573" y="36912"/>
                  </a:lnTo>
                  <a:lnTo>
                    <a:pt x="16234" y="33658"/>
                  </a:lnTo>
                  <a:lnTo>
                    <a:pt x="25468" y="29771"/>
                  </a:lnTo>
                  <a:lnTo>
                    <a:pt x="32380" y="26723"/>
                  </a:lnTo>
                  <a:lnTo>
                    <a:pt x="65962" y="8110"/>
                  </a:lnTo>
                  <a:lnTo>
                    <a:pt x="77746" y="402"/>
                  </a:lnTo>
                  <a:lnTo>
                    <a:pt x="82518" y="0"/>
                  </a:lnTo>
                  <a:lnTo>
                    <a:pt x="85666" y="6418"/>
                  </a:lnTo>
                  <a:lnTo>
                    <a:pt x="87191" y="19658"/>
                  </a:lnTo>
                  <a:lnTo>
                    <a:pt x="87092" y="39718"/>
                  </a:lnTo>
                  <a:lnTo>
                    <a:pt x="86286" y="63153"/>
                  </a:lnTo>
                  <a:lnTo>
                    <a:pt x="85690" y="86516"/>
                  </a:lnTo>
                  <a:lnTo>
                    <a:pt x="85304" y="109809"/>
                  </a:lnTo>
                  <a:lnTo>
                    <a:pt x="85127" y="133030"/>
                  </a:lnTo>
                  <a:lnTo>
                    <a:pt x="85111" y="156913"/>
                  </a:lnTo>
                  <a:lnTo>
                    <a:pt x="85202" y="182194"/>
                  </a:lnTo>
                  <a:lnTo>
                    <a:pt x="85402" y="208872"/>
                  </a:lnTo>
                  <a:lnTo>
                    <a:pt x="85711" y="236946"/>
                  </a:lnTo>
                  <a:lnTo>
                    <a:pt x="85555" y="262587"/>
                  </a:lnTo>
                  <a:lnTo>
                    <a:pt x="78862" y="301921"/>
                  </a:lnTo>
                  <a:lnTo>
                    <a:pt x="60109" y="310093"/>
                  </a:lnTo>
                  <a:lnTo>
                    <a:pt x="52567" y="309244"/>
                  </a:lnTo>
                  <a:lnTo>
                    <a:pt x="45967" y="305635"/>
                  </a:lnTo>
                  <a:lnTo>
                    <a:pt x="40308" y="299264"/>
                  </a:lnTo>
                  <a:lnTo>
                    <a:pt x="35590" y="290132"/>
                  </a:lnTo>
                </a:path>
              </a:pathLst>
            </a:custGeom>
            <a:noFill/>
            <a:ln cap="flat" cmpd="sng" w="216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4" name="Google Shape;574;p23"/>
          <p:cNvGrpSpPr/>
          <p:nvPr/>
        </p:nvGrpSpPr>
        <p:grpSpPr>
          <a:xfrm>
            <a:off x="1789567" y="1189985"/>
            <a:ext cx="224971" cy="235585"/>
            <a:chOff x="1789567" y="1189985"/>
            <a:chExt cx="224971" cy="235585"/>
          </a:xfrm>
        </p:grpSpPr>
        <p:pic>
          <p:nvPicPr>
            <p:cNvPr id="575" name="Google Shape;575;p2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789567" y="1194085"/>
              <a:ext cx="143436" cy="1930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6" name="Google Shape;576;p23"/>
            <p:cNvSpPr/>
            <p:nvPr/>
          </p:nvSpPr>
          <p:spPr>
            <a:xfrm>
              <a:off x="1944688" y="1189985"/>
              <a:ext cx="69850" cy="235585"/>
            </a:xfrm>
            <a:custGeom>
              <a:rect b="b" l="l" r="r" t="t"/>
              <a:pathLst>
                <a:path extrusionOk="0" h="235584" w="69850">
                  <a:moveTo>
                    <a:pt x="6976" y="25146"/>
                  </a:moveTo>
                  <a:lnTo>
                    <a:pt x="1905" y="11556"/>
                  </a:lnTo>
                  <a:lnTo>
                    <a:pt x="1062" y="3681"/>
                  </a:lnTo>
                  <a:lnTo>
                    <a:pt x="4447" y="1521"/>
                  </a:lnTo>
                  <a:lnTo>
                    <a:pt x="6832" y="0"/>
                  </a:lnTo>
                  <a:lnTo>
                    <a:pt x="12392" y="1620"/>
                  </a:lnTo>
                  <a:lnTo>
                    <a:pt x="41814" y="26369"/>
                  </a:lnTo>
                  <a:lnTo>
                    <a:pt x="61432" y="62634"/>
                  </a:lnTo>
                  <a:lnTo>
                    <a:pt x="69540" y="107366"/>
                  </a:lnTo>
                  <a:lnTo>
                    <a:pt x="68831" y="122861"/>
                  </a:lnTo>
                  <a:lnTo>
                    <a:pt x="51865" y="175931"/>
                  </a:lnTo>
                  <a:lnTo>
                    <a:pt x="20996" y="216689"/>
                  </a:lnTo>
                  <a:lnTo>
                    <a:pt x="0" y="235289"/>
                  </a:lnTo>
                </a:path>
              </a:pathLst>
            </a:custGeom>
            <a:noFill/>
            <a:ln cap="flat" cmpd="sng" w="216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77" name="Google Shape;577;p2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433633" y="1192504"/>
            <a:ext cx="149187" cy="166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Google Shape;578;p2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657571" y="1146874"/>
            <a:ext cx="188675" cy="185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p2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924061" y="1112119"/>
            <a:ext cx="157695" cy="244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Google Shape;580;p2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341214" y="1224413"/>
            <a:ext cx="134193" cy="84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2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674628" y="1180366"/>
            <a:ext cx="124785" cy="150016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23"/>
          <p:cNvSpPr/>
          <p:nvPr/>
        </p:nvSpPr>
        <p:spPr>
          <a:xfrm>
            <a:off x="4267695" y="1079596"/>
            <a:ext cx="102235" cy="344805"/>
          </a:xfrm>
          <a:custGeom>
            <a:rect b="b" l="l" r="r" t="t"/>
            <a:pathLst>
              <a:path extrusionOk="0" h="344805" w="102235">
                <a:moveTo>
                  <a:pt x="101682" y="24856"/>
                </a:moveTo>
                <a:lnTo>
                  <a:pt x="67849" y="393"/>
                </a:lnTo>
                <a:lnTo>
                  <a:pt x="45052" y="0"/>
                </a:lnTo>
                <a:lnTo>
                  <a:pt x="36429" y="263"/>
                </a:lnTo>
                <a:lnTo>
                  <a:pt x="22686" y="48279"/>
                </a:lnTo>
                <a:lnTo>
                  <a:pt x="22981" y="63548"/>
                </a:lnTo>
                <a:lnTo>
                  <a:pt x="23627" y="79138"/>
                </a:lnTo>
                <a:lnTo>
                  <a:pt x="24622" y="95047"/>
                </a:lnTo>
                <a:lnTo>
                  <a:pt x="25677" y="111434"/>
                </a:lnTo>
                <a:lnTo>
                  <a:pt x="26500" y="128453"/>
                </a:lnTo>
                <a:lnTo>
                  <a:pt x="27091" y="146105"/>
                </a:lnTo>
                <a:lnTo>
                  <a:pt x="27450" y="164390"/>
                </a:lnTo>
                <a:lnTo>
                  <a:pt x="27257" y="182778"/>
                </a:lnTo>
                <a:lnTo>
                  <a:pt x="21454" y="235375"/>
                </a:lnTo>
                <a:lnTo>
                  <a:pt x="11905" y="280138"/>
                </a:lnTo>
                <a:lnTo>
                  <a:pt x="6001" y="303281"/>
                </a:lnTo>
                <a:lnTo>
                  <a:pt x="3779" y="312553"/>
                </a:lnTo>
                <a:lnTo>
                  <a:pt x="2135" y="320249"/>
                </a:lnTo>
                <a:lnTo>
                  <a:pt x="1067" y="326368"/>
                </a:lnTo>
                <a:lnTo>
                  <a:pt x="27" y="333475"/>
                </a:lnTo>
                <a:lnTo>
                  <a:pt x="0" y="338227"/>
                </a:lnTo>
                <a:lnTo>
                  <a:pt x="984" y="340625"/>
                </a:lnTo>
                <a:lnTo>
                  <a:pt x="1968" y="343023"/>
                </a:lnTo>
                <a:lnTo>
                  <a:pt x="7479" y="344361"/>
                </a:lnTo>
                <a:lnTo>
                  <a:pt x="17516" y="344640"/>
                </a:lnTo>
                <a:lnTo>
                  <a:pt x="24784" y="344606"/>
                </a:lnTo>
                <a:lnTo>
                  <a:pt x="70302" y="328497"/>
                </a:lnTo>
                <a:lnTo>
                  <a:pt x="80510" y="321699"/>
                </a:lnTo>
              </a:path>
            </a:pathLst>
          </a:custGeom>
          <a:noFill/>
          <a:ln cap="flat" cmpd="sng" w="216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3" name="Google Shape;583;p23"/>
          <p:cNvGrpSpPr/>
          <p:nvPr/>
        </p:nvGrpSpPr>
        <p:grpSpPr>
          <a:xfrm>
            <a:off x="4445294" y="1168964"/>
            <a:ext cx="328025" cy="161269"/>
            <a:chOff x="4445294" y="1168964"/>
            <a:chExt cx="328025" cy="161269"/>
          </a:xfrm>
        </p:grpSpPr>
        <p:pic>
          <p:nvPicPr>
            <p:cNvPr id="584" name="Google Shape;584;p23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4445294" y="1178083"/>
              <a:ext cx="155695" cy="152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5" name="Google Shape;585;p23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640755" y="1168964"/>
              <a:ext cx="132564" cy="1241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86" name="Google Shape;586;p2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4876355" y="1080582"/>
            <a:ext cx="136964" cy="232482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23"/>
          <p:cNvSpPr/>
          <p:nvPr/>
        </p:nvSpPr>
        <p:spPr>
          <a:xfrm>
            <a:off x="5087271" y="1060567"/>
            <a:ext cx="93345" cy="316230"/>
          </a:xfrm>
          <a:custGeom>
            <a:rect b="b" l="l" r="r" t="t"/>
            <a:pathLst>
              <a:path extrusionOk="0" h="316230" w="93345">
                <a:moveTo>
                  <a:pt x="6152" y="56505"/>
                </a:moveTo>
                <a:lnTo>
                  <a:pt x="2766" y="51166"/>
                </a:lnTo>
                <a:lnTo>
                  <a:pt x="827" y="46247"/>
                </a:lnTo>
                <a:lnTo>
                  <a:pt x="335" y="41747"/>
                </a:lnTo>
                <a:lnTo>
                  <a:pt x="0" y="38686"/>
                </a:lnTo>
                <a:lnTo>
                  <a:pt x="1657" y="35387"/>
                </a:lnTo>
                <a:lnTo>
                  <a:pt x="5307" y="31852"/>
                </a:lnTo>
                <a:lnTo>
                  <a:pt x="8957" y="28318"/>
                </a:lnTo>
                <a:lnTo>
                  <a:pt x="46148" y="11688"/>
                </a:lnTo>
                <a:lnTo>
                  <a:pt x="83720" y="0"/>
                </a:lnTo>
                <a:lnTo>
                  <a:pt x="84067" y="2137"/>
                </a:lnTo>
                <a:lnTo>
                  <a:pt x="82590" y="6913"/>
                </a:lnTo>
                <a:lnTo>
                  <a:pt x="81112" y="11689"/>
                </a:lnTo>
                <a:lnTo>
                  <a:pt x="79766" y="19698"/>
                </a:lnTo>
                <a:lnTo>
                  <a:pt x="78550" y="30940"/>
                </a:lnTo>
                <a:lnTo>
                  <a:pt x="77784" y="40013"/>
                </a:lnTo>
                <a:lnTo>
                  <a:pt x="77309" y="50369"/>
                </a:lnTo>
                <a:lnTo>
                  <a:pt x="77126" y="62007"/>
                </a:lnTo>
                <a:lnTo>
                  <a:pt x="77234" y="74927"/>
                </a:lnTo>
                <a:lnTo>
                  <a:pt x="80318" y="120239"/>
                </a:lnTo>
                <a:lnTo>
                  <a:pt x="84579" y="154904"/>
                </a:lnTo>
                <a:lnTo>
                  <a:pt x="86549" y="172070"/>
                </a:lnTo>
                <a:lnTo>
                  <a:pt x="91034" y="220997"/>
                </a:lnTo>
                <a:lnTo>
                  <a:pt x="92862" y="259349"/>
                </a:lnTo>
                <a:lnTo>
                  <a:pt x="92755" y="269478"/>
                </a:lnTo>
                <a:lnTo>
                  <a:pt x="84514" y="307809"/>
                </a:lnTo>
                <a:lnTo>
                  <a:pt x="81967" y="310959"/>
                </a:lnTo>
                <a:lnTo>
                  <a:pt x="79420" y="314109"/>
                </a:lnTo>
                <a:lnTo>
                  <a:pt x="76470" y="315841"/>
                </a:lnTo>
                <a:lnTo>
                  <a:pt x="73118" y="316156"/>
                </a:lnTo>
                <a:lnTo>
                  <a:pt x="67429" y="315157"/>
                </a:lnTo>
                <a:lnTo>
                  <a:pt x="57529" y="311488"/>
                </a:lnTo>
                <a:lnTo>
                  <a:pt x="43419" y="305148"/>
                </a:lnTo>
                <a:lnTo>
                  <a:pt x="25098" y="296136"/>
                </a:lnTo>
              </a:path>
            </a:pathLst>
          </a:custGeom>
          <a:noFill/>
          <a:ln cap="flat" cmpd="sng" w="216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8" name="Google Shape;588;p23"/>
          <p:cNvGrpSpPr/>
          <p:nvPr/>
        </p:nvGrpSpPr>
        <p:grpSpPr>
          <a:xfrm>
            <a:off x="1798608" y="1933564"/>
            <a:ext cx="245603" cy="238125"/>
            <a:chOff x="1798608" y="1933564"/>
            <a:chExt cx="245603" cy="238125"/>
          </a:xfrm>
        </p:grpSpPr>
        <p:pic>
          <p:nvPicPr>
            <p:cNvPr id="589" name="Google Shape;589;p23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1798608" y="1978025"/>
              <a:ext cx="164251" cy="1483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0" name="Google Shape;590;p23"/>
            <p:cNvSpPr/>
            <p:nvPr/>
          </p:nvSpPr>
          <p:spPr>
            <a:xfrm>
              <a:off x="1979442" y="1933564"/>
              <a:ext cx="64769" cy="238125"/>
            </a:xfrm>
            <a:custGeom>
              <a:rect b="b" l="l" r="r" t="t"/>
              <a:pathLst>
                <a:path extrusionOk="0" h="238125" w="64769">
                  <a:moveTo>
                    <a:pt x="3681" y="16689"/>
                  </a:moveTo>
                  <a:lnTo>
                    <a:pt x="1562" y="12812"/>
                  </a:lnTo>
                  <a:lnTo>
                    <a:pt x="465" y="8577"/>
                  </a:lnTo>
                  <a:lnTo>
                    <a:pt x="390" y="3983"/>
                  </a:lnTo>
                  <a:lnTo>
                    <a:pt x="339" y="906"/>
                  </a:lnTo>
                  <a:lnTo>
                    <a:pt x="33920" y="21366"/>
                  </a:lnTo>
                  <a:lnTo>
                    <a:pt x="52404" y="54948"/>
                  </a:lnTo>
                  <a:lnTo>
                    <a:pt x="63705" y="99191"/>
                  </a:lnTo>
                  <a:lnTo>
                    <a:pt x="64712" y="115007"/>
                  </a:lnTo>
                  <a:lnTo>
                    <a:pt x="64267" y="131278"/>
                  </a:lnTo>
                  <a:lnTo>
                    <a:pt x="58978" y="155872"/>
                  </a:lnTo>
                  <a:lnTo>
                    <a:pt x="46504" y="181786"/>
                  </a:lnTo>
                  <a:lnTo>
                    <a:pt x="26844" y="209021"/>
                  </a:lnTo>
                  <a:lnTo>
                    <a:pt x="0" y="237575"/>
                  </a:lnTo>
                </a:path>
              </a:pathLst>
            </a:custGeom>
            <a:noFill/>
            <a:ln cap="flat" cmpd="sng" w="216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91" name="Google Shape;591;p23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2447205" y="1929725"/>
            <a:ext cx="161528" cy="15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Google Shape;592;p23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2755399" y="1824198"/>
            <a:ext cx="175646" cy="2293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3"/>
          <p:cNvGrpSpPr/>
          <p:nvPr/>
        </p:nvGrpSpPr>
        <p:grpSpPr>
          <a:xfrm>
            <a:off x="3010459" y="1807211"/>
            <a:ext cx="363220" cy="283783"/>
            <a:chOff x="3010459" y="1807211"/>
            <a:chExt cx="363220" cy="283783"/>
          </a:xfrm>
        </p:grpSpPr>
        <p:sp>
          <p:nvSpPr>
            <p:cNvPr id="594" name="Google Shape;594;p23"/>
            <p:cNvSpPr/>
            <p:nvPr/>
          </p:nvSpPr>
          <p:spPr>
            <a:xfrm>
              <a:off x="3060374" y="1949457"/>
              <a:ext cx="57150" cy="1270"/>
            </a:xfrm>
            <a:custGeom>
              <a:rect b="b" l="l" r="r" t="t"/>
              <a:pathLst>
                <a:path extrusionOk="0" h="1269" w="57150">
                  <a:moveTo>
                    <a:pt x="18973" y="969"/>
                  </a:moveTo>
                  <a:lnTo>
                    <a:pt x="6876" y="366"/>
                  </a:lnTo>
                  <a:lnTo>
                    <a:pt x="594" y="52"/>
                  </a:lnTo>
                  <a:lnTo>
                    <a:pt x="125" y="29"/>
                  </a:lnTo>
                  <a:lnTo>
                    <a:pt x="1099" y="4"/>
                  </a:lnTo>
                  <a:lnTo>
                    <a:pt x="5373" y="4"/>
                  </a:lnTo>
                  <a:lnTo>
                    <a:pt x="16108" y="3"/>
                  </a:lnTo>
                  <a:lnTo>
                    <a:pt x="33305" y="1"/>
                  </a:lnTo>
                  <a:lnTo>
                    <a:pt x="56962" y="0"/>
                  </a:lnTo>
                </a:path>
              </a:pathLst>
            </a:custGeom>
            <a:noFill/>
            <a:ln cap="flat" cmpd="sng" w="216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95" name="Google Shape;595;p23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3163932" y="1807211"/>
              <a:ext cx="135062" cy="2336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6" name="Google Shape;596;p23"/>
            <p:cNvSpPr/>
            <p:nvPr/>
          </p:nvSpPr>
          <p:spPr>
            <a:xfrm>
              <a:off x="3010459" y="1834454"/>
              <a:ext cx="363220" cy="256540"/>
            </a:xfrm>
            <a:custGeom>
              <a:rect b="b" l="l" r="r" t="t"/>
              <a:pathLst>
                <a:path extrusionOk="0" h="256539" w="363220">
                  <a:moveTo>
                    <a:pt x="43384" y="9652"/>
                  </a:moveTo>
                  <a:lnTo>
                    <a:pt x="42851" y="4909"/>
                  </a:lnTo>
                  <a:lnTo>
                    <a:pt x="41414" y="1959"/>
                  </a:lnTo>
                  <a:lnTo>
                    <a:pt x="39076" y="802"/>
                  </a:lnTo>
                  <a:lnTo>
                    <a:pt x="37452" y="0"/>
                  </a:lnTo>
                  <a:lnTo>
                    <a:pt x="35157" y="1100"/>
                  </a:lnTo>
                  <a:lnTo>
                    <a:pt x="18124" y="36207"/>
                  </a:lnTo>
                  <a:lnTo>
                    <a:pt x="8503" y="76082"/>
                  </a:lnTo>
                  <a:lnTo>
                    <a:pt x="1313" y="127116"/>
                  </a:lnTo>
                  <a:lnTo>
                    <a:pt x="0" y="145579"/>
                  </a:lnTo>
                  <a:lnTo>
                    <a:pt x="2639" y="171986"/>
                  </a:lnTo>
                  <a:lnTo>
                    <a:pt x="13570" y="196784"/>
                  </a:lnTo>
                  <a:lnTo>
                    <a:pt x="32794" y="219972"/>
                  </a:lnTo>
                  <a:lnTo>
                    <a:pt x="60311" y="241551"/>
                  </a:lnTo>
                </a:path>
                <a:path extrusionOk="0" h="256539" w="363220">
                  <a:moveTo>
                    <a:pt x="304506" y="42323"/>
                  </a:moveTo>
                  <a:lnTo>
                    <a:pt x="302756" y="33297"/>
                  </a:lnTo>
                  <a:lnTo>
                    <a:pt x="303893" y="27269"/>
                  </a:lnTo>
                  <a:lnTo>
                    <a:pt x="307917" y="24240"/>
                  </a:lnTo>
                  <a:lnTo>
                    <a:pt x="310722" y="22129"/>
                  </a:lnTo>
                  <a:lnTo>
                    <a:pt x="315885" y="23441"/>
                  </a:lnTo>
                  <a:lnTo>
                    <a:pt x="346680" y="60725"/>
                  </a:lnTo>
                  <a:lnTo>
                    <a:pt x="359902" y="103832"/>
                  </a:lnTo>
                  <a:lnTo>
                    <a:pt x="363147" y="137244"/>
                  </a:lnTo>
                  <a:lnTo>
                    <a:pt x="362489" y="153570"/>
                  </a:lnTo>
                  <a:lnTo>
                    <a:pt x="347461" y="205691"/>
                  </a:lnTo>
                  <a:lnTo>
                    <a:pt x="317852" y="241470"/>
                  </a:lnTo>
                  <a:lnTo>
                    <a:pt x="297117" y="256212"/>
                  </a:lnTo>
                </a:path>
              </a:pathLst>
            </a:custGeom>
            <a:noFill/>
            <a:ln cap="flat" cmpd="sng" w="216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7" name="Google Shape;597;p23"/>
          <p:cNvSpPr/>
          <p:nvPr/>
        </p:nvSpPr>
        <p:spPr>
          <a:xfrm>
            <a:off x="3613494" y="1941608"/>
            <a:ext cx="92710" cy="69215"/>
          </a:xfrm>
          <a:custGeom>
            <a:rect b="b" l="l" r="r" t="t"/>
            <a:pathLst>
              <a:path extrusionOk="0" h="69214" w="92710">
                <a:moveTo>
                  <a:pt x="22405" y="439"/>
                </a:moveTo>
                <a:lnTo>
                  <a:pt x="13909" y="0"/>
                </a:lnTo>
                <a:lnTo>
                  <a:pt x="8641" y="701"/>
                </a:lnTo>
                <a:lnTo>
                  <a:pt x="6600" y="2542"/>
                </a:lnTo>
                <a:lnTo>
                  <a:pt x="9997" y="3745"/>
                </a:lnTo>
                <a:lnTo>
                  <a:pt x="23194" y="4635"/>
                </a:lnTo>
                <a:lnTo>
                  <a:pt x="46194" y="5214"/>
                </a:lnTo>
                <a:lnTo>
                  <a:pt x="78995" y="5480"/>
                </a:lnTo>
              </a:path>
              <a:path extrusionOk="0" h="69214" w="92710">
                <a:moveTo>
                  <a:pt x="13278" y="60346"/>
                </a:moveTo>
                <a:lnTo>
                  <a:pt x="6287" y="63602"/>
                </a:lnTo>
                <a:lnTo>
                  <a:pt x="2156" y="66001"/>
                </a:lnTo>
                <a:lnTo>
                  <a:pt x="885" y="67543"/>
                </a:lnTo>
                <a:lnTo>
                  <a:pt x="0" y="68618"/>
                </a:lnTo>
                <a:lnTo>
                  <a:pt x="52164" y="64604"/>
                </a:lnTo>
                <a:lnTo>
                  <a:pt x="71320" y="61782"/>
                </a:lnTo>
                <a:lnTo>
                  <a:pt x="92314" y="58189"/>
                </a:lnTo>
              </a:path>
            </a:pathLst>
          </a:custGeom>
          <a:noFill/>
          <a:ln cap="flat" cmpd="sng" w="216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8" name="Google Shape;598;p23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3987269" y="1864547"/>
            <a:ext cx="154858" cy="152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23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4275837" y="1787768"/>
            <a:ext cx="226494" cy="190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p23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4636899" y="1779773"/>
            <a:ext cx="150717" cy="227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23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1790572" y="2714073"/>
            <a:ext cx="215312" cy="241634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23"/>
          <p:cNvSpPr/>
          <p:nvPr/>
        </p:nvSpPr>
        <p:spPr>
          <a:xfrm>
            <a:off x="2287676" y="2636920"/>
            <a:ext cx="147955" cy="275590"/>
          </a:xfrm>
          <a:custGeom>
            <a:rect b="b" l="l" r="r" t="t"/>
            <a:pathLst>
              <a:path extrusionOk="0" h="275589" w="147955">
                <a:moveTo>
                  <a:pt x="95997" y="115411"/>
                </a:moveTo>
                <a:lnTo>
                  <a:pt x="88154" y="115981"/>
                </a:lnTo>
                <a:lnTo>
                  <a:pt x="84625" y="116385"/>
                </a:lnTo>
                <a:lnTo>
                  <a:pt x="85407" y="116624"/>
                </a:lnTo>
                <a:lnTo>
                  <a:pt x="85964" y="116794"/>
                </a:lnTo>
                <a:lnTo>
                  <a:pt x="87357" y="117219"/>
                </a:lnTo>
                <a:lnTo>
                  <a:pt x="89585" y="117899"/>
                </a:lnTo>
                <a:lnTo>
                  <a:pt x="94978" y="118659"/>
                </a:lnTo>
                <a:lnTo>
                  <a:pt x="106403" y="119487"/>
                </a:lnTo>
                <a:lnTo>
                  <a:pt x="123862" y="120384"/>
                </a:lnTo>
                <a:lnTo>
                  <a:pt x="147353" y="121349"/>
                </a:lnTo>
              </a:path>
              <a:path extrusionOk="0" h="275589" w="147955">
                <a:moveTo>
                  <a:pt x="69780" y="16711"/>
                </a:moveTo>
                <a:lnTo>
                  <a:pt x="70342" y="8810"/>
                </a:lnTo>
                <a:lnTo>
                  <a:pt x="69187" y="3753"/>
                </a:lnTo>
                <a:lnTo>
                  <a:pt x="66313" y="1541"/>
                </a:lnTo>
                <a:lnTo>
                  <a:pt x="64313" y="0"/>
                </a:lnTo>
                <a:lnTo>
                  <a:pt x="38536" y="29299"/>
                </a:lnTo>
                <a:lnTo>
                  <a:pt x="19443" y="70209"/>
                </a:lnTo>
                <a:lnTo>
                  <a:pt x="8170" y="106786"/>
                </a:lnTo>
                <a:lnTo>
                  <a:pt x="1016" y="147122"/>
                </a:lnTo>
                <a:lnTo>
                  <a:pt x="0" y="167353"/>
                </a:lnTo>
                <a:lnTo>
                  <a:pt x="690" y="187627"/>
                </a:lnTo>
                <a:lnTo>
                  <a:pt x="8311" y="214927"/>
                </a:lnTo>
                <a:lnTo>
                  <a:pt x="26749" y="238621"/>
                </a:lnTo>
                <a:lnTo>
                  <a:pt x="56002" y="258706"/>
                </a:lnTo>
                <a:lnTo>
                  <a:pt x="96072" y="275183"/>
                </a:lnTo>
              </a:path>
            </a:pathLst>
          </a:custGeom>
          <a:noFill/>
          <a:ln cap="flat" cmpd="sng" w="216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3" name="Google Shape;603;p23"/>
          <p:cNvGrpSpPr/>
          <p:nvPr/>
        </p:nvGrpSpPr>
        <p:grpSpPr>
          <a:xfrm>
            <a:off x="2527201" y="2652698"/>
            <a:ext cx="257297" cy="233646"/>
            <a:chOff x="2527201" y="2652698"/>
            <a:chExt cx="257297" cy="233646"/>
          </a:xfrm>
        </p:grpSpPr>
        <p:pic>
          <p:nvPicPr>
            <p:cNvPr id="604" name="Google Shape;604;p23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2527201" y="2680550"/>
              <a:ext cx="145142" cy="1595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5" name="Google Shape;605;p23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2695971" y="2652698"/>
              <a:ext cx="88527" cy="2336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06" name="Google Shape;606;p23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2939954" y="2599727"/>
            <a:ext cx="189925" cy="205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23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3274160" y="2567610"/>
            <a:ext cx="122425" cy="232935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23"/>
          <p:cNvSpPr/>
          <p:nvPr/>
        </p:nvSpPr>
        <p:spPr>
          <a:xfrm>
            <a:off x="3730213" y="2684294"/>
            <a:ext cx="114300" cy="74930"/>
          </a:xfrm>
          <a:custGeom>
            <a:rect b="b" l="l" r="r" t="t"/>
            <a:pathLst>
              <a:path extrusionOk="0" h="74930" w="114300">
                <a:moveTo>
                  <a:pt x="12023" y="16594"/>
                </a:moveTo>
                <a:lnTo>
                  <a:pt x="4429" y="16594"/>
                </a:lnTo>
                <a:lnTo>
                  <a:pt x="488" y="16594"/>
                </a:lnTo>
                <a:lnTo>
                  <a:pt x="202" y="16594"/>
                </a:lnTo>
                <a:lnTo>
                  <a:pt x="0" y="16594"/>
                </a:lnTo>
                <a:lnTo>
                  <a:pt x="299" y="16594"/>
                </a:lnTo>
                <a:lnTo>
                  <a:pt x="568" y="16594"/>
                </a:lnTo>
                <a:lnTo>
                  <a:pt x="3244" y="16594"/>
                </a:lnTo>
                <a:lnTo>
                  <a:pt x="8330" y="16594"/>
                </a:lnTo>
                <a:lnTo>
                  <a:pt x="17606" y="15557"/>
                </a:lnTo>
                <a:lnTo>
                  <a:pt x="34551" y="12446"/>
                </a:lnTo>
                <a:lnTo>
                  <a:pt x="59164" y="7260"/>
                </a:lnTo>
                <a:lnTo>
                  <a:pt x="91447" y="0"/>
                </a:lnTo>
              </a:path>
              <a:path extrusionOk="0" h="74930" w="114300">
                <a:moveTo>
                  <a:pt x="34208" y="71668"/>
                </a:moveTo>
                <a:lnTo>
                  <a:pt x="30980" y="73172"/>
                </a:lnTo>
                <a:lnTo>
                  <a:pt x="29122" y="74039"/>
                </a:lnTo>
                <a:lnTo>
                  <a:pt x="28631" y="74267"/>
                </a:lnTo>
                <a:lnTo>
                  <a:pt x="28287" y="74428"/>
                </a:lnTo>
                <a:lnTo>
                  <a:pt x="30542" y="74358"/>
                </a:lnTo>
                <a:lnTo>
                  <a:pt x="35394" y="74057"/>
                </a:lnTo>
                <a:lnTo>
                  <a:pt x="44213" y="73511"/>
                </a:lnTo>
                <a:lnTo>
                  <a:pt x="60277" y="72516"/>
                </a:lnTo>
                <a:lnTo>
                  <a:pt x="83588" y="71073"/>
                </a:lnTo>
                <a:lnTo>
                  <a:pt x="114145" y="69181"/>
                </a:lnTo>
              </a:path>
            </a:pathLst>
          </a:custGeom>
          <a:noFill/>
          <a:ln cap="flat" cmpd="sng" w="216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23"/>
          <p:cNvSpPr/>
          <p:nvPr/>
        </p:nvSpPr>
        <p:spPr>
          <a:xfrm>
            <a:off x="4108345" y="2700259"/>
            <a:ext cx="86360" cy="6350"/>
          </a:xfrm>
          <a:custGeom>
            <a:rect b="b" l="l" r="r" t="t"/>
            <a:pathLst>
              <a:path extrusionOk="0" h="6350" w="86360">
                <a:moveTo>
                  <a:pt x="4333" y="6350"/>
                </a:moveTo>
                <a:lnTo>
                  <a:pt x="1596" y="6350"/>
                </a:lnTo>
                <a:lnTo>
                  <a:pt x="176" y="6350"/>
                </a:lnTo>
                <a:lnTo>
                  <a:pt x="0" y="6350"/>
                </a:lnTo>
                <a:lnTo>
                  <a:pt x="399" y="6350"/>
                </a:lnTo>
                <a:lnTo>
                  <a:pt x="689" y="6350"/>
                </a:lnTo>
                <a:lnTo>
                  <a:pt x="3589" y="6350"/>
                </a:lnTo>
                <a:lnTo>
                  <a:pt x="9098" y="6350"/>
                </a:lnTo>
                <a:lnTo>
                  <a:pt x="18329" y="5953"/>
                </a:lnTo>
                <a:lnTo>
                  <a:pt x="34205" y="4762"/>
                </a:lnTo>
                <a:lnTo>
                  <a:pt x="56728" y="2778"/>
                </a:lnTo>
                <a:lnTo>
                  <a:pt x="85897" y="0"/>
                </a:lnTo>
              </a:path>
            </a:pathLst>
          </a:custGeom>
          <a:noFill/>
          <a:ln cap="flat" cmpd="sng" w="216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0" name="Google Shape;610;p23"/>
          <p:cNvGrpSpPr/>
          <p:nvPr/>
        </p:nvGrpSpPr>
        <p:grpSpPr>
          <a:xfrm>
            <a:off x="4344658" y="2536136"/>
            <a:ext cx="275991" cy="328930"/>
            <a:chOff x="4344658" y="2536136"/>
            <a:chExt cx="275991" cy="328930"/>
          </a:xfrm>
        </p:grpSpPr>
        <p:sp>
          <p:nvSpPr>
            <p:cNvPr id="611" name="Google Shape;611;p23"/>
            <p:cNvSpPr/>
            <p:nvPr/>
          </p:nvSpPr>
          <p:spPr>
            <a:xfrm>
              <a:off x="4344658" y="2536136"/>
              <a:ext cx="109220" cy="328930"/>
            </a:xfrm>
            <a:custGeom>
              <a:rect b="b" l="l" r="r" t="t"/>
              <a:pathLst>
                <a:path extrusionOk="0" h="328930" w="109220">
                  <a:moveTo>
                    <a:pt x="108869" y="7803"/>
                  </a:moveTo>
                  <a:lnTo>
                    <a:pt x="66671" y="0"/>
                  </a:lnTo>
                  <a:lnTo>
                    <a:pt x="59015" y="109"/>
                  </a:lnTo>
                  <a:lnTo>
                    <a:pt x="51360" y="218"/>
                  </a:lnTo>
                  <a:lnTo>
                    <a:pt x="44303" y="1282"/>
                  </a:lnTo>
                  <a:lnTo>
                    <a:pt x="37845" y="3300"/>
                  </a:lnTo>
                  <a:lnTo>
                    <a:pt x="31387" y="5318"/>
                  </a:lnTo>
                  <a:lnTo>
                    <a:pt x="26056" y="7883"/>
                  </a:lnTo>
                  <a:lnTo>
                    <a:pt x="21852" y="10993"/>
                  </a:lnTo>
                  <a:lnTo>
                    <a:pt x="17648" y="14103"/>
                  </a:lnTo>
                  <a:lnTo>
                    <a:pt x="14960" y="17821"/>
                  </a:lnTo>
                  <a:lnTo>
                    <a:pt x="13786" y="22147"/>
                  </a:lnTo>
                  <a:lnTo>
                    <a:pt x="12612" y="26472"/>
                  </a:lnTo>
                  <a:lnTo>
                    <a:pt x="12113" y="32254"/>
                  </a:lnTo>
                  <a:lnTo>
                    <a:pt x="12288" y="39493"/>
                  </a:lnTo>
                  <a:lnTo>
                    <a:pt x="12625" y="45351"/>
                  </a:lnTo>
                  <a:lnTo>
                    <a:pt x="13372" y="52065"/>
                  </a:lnTo>
                  <a:lnTo>
                    <a:pt x="14528" y="59635"/>
                  </a:lnTo>
                  <a:lnTo>
                    <a:pt x="16094" y="68061"/>
                  </a:lnTo>
                  <a:lnTo>
                    <a:pt x="17737" y="77294"/>
                  </a:lnTo>
                  <a:lnTo>
                    <a:pt x="21678" y="121740"/>
                  </a:lnTo>
                  <a:lnTo>
                    <a:pt x="21863" y="134601"/>
                  </a:lnTo>
                  <a:lnTo>
                    <a:pt x="21678" y="148116"/>
                  </a:lnTo>
                  <a:lnTo>
                    <a:pt x="18653" y="191287"/>
                  </a:lnTo>
                  <a:lnTo>
                    <a:pt x="11589" y="234364"/>
                  </a:lnTo>
                  <a:lnTo>
                    <a:pt x="4734" y="270966"/>
                  </a:lnTo>
                  <a:lnTo>
                    <a:pt x="2933" y="281226"/>
                  </a:lnTo>
                  <a:lnTo>
                    <a:pt x="1589" y="290384"/>
                  </a:lnTo>
                  <a:lnTo>
                    <a:pt x="701" y="298441"/>
                  </a:lnTo>
                  <a:lnTo>
                    <a:pt x="270" y="305395"/>
                  </a:lnTo>
                  <a:lnTo>
                    <a:pt x="0" y="313935"/>
                  </a:lnTo>
                  <a:lnTo>
                    <a:pt x="2550" y="319867"/>
                  </a:lnTo>
                  <a:lnTo>
                    <a:pt x="37080" y="328753"/>
                  </a:lnTo>
                  <a:lnTo>
                    <a:pt x="51403" y="327889"/>
                  </a:lnTo>
                  <a:lnTo>
                    <a:pt x="63325" y="324457"/>
                  </a:lnTo>
                  <a:lnTo>
                    <a:pt x="72846" y="318457"/>
                  </a:lnTo>
                  <a:lnTo>
                    <a:pt x="79967" y="309888"/>
                  </a:lnTo>
                </a:path>
              </a:pathLst>
            </a:custGeom>
            <a:noFill/>
            <a:ln cap="flat" cmpd="sng" w="216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12" name="Google Shape;612;p23"/>
            <p:cNvPicPr preferRelativeResize="0"/>
            <p:nvPr/>
          </p:nvPicPr>
          <p:blipFill rotWithShape="1">
            <a:blip r:embed="rId28">
              <a:alphaModFix/>
            </a:blip>
            <a:srcRect b="0" l="0" r="0" t="0"/>
            <a:stretch/>
          </p:blipFill>
          <p:spPr>
            <a:xfrm>
              <a:off x="4486503" y="2644250"/>
              <a:ext cx="134146" cy="13241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13" name="Google Shape;613;p23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4687225" y="2566893"/>
            <a:ext cx="200697" cy="190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" name="Google Shape;614;p23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5003344" y="2563169"/>
            <a:ext cx="120851" cy="233074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23"/>
          <p:cNvSpPr/>
          <p:nvPr/>
        </p:nvSpPr>
        <p:spPr>
          <a:xfrm>
            <a:off x="5207554" y="2543616"/>
            <a:ext cx="93980" cy="295910"/>
          </a:xfrm>
          <a:custGeom>
            <a:rect b="b" l="l" r="r" t="t"/>
            <a:pathLst>
              <a:path extrusionOk="0" h="295910" w="93979">
                <a:moveTo>
                  <a:pt x="8918" y="42182"/>
                </a:moveTo>
                <a:lnTo>
                  <a:pt x="3575" y="42468"/>
                </a:lnTo>
                <a:lnTo>
                  <a:pt x="698" y="42622"/>
                </a:lnTo>
                <a:lnTo>
                  <a:pt x="288" y="42643"/>
                </a:lnTo>
                <a:lnTo>
                  <a:pt x="0" y="42658"/>
                </a:lnTo>
                <a:lnTo>
                  <a:pt x="385" y="42433"/>
                </a:lnTo>
                <a:lnTo>
                  <a:pt x="1445" y="41965"/>
                </a:lnTo>
                <a:lnTo>
                  <a:pt x="2506" y="41497"/>
                </a:lnTo>
                <a:lnTo>
                  <a:pt x="38561" y="25100"/>
                </a:lnTo>
                <a:lnTo>
                  <a:pt x="64083" y="11247"/>
                </a:lnTo>
                <a:lnTo>
                  <a:pt x="69610" y="7918"/>
                </a:lnTo>
                <a:lnTo>
                  <a:pt x="73397" y="5482"/>
                </a:lnTo>
                <a:lnTo>
                  <a:pt x="75444" y="3939"/>
                </a:lnTo>
                <a:lnTo>
                  <a:pt x="77492" y="2396"/>
                </a:lnTo>
                <a:lnTo>
                  <a:pt x="78947" y="1300"/>
                </a:lnTo>
                <a:lnTo>
                  <a:pt x="79810" y="650"/>
                </a:lnTo>
                <a:lnTo>
                  <a:pt x="80673" y="0"/>
                </a:lnTo>
                <a:lnTo>
                  <a:pt x="80834" y="1239"/>
                </a:lnTo>
                <a:lnTo>
                  <a:pt x="80293" y="4367"/>
                </a:lnTo>
                <a:lnTo>
                  <a:pt x="79751" y="7496"/>
                </a:lnTo>
                <a:lnTo>
                  <a:pt x="78839" y="12772"/>
                </a:lnTo>
                <a:lnTo>
                  <a:pt x="75433" y="51702"/>
                </a:lnTo>
                <a:lnTo>
                  <a:pt x="75620" y="62578"/>
                </a:lnTo>
                <a:lnTo>
                  <a:pt x="76380" y="74832"/>
                </a:lnTo>
                <a:lnTo>
                  <a:pt x="77710" y="88465"/>
                </a:lnTo>
                <a:lnTo>
                  <a:pt x="79613" y="103476"/>
                </a:lnTo>
                <a:lnTo>
                  <a:pt x="81785" y="119276"/>
                </a:lnTo>
                <a:lnTo>
                  <a:pt x="83929" y="135273"/>
                </a:lnTo>
                <a:lnTo>
                  <a:pt x="90011" y="183843"/>
                </a:lnTo>
                <a:lnTo>
                  <a:pt x="93376" y="225655"/>
                </a:lnTo>
                <a:lnTo>
                  <a:pt x="93710" y="237386"/>
                </a:lnTo>
                <a:lnTo>
                  <a:pt x="93605" y="247772"/>
                </a:lnTo>
                <a:lnTo>
                  <a:pt x="80147" y="284841"/>
                </a:lnTo>
                <a:lnTo>
                  <a:pt x="33487" y="295583"/>
                </a:lnTo>
                <a:lnTo>
                  <a:pt x="22719" y="294786"/>
                </a:lnTo>
                <a:lnTo>
                  <a:pt x="12143" y="292867"/>
                </a:lnTo>
              </a:path>
            </a:pathLst>
          </a:custGeom>
          <a:noFill/>
          <a:ln cap="flat" cmpd="sng" w="216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24"/>
          <p:cNvSpPr txBox="1"/>
          <p:nvPr>
            <p:ph type="ctrTitle"/>
          </p:nvPr>
        </p:nvSpPr>
        <p:spPr>
          <a:xfrm>
            <a:off x="384725" y="285231"/>
            <a:ext cx="3967479" cy="4672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rgbClr val="00EBEB"/>
                </a:solidFill>
              </a:rPr>
              <a:t>Typecasting</a:t>
            </a:r>
            <a:endParaRPr sz="2400"/>
          </a:p>
        </p:txBody>
      </p:sp>
      <p:sp>
        <p:nvSpPr>
          <p:cNvPr id="621" name="Google Shape;621;p24"/>
          <p:cNvSpPr txBox="1"/>
          <p:nvPr/>
        </p:nvSpPr>
        <p:spPr>
          <a:xfrm>
            <a:off x="384725" y="1143438"/>
            <a:ext cx="7955915" cy="644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175">
            <a:spAutoFit/>
          </a:bodyPr>
          <a:lstStyle/>
          <a:p>
            <a:pPr indent="0" lvl="0" marL="12700" marR="5080" rtl="0" algn="l">
              <a:lnSpc>
                <a:spcPct val="1156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b="0" i="0" lang="en-US" sz="2050" u="none" cap="none" strike="noStrike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ques : Take integer ‘x’ as input and print half of the number.</a:t>
            </a:r>
            <a:endParaRPr b="0" i="0" sz="205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22" name="Google Shape;62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5924" y="1632416"/>
            <a:ext cx="115716" cy="22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29916" y="2125346"/>
            <a:ext cx="127302" cy="18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24"/>
          <p:cNvSpPr/>
          <p:nvPr/>
        </p:nvSpPr>
        <p:spPr>
          <a:xfrm>
            <a:off x="2953191" y="2204068"/>
            <a:ext cx="97790" cy="67945"/>
          </a:xfrm>
          <a:custGeom>
            <a:rect b="b" l="l" r="r" t="t"/>
            <a:pathLst>
              <a:path extrusionOk="0" h="67944" w="97789">
                <a:moveTo>
                  <a:pt x="15231" y="1886"/>
                </a:moveTo>
                <a:lnTo>
                  <a:pt x="4710" y="1791"/>
                </a:lnTo>
                <a:lnTo>
                  <a:pt x="0" y="1860"/>
                </a:lnTo>
                <a:lnTo>
                  <a:pt x="1099" y="2094"/>
                </a:lnTo>
                <a:lnTo>
                  <a:pt x="1882" y="2261"/>
                </a:lnTo>
                <a:lnTo>
                  <a:pt x="3838" y="2676"/>
                </a:lnTo>
                <a:lnTo>
                  <a:pt x="6968" y="3342"/>
                </a:lnTo>
                <a:lnTo>
                  <a:pt x="14514" y="3665"/>
                </a:lnTo>
                <a:lnTo>
                  <a:pt x="30478" y="3216"/>
                </a:lnTo>
                <a:lnTo>
                  <a:pt x="54859" y="1994"/>
                </a:lnTo>
                <a:lnTo>
                  <a:pt x="87657" y="0"/>
                </a:lnTo>
              </a:path>
              <a:path extrusionOk="0" h="67944" w="97789">
                <a:moveTo>
                  <a:pt x="22413" y="60655"/>
                </a:moveTo>
                <a:lnTo>
                  <a:pt x="17812" y="61887"/>
                </a:lnTo>
                <a:lnTo>
                  <a:pt x="15185" y="63329"/>
                </a:lnTo>
                <a:lnTo>
                  <a:pt x="14532" y="64983"/>
                </a:lnTo>
                <a:lnTo>
                  <a:pt x="14076" y="66136"/>
                </a:lnTo>
                <a:lnTo>
                  <a:pt x="17447" y="66931"/>
                </a:lnTo>
                <a:lnTo>
                  <a:pt x="24643" y="67367"/>
                </a:lnTo>
                <a:lnTo>
                  <a:pt x="35006" y="66961"/>
                </a:lnTo>
                <a:lnTo>
                  <a:pt x="50597" y="64806"/>
                </a:lnTo>
                <a:lnTo>
                  <a:pt x="71413" y="60901"/>
                </a:lnTo>
                <a:lnTo>
                  <a:pt x="97457" y="55247"/>
                </a:lnTo>
              </a:path>
            </a:pathLst>
          </a:custGeom>
          <a:noFill/>
          <a:ln cap="flat" cmpd="sng" w="216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5" name="Google Shape;625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78418" y="2132294"/>
            <a:ext cx="337990" cy="21388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6" name="Google Shape;626;p24"/>
          <p:cNvGrpSpPr/>
          <p:nvPr/>
        </p:nvGrpSpPr>
        <p:grpSpPr>
          <a:xfrm>
            <a:off x="3240573" y="2074745"/>
            <a:ext cx="870276" cy="230607"/>
            <a:chOff x="3240573" y="2074745"/>
            <a:chExt cx="870276" cy="230607"/>
          </a:xfrm>
        </p:grpSpPr>
        <p:pic>
          <p:nvPicPr>
            <p:cNvPr id="627" name="Google Shape;627;p2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240573" y="2137080"/>
              <a:ext cx="95576" cy="1682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8" name="Google Shape;628;p2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375498" y="2145293"/>
              <a:ext cx="77372" cy="1273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9" name="Google Shape;629;p24"/>
            <p:cNvSpPr/>
            <p:nvPr/>
          </p:nvSpPr>
          <p:spPr>
            <a:xfrm>
              <a:off x="3497608" y="2207336"/>
              <a:ext cx="19050" cy="7620"/>
            </a:xfrm>
            <a:custGeom>
              <a:rect b="b" l="l" r="r" t="t"/>
              <a:pathLst>
                <a:path extrusionOk="0" h="7619" w="19050">
                  <a:moveTo>
                    <a:pt x="18874" y="6652"/>
                  </a:moveTo>
                  <a:lnTo>
                    <a:pt x="15930" y="7288"/>
                  </a:lnTo>
                  <a:lnTo>
                    <a:pt x="11502" y="6020"/>
                  </a:lnTo>
                  <a:lnTo>
                    <a:pt x="5590" y="2850"/>
                  </a:lnTo>
                  <a:lnTo>
                    <a:pt x="1788" y="812"/>
                  </a:lnTo>
                  <a:lnTo>
                    <a:pt x="0" y="0"/>
                  </a:lnTo>
                  <a:lnTo>
                    <a:pt x="224" y="413"/>
                  </a:lnTo>
                  <a:lnTo>
                    <a:pt x="545" y="1003"/>
                  </a:lnTo>
                  <a:lnTo>
                    <a:pt x="1555" y="2863"/>
                  </a:lnTo>
                  <a:lnTo>
                    <a:pt x="3253" y="5989"/>
                  </a:lnTo>
                </a:path>
              </a:pathLst>
            </a:custGeom>
            <a:noFill/>
            <a:ln cap="flat" cmpd="sng" w="216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30" name="Google Shape;630;p2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563995" y="2142620"/>
              <a:ext cx="117397" cy="142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1" name="Google Shape;631;p24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704707" y="2074745"/>
              <a:ext cx="406142" cy="19193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32" name="Google Shape;632;p24"/>
          <p:cNvGrpSpPr/>
          <p:nvPr/>
        </p:nvGrpSpPr>
        <p:grpSpPr>
          <a:xfrm>
            <a:off x="4155622" y="2043488"/>
            <a:ext cx="417341" cy="231327"/>
            <a:chOff x="4155622" y="2043488"/>
            <a:chExt cx="417341" cy="231327"/>
          </a:xfrm>
        </p:grpSpPr>
        <p:pic>
          <p:nvPicPr>
            <p:cNvPr id="633" name="Google Shape;633;p2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155622" y="2058524"/>
              <a:ext cx="317019" cy="2162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4" name="Google Shape;634;p24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4500840" y="2043488"/>
              <a:ext cx="72123" cy="22225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35" name="Google Shape;635;p24"/>
          <p:cNvSpPr/>
          <p:nvPr/>
        </p:nvSpPr>
        <p:spPr>
          <a:xfrm>
            <a:off x="4786870" y="2116791"/>
            <a:ext cx="0" cy="19050"/>
          </a:xfrm>
          <a:custGeom>
            <a:rect b="b" l="l" r="r" t="t"/>
            <a:pathLst>
              <a:path extrusionOk="0" h="19050" w="120000">
                <a:moveTo>
                  <a:pt x="0" y="18729"/>
                </a:moveTo>
                <a:lnTo>
                  <a:pt x="0" y="7527"/>
                </a:lnTo>
                <a:lnTo>
                  <a:pt x="0" y="1284"/>
                </a:lnTo>
                <a:lnTo>
                  <a:pt x="0" y="0"/>
                </a:lnTo>
              </a:path>
            </a:pathLst>
          </a:custGeom>
          <a:noFill/>
          <a:ln cap="flat" cmpd="sng" w="216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6" name="Google Shape;636;p24"/>
          <p:cNvGrpSpPr/>
          <p:nvPr/>
        </p:nvGrpSpPr>
        <p:grpSpPr>
          <a:xfrm>
            <a:off x="4643250" y="2070750"/>
            <a:ext cx="183226" cy="272330"/>
            <a:chOff x="4643250" y="2070750"/>
            <a:chExt cx="183226" cy="272330"/>
          </a:xfrm>
        </p:grpSpPr>
        <p:sp>
          <p:nvSpPr>
            <p:cNvPr id="637" name="Google Shape;637;p24"/>
            <p:cNvSpPr/>
            <p:nvPr/>
          </p:nvSpPr>
          <p:spPr>
            <a:xfrm>
              <a:off x="4643250" y="2070750"/>
              <a:ext cx="39370" cy="182880"/>
            </a:xfrm>
            <a:custGeom>
              <a:rect b="b" l="l" r="r" t="t"/>
              <a:pathLst>
                <a:path extrusionOk="0" h="182880" w="39370">
                  <a:moveTo>
                    <a:pt x="0" y="7573"/>
                  </a:moveTo>
                  <a:lnTo>
                    <a:pt x="2539" y="2524"/>
                  </a:lnTo>
                  <a:lnTo>
                    <a:pt x="6614" y="0"/>
                  </a:lnTo>
                  <a:lnTo>
                    <a:pt x="12223" y="0"/>
                  </a:lnTo>
                  <a:lnTo>
                    <a:pt x="32822" y="33297"/>
                  </a:lnTo>
                  <a:lnTo>
                    <a:pt x="38555" y="72334"/>
                  </a:lnTo>
                  <a:lnTo>
                    <a:pt x="39004" y="86809"/>
                  </a:lnTo>
                  <a:lnTo>
                    <a:pt x="38649" y="101563"/>
                  </a:lnTo>
                  <a:lnTo>
                    <a:pt x="33390" y="143875"/>
                  </a:lnTo>
                  <a:lnTo>
                    <a:pt x="13477" y="181747"/>
                  </a:lnTo>
                  <a:lnTo>
                    <a:pt x="7383" y="182695"/>
                  </a:lnTo>
                </a:path>
              </a:pathLst>
            </a:custGeom>
            <a:noFill/>
            <a:ln cap="flat" cmpd="sng" w="216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38" name="Google Shape;638;p24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4727625" y="2211301"/>
              <a:ext cx="98851" cy="13177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25"/>
          <p:cNvSpPr txBox="1"/>
          <p:nvPr>
            <p:ph type="title"/>
          </p:nvPr>
        </p:nvSpPr>
        <p:spPr>
          <a:xfrm>
            <a:off x="384725" y="285231"/>
            <a:ext cx="3533775" cy="3943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rgbClr val="00EBEB"/>
                </a:solidFill>
              </a:rPr>
              <a:t>Hierarchy of operators</a:t>
            </a:r>
            <a:endParaRPr sz="2400"/>
          </a:p>
        </p:txBody>
      </p:sp>
      <p:sp>
        <p:nvSpPr>
          <p:cNvPr id="644" name="Google Shape;644;p25"/>
          <p:cNvSpPr txBox="1"/>
          <p:nvPr/>
        </p:nvSpPr>
        <p:spPr>
          <a:xfrm>
            <a:off x="384725" y="941006"/>
            <a:ext cx="2631440" cy="767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int i = 2 * 3 / 4 ;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cout &lt;i;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645" name="Google Shape;645;p25"/>
          <p:cNvGrpSpPr/>
          <p:nvPr/>
        </p:nvGrpSpPr>
        <p:grpSpPr>
          <a:xfrm>
            <a:off x="4922748" y="409952"/>
            <a:ext cx="279007" cy="222970"/>
            <a:chOff x="4922748" y="409952"/>
            <a:chExt cx="279007" cy="222970"/>
          </a:xfrm>
        </p:grpSpPr>
        <p:pic>
          <p:nvPicPr>
            <p:cNvPr id="646" name="Google Shape;646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922748" y="409952"/>
              <a:ext cx="154981" cy="2229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7" name="Google Shape;647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110921" y="461591"/>
              <a:ext cx="90834" cy="15572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48" name="Google Shape;648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61452" y="418237"/>
            <a:ext cx="229863" cy="210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9" name="Google Shape;649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79951" y="427879"/>
            <a:ext cx="139356" cy="207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0" name="Google Shape;650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766642" y="412819"/>
            <a:ext cx="136230" cy="211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1" name="Google Shape;651;p2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009082" y="750100"/>
            <a:ext cx="94979" cy="153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2" name="Google Shape;652;p2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785970" y="1147630"/>
            <a:ext cx="164450" cy="2260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3" name="Google Shape;653;p25"/>
          <p:cNvGrpSpPr/>
          <p:nvPr/>
        </p:nvGrpSpPr>
        <p:grpSpPr>
          <a:xfrm>
            <a:off x="5606277" y="1138657"/>
            <a:ext cx="411610" cy="223925"/>
            <a:chOff x="5606277" y="1138657"/>
            <a:chExt cx="411610" cy="223925"/>
          </a:xfrm>
        </p:grpSpPr>
        <p:pic>
          <p:nvPicPr>
            <p:cNvPr id="654" name="Google Shape;654;p2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5606277" y="1138657"/>
              <a:ext cx="120373" cy="2022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5" name="Google Shape;655;p25"/>
            <p:cNvSpPr/>
            <p:nvPr/>
          </p:nvSpPr>
          <p:spPr>
            <a:xfrm>
              <a:off x="5774767" y="1295272"/>
              <a:ext cx="40005" cy="67310"/>
            </a:xfrm>
            <a:custGeom>
              <a:rect b="b" l="l" r="r" t="t"/>
              <a:pathLst>
                <a:path extrusionOk="0" h="67309" w="40004">
                  <a:moveTo>
                    <a:pt x="27102" y="4907"/>
                  </a:moveTo>
                  <a:lnTo>
                    <a:pt x="34206" y="0"/>
                  </a:lnTo>
                  <a:lnTo>
                    <a:pt x="38202" y="949"/>
                  </a:lnTo>
                  <a:lnTo>
                    <a:pt x="39093" y="7756"/>
                  </a:lnTo>
                  <a:lnTo>
                    <a:pt x="39737" y="12676"/>
                  </a:lnTo>
                  <a:lnTo>
                    <a:pt x="20307" y="47324"/>
                  </a:lnTo>
                  <a:lnTo>
                    <a:pt x="11043" y="56991"/>
                  </a:lnTo>
                  <a:lnTo>
                    <a:pt x="0" y="66706"/>
                  </a:lnTo>
                </a:path>
              </a:pathLst>
            </a:custGeom>
            <a:noFill/>
            <a:ln cap="flat" cmpd="sng" w="21600">
              <a:solidFill>
                <a:srgbClr val="F59A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56" name="Google Shape;656;p25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5866105" y="1159870"/>
              <a:ext cx="151782" cy="17870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57" name="Google Shape;657;p2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484346" y="1141647"/>
            <a:ext cx="214894" cy="247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8" name="Google Shape;658;p2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750752" y="1158364"/>
            <a:ext cx="152422" cy="1989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9" name="Google Shape;659;p25"/>
          <p:cNvGrpSpPr/>
          <p:nvPr/>
        </p:nvGrpSpPr>
        <p:grpSpPr>
          <a:xfrm>
            <a:off x="255217" y="1077606"/>
            <a:ext cx="8718331" cy="4030418"/>
            <a:chOff x="255217" y="1077606"/>
            <a:chExt cx="8718331" cy="4030418"/>
          </a:xfrm>
        </p:grpSpPr>
        <p:pic>
          <p:nvPicPr>
            <p:cNvPr id="660" name="Google Shape;660;p25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1483635" y="1907014"/>
              <a:ext cx="166387" cy="2252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1" name="Google Shape;661;p25"/>
            <p:cNvSpPr/>
            <p:nvPr/>
          </p:nvSpPr>
          <p:spPr>
            <a:xfrm>
              <a:off x="1698738" y="1939218"/>
              <a:ext cx="264795" cy="205740"/>
            </a:xfrm>
            <a:custGeom>
              <a:rect b="b" l="l" r="r" t="t"/>
              <a:pathLst>
                <a:path extrusionOk="0" h="205739" w="264794">
                  <a:moveTo>
                    <a:pt x="37715" y="137152"/>
                  </a:moveTo>
                  <a:lnTo>
                    <a:pt x="37937" y="122830"/>
                  </a:lnTo>
                  <a:lnTo>
                    <a:pt x="37861" y="110690"/>
                  </a:lnTo>
                  <a:lnTo>
                    <a:pt x="37487" y="100732"/>
                  </a:lnTo>
                  <a:lnTo>
                    <a:pt x="36816" y="92956"/>
                  </a:lnTo>
                  <a:lnTo>
                    <a:pt x="36062" y="86815"/>
                  </a:lnTo>
                  <a:lnTo>
                    <a:pt x="34099" y="82201"/>
                  </a:lnTo>
                  <a:lnTo>
                    <a:pt x="30926" y="79115"/>
                  </a:lnTo>
                  <a:lnTo>
                    <a:pt x="27754" y="76028"/>
                  </a:lnTo>
                  <a:lnTo>
                    <a:pt x="4851" y="107642"/>
                  </a:lnTo>
                  <a:lnTo>
                    <a:pt x="0" y="142792"/>
                  </a:lnTo>
                  <a:lnTo>
                    <a:pt x="1323" y="150295"/>
                  </a:lnTo>
                  <a:lnTo>
                    <a:pt x="4646" y="154727"/>
                  </a:lnTo>
                  <a:lnTo>
                    <a:pt x="7969" y="159158"/>
                  </a:lnTo>
                  <a:lnTo>
                    <a:pt x="13648" y="159749"/>
                  </a:lnTo>
                  <a:lnTo>
                    <a:pt x="21682" y="156498"/>
                  </a:lnTo>
                  <a:lnTo>
                    <a:pt x="50897" y="129687"/>
                  </a:lnTo>
                  <a:lnTo>
                    <a:pt x="69924" y="92118"/>
                  </a:lnTo>
                  <a:lnTo>
                    <a:pt x="73719" y="70929"/>
                  </a:lnTo>
                  <a:lnTo>
                    <a:pt x="73545" y="65609"/>
                  </a:lnTo>
                  <a:lnTo>
                    <a:pt x="72257" y="63108"/>
                  </a:lnTo>
                  <a:lnTo>
                    <a:pt x="70970" y="60608"/>
                  </a:lnTo>
                  <a:lnTo>
                    <a:pt x="62016" y="102869"/>
                  </a:lnTo>
                  <a:lnTo>
                    <a:pt x="61979" y="111786"/>
                  </a:lnTo>
                  <a:lnTo>
                    <a:pt x="62262" y="120383"/>
                  </a:lnTo>
                  <a:lnTo>
                    <a:pt x="73859" y="158363"/>
                  </a:lnTo>
                  <a:lnTo>
                    <a:pt x="78326" y="159784"/>
                  </a:lnTo>
                  <a:lnTo>
                    <a:pt x="83477" y="157239"/>
                  </a:lnTo>
                  <a:lnTo>
                    <a:pt x="88627" y="154695"/>
                  </a:lnTo>
                  <a:lnTo>
                    <a:pt x="106073" y="110809"/>
                  </a:lnTo>
                  <a:lnTo>
                    <a:pt x="113871" y="71170"/>
                  </a:lnTo>
                  <a:lnTo>
                    <a:pt x="117139" y="32014"/>
                  </a:lnTo>
                  <a:lnTo>
                    <a:pt x="117499" y="13279"/>
                  </a:lnTo>
                  <a:lnTo>
                    <a:pt x="117377" y="6846"/>
                  </a:lnTo>
                  <a:lnTo>
                    <a:pt x="116994" y="4492"/>
                  </a:lnTo>
                  <a:lnTo>
                    <a:pt x="116610" y="2139"/>
                  </a:lnTo>
                  <a:lnTo>
                    <a:pt x="116387" y="769"/>
                  </a:lnTo>
                  <a:lnTo>
                    <a:pt x="116324" y="384"/>
                  </a:lnTo>
                  <a:lnTo>
                    <a:pt x="116261" y="0"/>
                  </a:lnTo>
                  <a:lnTo>
                    <a:pt x="116065" y="871"/>
                  </a:lnTo>
                  <a:lnTo>
                    <a:pt x="115735" y="3000"/>
                  </a:lnTo>
                  <a:lnTo>
                    <a:pt x="115405" y="5128"/>
                  </a:lnTo>
                  <a:lnTo>
                    <a:pt x="114232" y="12699"/>
                  </a:lnTo>
                  <a:lnTo>
                    <a:pt x="112214" y="25714"/>
                  </a:lnTo>
                  <a:lnTo>
                    <a:pt x="110708" y="36638"/>
                  </a:lnTo>
                  <a:lnTo>
                    <a:pt x="106262" y="83371"/>
                  </a:lnTo>
                  <a:lnTo>
                    <a:pt x="103637" y="138057"/>
                  </a:lnTo>
                  <a:lnTo>
                    <a:pt x="103546" y="155166"/>
                  </a:lnTo>
                  <a:lnTo>
                    <a:pt x="104216" y="170578"/>
                  </a:lnTo>
                  <a:lnTo>
                    <a:pt x="123127" y="205514"/>
                  </a:lnTo>
                  <a:lnTo>
                    <a:pt x="128839" y="204376"/>
                  </a:lnTo>
                  <a:lnTo>
                    <a:pt x="134986" y="200581"/>
                  </a:lnTo>
                  <a:lnTo>
                    <a:pt x="143892" y="191099"/>
                  </a:lnTo>
                  <a:lnTo>
                    <a:pt x="152182" y="177480"/>
                  </a:lnTo>
                  <a:lnTo>
                    <a:pt x="159857" y="159726"/>
                  </a:lnTo>
                  <a:lnTo>
                    <a:pt x="166915" y="137836"/>
                  </a:lnTo>
                </a:path>
                <a:path extrusionOk="0" h="205739" w="264794">
                  <a:moveTo>
                    <a:pt x="82176" y="121741"/>
                  </a:moveTo>
                  <a:lnTo>
                    <a:pt x="77671" y="122354"/>
                  </a:lnTo>
                  <a:lnTo>
                    <a:pt x="75152" y="122696"/>
                  </a:lnTo>
                  <a:lnTo>
                    <a:pt x="74619" y="122769"/>
                  </a:lnTo>
                  <a:lnTo>
                    <a:pt x="74245" y="122819"/>
                  </a:lnTo>
                  <a:lnTo>
                    <a:pt x="74611" y="122512"/>
                  </a:lnTo>
                  <a:lnTo>
                    <a:pt x="75718" y="121847"/>
                  </a:lnTo>
                  <a:lnTo>
                    <a:pt x="76825" y="121181"/>
                  </a:lnTo>
                  <a:lnTo>
                    <a:pt x="80827" y="118776"/>
                  </a:lnTo>
                  <a:lnTo>
                    <a:pt x="87722" y="114631"/>
                  </a:lnTo>
                  <a:lnTo>
                    <a:pt x="98693" y="108128"/>
                  </a:lnTo>
                  <a:lnTo>
                    <a:pt x="116791" y="97525"/>
                  </a:lnTo>
                  <a:lnTo>
                    <a:pt x="142017" y="82820"/>
                  </a:lnTo>
                  <a:lnTo>
                    <a:pt x="174371" y="64015"/>
                  </a:lnTo>
                </a:path>
                <a:path extrusionOk="0" h="205739" w="264794">
                  <a:moveTo>
                    <a:pt x="173706" y="18964"/>
                  </a:moveTo>
                  <a:lnTo>
                    <a:pt x="172782" y="11691"/>
                  </a:lnTo>
                  <a:lnTo>
                    <a:pt x="172184" y="6982"/>
                  </a:lnTo>
                  <a:lnTo>
                    <a:pt x="171912" y="4836"/>
                  </a:lnTo>
                  <a:lnTo>
                    <a:pt x="171722" y="3346"/>
                  </a:lnTo>
                  <a:lnTo>
                    <a:pt x="172045" y="2998"/>
                  </a:lnTo>
                  <a:lnTo>
                    <a:pt x="172879" y="3790"/>
                  </a:lnTo>
                  <a:lnTo>
                    <a:pt x="173712" y="4583"/>
                  </a:lnTo>
                  <a:lnTo>
                    <a:pt x="175237" y="6035"/>
                  </a:lnTo>
                  <a:lnTo>
                    <a:pt x="189970" y="43530"/>
                  </a:lnTo>
                  <a:lnTo>
                    <a:pt x="196565" y="93938"/>
                  </a:lnTo>
                  <a:lnTo>
                    <a:pt x="198457" y="142613"/>
                  </a:lnTo>
                  <a:lnTo>
                    <a:pt x="198794" y="159891"/>
                  </a:lnTo>
                  <a:lnTo>
                    <a:pt x="198868" y="160421"/>
                  </a:lnTo>
                  <a:lnTo>
                    <a:pt x="212065" y="118606"/>
                  </a:lnTo>
                  <a:lnTo>
                    <a:pt x="230996" y="76360"/>
                  </a:lnTo>
                  <a:lnTo>
                    <a:pt x="253962" y="52107"/>
                  </a:lnTo>
                  <a:lnTo>
                    <a:pt x="258360" y="51694"/>
                  </a:lnTo>
                  <a:lnTo>
                    <a:pt x="264381" y="96697"/>
                  </a:lnTo>
                  <a:lnTo>
                    <a:pt x="264406" y="106930"/>
                  </a:lnTo>
                  <a:lnTo>
                    <a:pt x="264198" y="117297"/>
                  </a:lnTo>
                  <a:lnTo>
                    <a:pt x="263810" y="127473"/>
                  </a:lnTo>
                  <a:lnTo>
                    <a:pt x="263242" y="137459"/>
                  </a:lnTo>
                  <a:lnTo>
                    <a:pt x="262494" y="147255"/>
                  </a:lnTo>
                  <a:lnTo>
                    <a:pt x="261377" y="160189"/>
                  </a:lnTo>
                  <a:lnTo>
                    <a:pt x="260738" y="167584"/>
                  </a:lnTo>
                  <a:lnTo>
                    <a:pt x="260577" y="169439"/>
                  </a:lnTo>
                </a:path>
              </a:pathLst>
            </a:custGeom>
            <a:noFill/>
            <a:ln cap="flat" cmpd="sng" w="216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62" name="Google Shape;662;p25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1998240" y="1939345"/>
              <a:ext cx="105760" cy="1904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3" name="Google Shape;663;p25"/>
            <p:cNvSpPr/>
            <p:nvPr/>
          </p:nvSpPr>
          <p:spPr>
            <a:xfrm>
              <a:off x="1550005" y="2012893"/>
              <a:ext cx="539115" cy="163830"/>
            </a:xfrm>
            <a:custGeom>
              <a:rect b="b" l="l" r="r" t="t"/>
              <a:pathLst>
                <a:path extrusionOk="0" h="163830" w="539114">
                  <a:moveTo>
                    <a:pt x="254954" y="26541"/>
                  </a:moveTo>
                  <a:lnTo>
                    <a:pt x="240908" y="0"/>
                  </a:lnTo>
                  <a:lnTo>
                    <a:pt x="233303" y="3094"/>
                  </a:lnTo>
                  <a:lnTo>
                    <a:pt x="222725" y="10001"/>
                  </a:lnTo>
                  <a:lnTo>
                    <a:pt x="209172" y="20719"/>
                  </a:lnTo>
                </a:path>
                <a:path extrusionOk="0" h="163830" w="539114">
                  <a:moveTo>
                    <a:pt x="1992" y="134813"/>
                  </a:moveTo>
                  <a:lnTo>
                    <a:pt x="117" y="130094"/>
                  </a:lnTo>
                  <a:lnTo>
                    <a:pt x="0" y="127184"/>
                  </a:lnTo>
                  <a:lnTo>
                    <a:pt x="1641" y="126084"/>
                  </a:lnTo>
                  <a:lnTo>
                    <a:pt x="3929" y="126089"/>
                  </a:lnTo>
                  <a:lnTo>
                    <a:pt x="9059" y="127267"/>
                  </a:lnTo>
                  <a:lnTo>
                    <a:pt x="17031" y="129617"/>
                  </a:lnTo>
                  <a:lnTo>
                    <a:pt x="27846" y="133140"/>
                  </a:lnTo>
                  <a:lnTo>
                    <a:pt x="42520" y="137408"/>
                  </a:lnTo>
                  <a:lnTo>
                    <a:pt x="86494" y="146901"/>
                  </a:lnTo>
                  <a:lnTo>
                    <a:pt x="149122" y="156876"/>
                  </a:lnTo>
                  <a:lnTo>
                    <a:pt x="225316" y="162559"/>
                  </a:lnTo>
                  <a:lnTo>
                    <a:pt x="268183" y="163494"/>
                  </a:lnTo>
                  <a:lnTo>
                    <a:pt x="311177" y="163281"/>
                  </a:lnTo>
                  <a:lnTo>
                    <a:pt x="351248" y="162047"/>
                  </a:lnTo>
                  <a:lnTo>
                    <a:pt x="388396" y="159792"/>
                  </a:lnTo>
                  <a:lnTo>
                    <a:pt x="422620" y="156515"/>
                  </a:lnTo>
                  <a:lnTo>
                    <a:pt x="454445" y="152991"/>
                  </a:lnTo>
                  <a:lnTo>
                    <a:pt x="484395" y="149996"/>
                  </a:lnTo>
                  <a:lnTo>
                    <a:pt x="512470" y="147529"/>
                  </a:lnTo>
                  <a:lnTo>
                    <a:pt x="538671" y="145591"/>
                  </a:lnTo>
                </a:path>
              </a:pathLst>
            </a:custGeom>
            <a:noFill/>
            <a:ln cap="flat" cmpd="sng" w="216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64" name="Google Shape;664;p25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735750" y="2592725"/>
              <a:ext cx="169860" cy="1970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5" name="Google Shape;665;p25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978004" y="2591725"/>
              <a:ext cx="134031" cy="1618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6" name="Google Shape;666;p25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1277077" y="2590863"/>
              <a:ext cx="148418" cy="17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7" name="Google Shape;667;p25"/>
            <p:cNvSpPr/>
            <p:nvPr/>
          </p:nvSpPr>
          <p:spPr>
            <a:xfrm>
              <a:off x="1481444" y="2557505"/>
              <a:ext cx="344805" cy="287655"/>
            </a:xfrm>
            <a:custGeom>
              <a:rect b="b" l="l" r="r" t="t"/>
              <a:pathLst>
                <a:path extrusionOk="0" h="287655" w="344805">
                  <a:moveTo>
                    <a:pt x="82679" y="50176"/>
                  </a:moveTo>
                  <a:lnTo>
                    <a:pt x="96852" y="14208"/>
                  </a:lnTo>
                  <a:lnTo>
                    <a:pt x="99629" y="1033"/>
                  </a:lnTo>
                  <a:lnTo>
                    <a:pt x="99723" y="516"/>
                  </a:lnTo>
                  <a:lnTo>
                    <a:pt x="99817" y="0"/>
                  </a:lnTo>
                  <a:lnTo>
                    <a:pt x="99423" y="873"/>
                  </a:lnTo>
                  <a:lnTo>
                    <a:pt x="98540" y="3137"/>
                  </a:lnTo>
                  <a:lnTo>
                    <a:pt x="97459" y="5907"/>
                  </a:lnTo>
                  <a:lnTo>
                    <a:pt x="95541" y="10823"/>
                  </a:lnTo>
                  <a:lnTo>
                    <a:pt x="79294" y="52430"/>
                  </a:lnTo>
                  <a:lnTo>
                    <a:pt x="57702" y="107505"/>
                  </a:lnTo>
                  <a:lnTo>
                    <a:pt x="40838" y="149899"/>
                  </a:lnTo>
                  <a:lnTo>
                    <a:pt x="31908" y="172116"/>
                  </a:lnTo>
                  <a:lnTo>
                    <a:pt x="19373" y="205473"/>
                  </a:lnTo>
                  <a:lnTo>
                    <a:pt x="9877" y="235846"/>
                  </a:lnTo>
                  <a:lnTo>
                    <a:pt x="3419" y="263233"/>
                  </a:lnTo>
                  <a:lnTo>
                    <a:pt x="0" y="287634"/>
                  </a:lnTo>
                </a:path>
                <a:path extrusionOk="0" h="287655" w="344805">
                  <a:moveTo>
                    <a:pt x="344676" y="123410"/>
                  </a:moveTo>
                  <a:lnTo>
                    <a:pt x="340323" y="122188"/>
                  </a:lnTo>
                  <a:lnTo>
                    <a:pt x="335652" y="121939"/>
                  </a:lnTo>
                  <a:lnTo>
                    <a:pt x="330662" y="122664"/>
                  </a:lnTo>
                  <a:lnTo>
                    <a:pt x="284079" y="145895"/>
                  </a:lnTo>
                  <a:lnTo>
                    <a:pt x="266352" y="155890"/>
                  </a:lnTo>
                  <a:lnTo>
                    <a:pt x="252268" y="163732"/>
                  </a:lnTo>
                  <a:lnTo>
                    <a:pt x="241828" y="169421"/>
                  </a:lnTo>
                  <a:lnTo>
                    <a:pt x="235031" y="172957"/>
                  </a:lnTo>
                  <a:lnTo>
                    <a:pt x="228397" y="176236"/>
                  </a:lnTo>
                  <a:lnTo>
                    <a:pt x="224749" y="176337"/>
                  </a:lnTo>
                  <a:lnTo>
                    <a:pt x="224086" y="173261"/>
                  </a:lnTo>
                  <a:lnTo>
                    <a:pt x="223422" y="170186"/>
                  </a:lnTo>
                  <a:lnTo>
                    <a:pt x="226448" y="162633"/>
                  </a:lnTo>
                  <a:lnTo>
                    <a:pt x="233163" y="150603"/>
                  </a:lnTo>
                  <a:lnTo>
                    <a:pt x="238354" y="141251"/>
                  </a:lnTo>
                  <a:lnTo>
                    <a:pt x="261976" y="97583"/>
                  </a:lnTo>
                  <a:lnTo>
                    <a:pt x="279343" y="62567"/>
                  </a:lnTo>
                  <a:lnTo>
                    <a:pt x="297296" y="20102"/>
                  </a:lnTo>
                  <a:lnTo>
                    <a:pt x="299044" y="15309"/>
                  </a:lnTo>
                  <a:lnTo>
                    <a:pt x="299752" y="13365"/>
                  </a:lnTo>
                  <a:lnTo>
                    <a:pt x="300461" y="11420"/>
                  </a:lnTo>
                  <a:lnTo>
                    <a:pt x="300661" y="14114"/>
                  </a:lnTo>
                  <a:lnTo>
                    <a:pt x="300351" y="21445"/>
                  </a:lnTo>
                  <a:lnTo>
                    <a:pt x="300033" y="28957"/>
                  </a:lnTo>
                  <a:lnTo>
                    <a:pt x="298060" y="75656"/>
                  </a:lnTo>
                  <a:lnTo>
                    <a:pt x="296881" y="116508"/>
                  </a:lnTo>
                  <a:lnTo>
                    <a:pt x="296778" y="135162"/>
                  </a:lnTo>
                  <a:lnTo>
                    <a:pt x="296999" y="152634"/>
                  </a:lnTo>
                  <a:lnTo>
                    <a:pt x="301256" y="198800"/>
                  </a:lnTo>
                  <a:lnTo>
                    <a:pt x="314463" y="243648"/>
                  </a:lnTo>
                  <a:lnTo>
                    <a:pt x="320085" y="252670"/>
                  </a:lnTo>
                  <a:lnTo>
                    <a:pt x="325985" y="257225"/>
                  </a:lnTo>
                </a:path>
              </a:pathLst>
            </a:custGeom>
            <a:noFill/>
            <a:ln cap="flat" cmpd="sng" w="216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25"/>
            <p:cNvSpPr/>
            <p:nvPr/>
          </p:nvSpPr>
          <p:spPr>
            <a:xfrm>
              <a:off x="1356867" y="2622038"/>
              <a:ext cx="398145" cy="136525"/>
            </a:xfrm>
            <a:custGeom>
              <a:rect b="b" l="l" r="r" t="t"/>
              <a:pathLst>
                <a:path extrusionOk="0" h="136525" w="398144">
                  <a:moveTo>
                    <a:pt x="66168" y="82606"/>
                  </a:moveTo>
                  <a:lnTo>
                    <a:pt x="45515" y="50437"/>
                  </a:lnTo>
                  <a:lnTo>
                    <a:pt x="43249" y="49617"/>
                  </a:lnTo>
                  <a:lnTo>
                    <a:pt x="40982" y="48797"/>
                  </a:lnTo>
                  <a:lnTo>
                    <a:pt x="38124" y="50891"/>
                  </a:lnTo>
                  <a:lnTo>
                    <a:pt x="34675" y="55900"/>
                  </a:lnTo>
                  <a:lnTo>
                    <a:pt x="31225" y="60908"/>
                  </a:lnTo>
                  <a:lnTo>
                    <a:pt x="18833" y="98063"/>
                  </a:lnTo>
                  <a:lnTo>
                    <a:pt x="16668" y="119103"/>
                  </a:lnTo>
                  <a:lnTo>
                    <a:pt x="16567" y="120202"/>
                  </a:lnTo>
                  <a:lnTo>
                    <a:pt x="16588" y="120599"/>
                  </a:lnTo>
                  <a:lnTo>
                    <a:pt x="16730" y="120295"/>
                  </a:lnTo>
                  <a:lnTo>
                    <a:pt x="16871" y="119991"/>
                  </a:lnTo>
                  <a:lnTo>
                    <a:pt x="17495" y="118651"/>
                  </a:lnTo>
                  <a:lnTo>
                    <a:pt x="24451" y="84565"/>
                  </a:lnTo>
                  <a:lnTo>
                    <a:pt x="24904" y="78962"/>
                  </a:lnTo>
                  <a:lnTo>
                    <a:pt x="24608" y="74877"/>
                  </a:lnTo>
                  <a:lnTo>
                    <a:pt x="23565" y="72310"/>
                  </a:lnTo>
                  <a:lnTo>
                    <a:pt x="22522" y="69743"/>
                  </a:lnTo>
                  <a:lnTo>
                    <a:pt x="20253" y="68883"/>
                  </a:lnTo>
                  <a:lnTo>
                    <a:pt x="16758" y="69732"/>
                  </a:lnTo>
                  <a:lnTo>
                    <a:pt x="13263" y="70580"/>
                  </a:lnTo>
                  <a:lnTo>
                    <a:pt x="470" y="105099"/>
                  </a:lnTo>
                  <a:lnTo>
                    <a:pt x="0" y="114105"/>
                  </a:lnTo>
                  <a:lnTo>
                    <a:pt x="34256" y="134856"/>
                  </a:lnTo>
                  <a:lnTo>
                    <a:pt x="75731" y="112882"/>
                  </a:lnTo>
                  <a:lnTo>
                    <a:pt x="100651" y="78615"/>
                  </a:lnTo>
                  <a:lnTo>
                    <a:pt x="113065" y="39198"/>
                  </a:lnTo>
                  <a:lnTo>
                    <a:pt x="92693" y="77035"/>
                  </a:lnTo>
                  <a:lnTo>
                    <a:pt x="102610" y="116893"/>
                  </a:lnTo>
                  <a:lnTo>
                    <a:pt x="131106" y="135989"/>
                  </a:lnTo>
                  <a:lnTo>
                    <a:pt x="140736" y="135450"/>
                  </a:lnTo>
                  <a:lnTo>
                    <a:pt x="184815" y="109587"/>
                  </a:lnTo>
                  <a:lnTo>
                    <a:pt x="215256" y="74409"/>
                  </a:lnTo>
                  <a:lnTo>
                    <a:pt x="238212" y="39474"/>
                  </a:lnTo>
                  <a:lnTo>
                    <a:pt x="255941" y="4263"/>
                  </a:lnTo>
                  <a:lnTo>
                    <a:pt x="257130" y="1291"/>
                  </a:lnTo>
                  <a:lnTo>
                    <a:pt x="257389" y="646"/>
                  </a:lnTo>
                  <a:lnTo>
                    <a:pt x="257647" y="0"/>
                  </a:lnTo>
                  <a:lnTo>
                    <a:pt x="257747" y="507"/>
                  </a:lnTo>
                  <a:lnTo>
                    <a:pt x="257689" y="2169"/>
                  </a:lnTo>
                  <a:lnTo>
                    <a:pt x="257631" y="3830"/>
                  </a:lnTo>
                  <a:lnTo>
                    <a:pt x="257364" y="11477"/>
                  </a:lnTo>
                  <a:lnTo>
                    <a:pt x="256154" y="57023"/>
                  </a:lnTo>
                  <a:lnTo>
                    <a:pt x="256059" y="68216"/>
                  </a:lnTo>
                  <a:lnTo>
                    <a:pt x="256270" y="79082"/>
                  </a:lnTo>
                  <a:lnTo>
                    <a:pt x="267696" y="122679"/>
                  </a:lnTo>
                  <a:lnTo>
                    <a:pt x="279680" y="126501"/>
                  </a:lnTo>
                  <a:lnTo>
                    <a:pt x="285365" y="125807"/>
                  </a:lnTo>
                  <a:lnTo>
                    <a:pt x="317544" y="98961"/>
                  </a:lnTo>
                  <a:lnTo>
                    <a:pt x="339504" y="63349"/>
                  </a:lnTo>
                  <a:lnTo>
                    <a:pt x="353182" y="27254"/>
                  </a:lnTo>
                  <a:lnTo>
                    <a:pt x="355078" y="17692"/>
                  </a:lnTo>
                  <a:lnTo>
                    <a:pt x="355144" y="17361"/>
                  </a:lnTo>
                  <a:lnTo>
                    <a:pt x="352739" y="33950"/>
                  </a:lnTo>
                  <a:lnTo>
                    <a:pt x="351664" y="41943"/>
                  </a:lnTo>
                  <a:lnTo>
                    <a:pt x="348166" y="87419"/>
                  </a:lnTo>
                  <a:lnTo>
                    <a:pt x="348005" y="95435"/>
                  </a:lnTo>
                  <a:lnTo>
                    <a:pt x="348053" y="102707"/>
                  </a:lnTo>
                  <a:lnTo>
                    <a:pt x="348255" y="111906"/>
                  </a:lnTo>
                  <a:lnTo>
                    <a:pt x="350605" y="117810"/>
                  </a:lnTo>
                  <a:lnTo>
                    <a:pt x="355105" y="120417"/>
                  </a:lnTo>
                  <a:lnTo>
                    <a:pt x="359603" y="123024"/>
                  </a:lnTo>
                  <a:lnTo>
                    <a:pt x="365008" y="121680"/>
                  </a:lnTo>
                  <a:lnTo>
                    <a:pt x="390837" y="87121"/>
                  </a:lnTo>
                  <a:lnTo>
                    <a:pt x="395208" y="73938"/>
                  </a:lnTo>
                  <a:lnTo>
                    <a:pt x="396782" y="67993"/>
                  </a:lnTo>
                  <a:lnTo>
                    <a:pt x="397611" y="64861"/>
                  </a:lnTo>
                  <a:lnTo>
                    <a:pt x="397695" y="64543"/>
                  </a:lnTo>
                  <a:lnTo>
                    <a:pt x="397779" y="64226"/>
                  </a:lnTo>
                  <a:lnTo>
                    <a:pt x="397779" y="64355"/>
                  </a:lnTo>
                  <a:lnTo>
                    <a:pt x="397696" y="64932"/>
                  </a:lnTo>
                  <a:lnTo>
                    <a:pt x="397329" y="67470"/>
                  </a:lnTo>
                  <a:lnTo>
                    <a:pt x="396403" y="73859"/>
                  </a:lnTo>
                  <a:lnTo>
                    <a:pt x="394920" y="84098"/>
                  </a:lnTo>
                  <a:lnTo>
                    <a:pt x="392880" y="98187"/>
                  </a:lnTo>
                </a:path>
              </a:pathLst>
            </a:custGeom>
            <a:noFill/>
            <a:ln cap="flat" cmpd="sng" w="277200">
              <a:solidFill>
                <a:srgbClr val="FF2A2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69" name="Google Shape;669;p25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414182" y="3311446"/>
              <a:ext cx="166398" cy="1578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0" name="Google Shape;670;p25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699741" y="3272017"/>
              <a:ext cx="127729" cy="1504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1" name="Google Shape;671;p25"/>
            <p:cNvSpPr/>
            <p:nvPr/>
          </p:nvSpPr>
          <p:spPr>
            <a:xfrm>
              <a:off x="1018049" y="3292603"/>
              <a:ext cx="149225" cy="140970"/>
            </a:xfrm>
            <a:custGeom>
              <a:rect b="b" l="l" r="r" t="t"/>
              <a:pathLst>
                <a:path extrusionOk="0" h="140970" w="149225">
                  <a:moveTo>
                    <a:pt x="0" y="54458"/>
                  </a:moveTo>
                  <a:lnTo>
                    <a:pt x="9648" y="15466"/>
                  </a:lnTo>
                  <a:lnTo>
                    <a:pt x="11191" y="3532"/>
                  </a:lnTo>
                  <a:lnTo>
                    <a:pt x="11452" y="823"/>
                  </a:lnTo>
                  <a:lnTo>
                    <a:pt x="11491" y="411"/>
                  </a:lnTo>
                  <a:lnTo>
                    <a:pt x="11531" y="0"/>
                  </a:lnTo>
                  <a:lnTo>
                    <a:pt x="11439" y="165"/>
                  </a:lnTo>
                  <a:lnTo>
                    <a:pt x="11215" y="908"/>
                  </a:lnTo>
                  <a:lnTo>
                    <a:pt x="10992" y="1652"/>
                  </a:lnTo>
                  <a:lnTo>
                    <a:pt x="9522" y="6544"/>
                  </a:lnTo>
                  <a:lnTo>
                    <a:pt x="6805" y="15586"/>
                  </a:lnTo>
                  <a:lnTo>
                    <a:pt x="906" y="55137"/>
                  </a:lnTo>
                  <a:lnTo>
                    <a:pt x="361" y="67927"/>
                  </a:lnTo>
                  <a:lnTo>
                    <a:pt x="546" y="80307"/>
                  </a:lnTo>
                  <a:lnTo>
                    <a:pt x="9398" y="123351"/>
                  </a:lnTo>
                  <a:lnTo>
                    <a:pt x="34519" y="140777"/>
                  </a:lnTo>
                  <a:lnTo>
                    <a:pt x="42581" y="138745"/>
                  </a:lnTo>
                  <a:lnTo>
                    <a:pt x="73006" y="107117"/>
                  </a:lnTo>
                  <a:lnTo>
                    <a:pt x="84001" y="68465"/>
                  </a:lnTo>
                  <a:lnTo>
                    <a:pt x="84976" y="56008"/>
                  </a:lnTo>
                  <a:lnTo>
                    <a:pt x="84588" y="43950"/>
                  </a:lnTo>
                  <a:lnTo>
                    <a:pt x="62269" y="7210"/>
                  </a:lnTo>
                  <a:lnTo>
                    <a:pt x="54586" y="12173"/>
                  </a:lnTo>
                  <a:lnTo>
                    <a:pt x="47385" y="25111"/>
                  </a:lnTo>
                  <a:lnTo>
                    <a:pt x="40665" y="46024"/>
                  </a:lnTo>
                </a:path>
                <a:path extrusionOk="0" h="140970" w="149225">
                  <a:moveTo>
                    <a:pt x="148810" y="68868"/>
                  </a:moveTo>
                  <a:lnTo>
                    <a:pt x="141344" y="64243"/>
                  </a:lnTo>
                  <a:lnTo>
                    <a:pt x="137236" y="61698"/>
                  </a:lnTo>
                  <a:lnTo>
                    <a:pt x="136486" y="61232"/>
                  </a:lnTo>
                </a:path>
              </a:pathLst>
            </a:custGeom>
            <a:noFill/>
            <a:ln cap="flat" cmpd="sng" w="21600">
              <a:solidFill>
                <a:srgbClr val="F59A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72" name="Google Shape;672;p25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1244937" y="3259296"/>
              <a:ext cx="110441" cy="1876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3" name="Google Shape;673;p25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1426119" y="3228201"/>
              <a:ext cx="121657" cy="1903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4" name="Google Shape;674;p25"/>
            <p:cNvSpPr/>
            <p:nvPr/>
          </p:nvSpPr>
          <p:spPr>
            <a:xfrm>
              <a:off x="373063" y="3297518"/>
              <a:ext cx="684530" cy="794385"/>
            </a:xfrm>
            <a:custGeom>
              <a:rect b="b" l="l" r="r" t="t"/>
              <a:pathLst>
                <a:path extrusionOk="0" h="794385" w="684530">
                  <a:moveTo>
                    <a:pt x="684198" y="11567"/>
                  </a:moveTo>
                  <a:lnTo>
                    <a:pt x="683793" y="7930"/>
                  </a:lnTo>
                  <a:lnTo>
                    <a:pt x="681453" y="4264"/>
                  </a:lnTo>
                  <a:lnTo>
                    <a:pt x="677177" y="567"/>
                  </a:lnTo>
                  <a:lnTo>
                    <a:pt x="673866" y="0"/>
                  </a:lnTo>
                  <a:lnTo>
                    <a:pt x="669908" y="3462"/>
                  </a:lnTo>
                  <a:lnTo>
                    <a:pt x="665301" y="10954"/>
                  </a:lnTo>
                  <a:lnTo>
                    <a:pt x="660046" y="22476"/>
                  </a:lnTo>
                </a:path>
                <a:path extrusionOk="0" h="794385" w="684530">
                  <a:moveTo>
                    <a:pt x="29502" y="649475"/>
                  </a:moveTo>
                  <a:lnTo>
                    <a:pt x="1471" y="633611"/>
                  </a:lnTo>
                  <a:lnTo>
                    <a:pt x="0" y="631853"/>
                  </a:lnTo>
                  <a:lnTo>
                    <a:pt x="44290" y="628388"/>
                  </a:lnTo>
                  <a:lnTo>
                    <a:pt x="58346" y="628829"/>
                  </a:lnTo>
                  <a:lnTo>
                    <a:pt x="74243" y="630196"/>
                  </a:lnTo>
                  <a:lnTo>
                    <a:pt x="91982" y="632489"/>
                  </a:lnTo>
                  <a:lnTo>
                    <a:pt x="111563" y="635708"/>
                  </a:lnTo>
                </a:path>
                <a:path extrusionOk="0" h="794385" w="684530">
                  <a:moveTo>
                    <a:pt x="37423" y="717844"/>
                  </a:moveTo>
                  <a:lnTo>
                    <a:pt x="34021" y="720437"/>
                  </a:lnTo>
                  <a:lnTo>
                    <a:pt x="31807" y="722123"/>
                  </a:lnTo>
                  <a:lnTo>
                    <a:pt x="30784" y="722904"/>
                  </a:lnTo>
                  <a:lnTo>
                    <a:pt x="30074" y="723446"/>
                  </a:lnTo>
                  <a:lnTo>
                    <a:pt x="30762" y="723726"/>
                  </a:lnTo>
                  <a:lnTo>
                    <a:pt x="32849" y="723746"/>
                  </a:lnTo>
                  <a:lnTo>
                    <a:pt x="34937" y="723765"/>
                  </a:lnTo>
                  <a:lnTo>
                    <a:pt x="38708" y="723800"/>
                  </a:lnTo>
                  <a:lnTo>
                    <a:pt x="44164" y="723852"/>
                  </a:lnTo>
                  <a:lnTo>
                    <a:pt x="48974" y="723815"/>
                  </a:lnTo>
                  <a:lnTo>
                    <a:pt x="55216" y="723628"/>
                  </a:lnTo>
                  <a:lnTo>
                    <a:pt x="107226" y="720009"/>
                  </a:lnTo>
                  <a:lnTo>
                    <a:pt x="129748" y="717745"/>
                  </a:lnTo>
                  <a:lnTo>
                    <a:pt x="155543" y="714902"/>
                  </a:lnTo>
                </a:path>
                <a:path extrusionOk="0" h="794385" w="684530">
                  <a:moveTo>
                    <a:pt x="416131" y="639099"/>
                  </a:moveTo>
                  <a:lnTo>
                    <a:pt x="410324" y="624168"/>
                  </a:lnTo>
                  <a:lnTo>
                    <a:pt x="410599" y="624630"/>
                  </a:lnTo>
                  <a:lnTo>
                    <a:pt x="411343" y="626101"/>
                  </a:lnTo>
                  <a:lnTo>
                    <a:pt x="423932" y="666376"/>
                  </a:lnTo>
                  <a:lnTo>
                    <a:pt x="428645" y="714057"/>
                  </a:lnTo>
                  <a:lnTo>
                    <a:pt x="430973" y="749982"/>
                  </a:lnTo>
                  <a:lnTo>
                    <a:pt x="433283" y="793963"/>
                  </a:lnTo>
                </a:path>
                <a:path extrusionOk="0" h="794385" w="684530">
                  <a:moveTo>
                    <a:pt x="503366" y="724063"/>
                  </a:moveTo>
                  <a:lnTo>
                    <a:pt x="491778" y="716190"/>
                  </a:lnTo>
                  <a:lnTo>
                    <a:pt x="486174" y="712827"/>
                  </a:lnTo>
                  <a:lnTo>
                    <a:pt x="486553" y="713972"/>
                  </a:lnTo>
                  <a:lnTo>
                    <a:pt x="486937" y="715136"/>
                  </a:lnTo>
                  <a:lnTo>
                    <a:pt x="488147" y="718798"/>
                  </a:lnTo>
                  <a:lnTo>
                    <a:pt x="490183" y="724958"/>
                  </a:lnTo>
                </a:path>
              </a:pathLst>
            </a:custGeom>
            <a:noFill/>
            <a:ln cap="flat" cmpd="sng" w="21600">
              <a:solidFill>
                <a:srgbClr val="F59A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75" name="Google Shape;675;p25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955940" y="3897830"/>
              <a:ext cx="112322" cy="1839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6" name="Google Shape;676;p25"/>
            <p:cNvSpPr/>
            <p:nvPr/>
          </p:nvSpPr>
          <p:spPr>
            <a:xfrm>
              <a:off x="721390" y="3754030"/>
              <a:ext cx="431800" cy="461645"/>
            </a:xfrm>
            <a:custGeom>
              <a:rect b="b" l="l" r="r" t="t"/>
              <a:pathLst>
                <a:path extrusionOk="0" h="461645" w="431800">
                  <a:moveTo>
                    <a:pt x="397323" y="122230"/>
                  </a:moveTo>
                  <a:lnTo>
                    <a:pt x="385320" y="85013"/>
                  </a:lnTo>
                  <a:lnTo>
                    <a:pt x="365512" y="45563"/>
                  </a:lnTo>
                  <a:lnTo>
                    <a:pt x="333301" y="15238"/>
                  </a:lnTo>
                  <a:lnTo>
                    <a:pt x="288484" y="948"/>
                  </a:lnTo>
                  <a:lnTo>
                    <a:pt x="263836" y="0"/>
                  </a:lnTo>
                  <a:lnTo>
                    <a:pt x="251283" y="917"/>
                  </a:lnTo>
                  <a:lnTo>
                    <a:pt x="210290" y="9258"/>
                  </a:lnTo>
                  <a:lnTo>
                    <a:pt x="164170" y="25580"/>
                  </a:lnTo>
                  <a:lnTo>
                    <a:pt x="116965" y="48473"/>
                  </a:lnTo>
                  <a:lnTo>
                    <a:pt x="75625" y="76992"/>
                  </a:lnTo>
                  <a:lnTo>
                    <a:pt x="41608" y="111726"/>
                  </a:lnTo>
                  <a:lnTo>
                    <a:pt x="15638" y="153847"/>
                  </a:lnTo>
                  <a:lnTo>
                    <a:pt x="2021" y="204145"/>
                  </a:lnTo>
                  <a:lnTo>
                    <a:pt x="0" y="240544"/>
                  </a:lnTo>
                  <a:lnTo>
                    <a:pt x="1108" y="259401"/>
                  </a:lnTo>
                  <a:lnTo>
                    <a:pt x="8314" y="296941"/>
                  </a:lnTo>
                  <a:lnTo>
                    <a:pt x="22678" y="333261"/>
                  </a:lnTo>
                  <a:lnTo>
                    <a:pt x="43287" y="366838"/>
                  </a:lnTo>
                  <a:lnTo>
                    <a:pt x="69226" y="396147"/>
                  </a:lnTo>
                  <a:lnTo>
                    <a:pt x="98803" y="420328"/>
                  </a:lnTo>
                  <a:lnTo>
                    <a:pt x="146944" y="445467"/>
                  </a:lnTo>
                  <a:lnTo>
                    <a:pt x="201232" y="458507"/>
                  </a:lnTo>
                  <a:lnTo>
                    <a:pt x="239319" y="461173"/>
                  </a:lnTo>
                  <a:lnTo>
                    <a:pt x="258121" y="460913"/>
                  </a:lnTo>
                  <a:lnTo>
                    <a:pt x="310440" y="454173"/>
                  </a:lnTo>
                  <a:lnTo>
                    <a:pt x="348493" y="439612"/>
                  </a:lnTo>
                  <a:lnTo>
                    <a:pt x="385125" y="407243"/>
                  </a:lnTo>
                  <a:lnTo>
                    <a:pt x="407173" y="370519"/>
                  </a:lnTo>
                  <a:lnTo>
                    <a:pt x="423339" y="324592"/>
                  </a:lnTo>
                  <a:lnTo>
                    <a:pt x="430788" y="272273"/>
                  </a:lnTo>
                  <a:lnTo>
                    <a:pt x="431240" y="253576"/>
                  </a:lnTo>
                  <a:lnTo>
                    <a:pt x="430669" y="234259"/>
                  </a:lnTo>
                  <a:lnTo>
                    <a:pt x="426153" y="196313"/>
                  </a:lnTo>
                  <a:lnTo>
                    <a:pt x="411125" y="145096"/>
                  </a:lnTo>
                  <a:lnTo>
                    <a:pt x="393578" y="111064"/>
                  </a:lnTo>
                  <a:lnTo>
                    <a:pt x="348529" y="103556"/>
                  </a:lnTo>
                </a:path>
              </a:pathLst>
            </a:custGeom>
            <a:noFill/>
            <a:ln cap="flat" cmpd="sng" w="21600">
              <a:solidFill>
                <a:srgbClr val="F59A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25"/>
            <p:cNvSpPr/>
            <p:nvPr/>
          </p:nvSpPr>
          <p:spPr>
            <a:xfrm>
              <a:off x="5158453" y="1077606"/>
              <a:ext cx="1197610" cy="391795"/>
            </a:xfrm>
            <a:custGeom>
              <a:rect b="b" l="l" r="r" t="t"/>
              <a:pathLst>
                <a:path extrusionOk="0" h="391794" w="1197610">
                  <a:moveTo>
                    <a:pt x="18297" y="31946"/>
                  </a:moveTo>
                  <a:lnTo>
                    <a:pt x="789" y="2060"/>
                  </a:lnTo>
                  <a:lnTo>
                    <a:pt x="56" y="2781"/>
                  </a:lnTo>
                  <a:lnTo>
                    <a:pt x="28" y="6008"/>
                  </a:lnTo>
                  <a:lnTo>
                    <a:pt x="0" y="9233"/>
                  </a:lnTo>
                  <a:lnTo>
                    <a:pt x="13438" y="45161"/>
                  </a:lnTo>
                  <a:lnTo>
                    <a:pt x="37425" y="79296"/>
                  </a:lnTo>
                  <a:lnTo>
                    <a:pt x="66761" y="109653"/>
                  </a:lnTo>
                  <a:lnTo>
                    <a:pt x="104167" y="141194"/>
                  </a:lnTo>
                  <a:lnTo>
                    <a:pt x="141332" y="168349"/>
                  </a:lnTo>
                  <a:lnTo>
                    <a:pt x="173081" y="188991"/>
                  </a:lnTo>
                  <a:lnTo>
                    <a:pt x="180868" y="194428"/>
                  </a:lnTo>
                  <a:lnTo>
                    <a:pt x="185339" y="199323"/>
                  </a:lnTo>
                  <a:lnTo>
                    <a:pt x="186492" y="203675"/>
                  </a:lnTo>
                  <a:lnTo>
                    <a:pt x="184328" y="207485"/>
                  </a:lnTo>
                  <a:lnTo>
                    <a:pt x="180043" y="211632"/>
                  </a:lnTo>
                  <a:lnTo>
                    <a:pt x="174835" y="216993"/>
                  </a:lnTo>
                  <a:lnTo>
                    <a:pt x="144736" y="250915"/>
                  </a:lnTo>
                  <a:lnTo>
                    <a:pt x="112845" y="289926"/>
                  </a:lnTo>
                  <a:lnTo>
                    <a:pt x="79631" y="332272"/>
                  </a:lnTo>
                  <a:lnTo>
                    <a:pt x="53059" y="368649"/>
                  </a:lnTo>
                  <a:lnTo>
                    <a:pt x="46995" y="377956"/>
                  </a:lnTo>
                  <a:lnTo>
                    <a:pt x="41641" y="385215"/>
                  </a:lnTo>
                  <a:lnTo>
                    <a:pt x="36311" y="389791"/>
                  </a:lnTo>
                  <a:lnTo>
                    <a:pt x="31003" y="391682"/>
                  </a:lnTo>
                  <a:lnTo>
                    <a:pt x="25718" y="390889"/>
                  </a:lnTo>
                </a:path>
                <a:path extrusionOk="0" h="391794" w="1197610">
                  <a:moveTo>
                    <a:pt x="1063167" y="18029"/>
                  </a:moveTo>
                  <a:lnTo>
                    <a:pt x="1056460" y="8740"/>
                  </a:lnTo>
                  <a:lnTo>
                    <a:pt x="1052484" y="3234"/>
                  </a:lnTo>
                  <a:lnTo>
                    <a:pt x="1051238" y="1510"/>
                  </a:lnTo>
                  <a:lnTo>
                    <a:pt x="1050367" y="304"/>
                  </a:lnTo>
                  <a:lnTo>
                    <a:pt x="1049956" y="0"/>
                  </a:lnTo>
                  <a:lnTo>
                    <a:pt x="1050004" y="597"/>
                  </a:lnTo>
                  <a:lnTo>
                    <a:pt x="1050053" y="1194"/>
                  </a:lnTo>
                  <a:lnTo>
                    <a:pt x="1050176" y="2707"/>
                  </a:lnTo>
                  <a:lnTo>
                    <a:pt x="1050372" y="5136"/>
                  </a:lnTo>
                  <a:lnTo>
                    <a:pt x="1050570" y="7565"/>
                  </a:lnTo>
                  <a:lnTo>
                    <a:pt x="1078548" y="38211"/>
                  </a:lnTo>
                  <a:lnTo>
                    <a:pt x="1117534" y="66315"/>
                  </a:lnTo>
                  <a:lnTo>
                    <a:pt x="1126543" y="72652"/>
                  </a:lnTo>
                  <a:lnTo>
                    <a:pt x="1163246" y="101308"/>
                  </a:lnTo>
                  <a:lnTo>
                    <a:pt x="1189661" y="135360"/>
                  </a:lnTo>
                  <a:lnTo>
                    <a:pt x="1197038" y="167155"/>
                  </a:lnTo>
                  <a:lnTo>
                    <a:pt x="1196038" y="179113"/>
                  </a:lnTo>
                  <a:lnTo>
                    <a:pt x="1181651" y="218853"/>
                  </a:lnTo>
                  <a:lnTo>
                    <a:pt x="1156529" y="260437"/>
                  </a:lnTo>
                  <a:lnTo>
                    <a:pt x="1126830" y="300425"/>
                  </a:lnTo>
                  <a:lnTo>
                    <a:pt x="1107331" y="324597"/>
                  </a:lnTo>
                  <a:lnTo>
                    <a:pt x="1098877" y="335073"/>
                  </a:lnTo>
                  <a:lnTo>
                    <a:pt x="1075080" y="365629"/>
                  </a:lnTo>
                  <a:lnTo>
                    <a:pt x="1071298" y="370944"/>
                  </a:lnTo>
                  <a:lnTo>
                    <a:pt x="1068338" y="375399"/>
                  </a:lnTo>
                </a:path>
              </a:pathLst>
            </a:custGeom>
            <a:noFill/>
            <a:ln cap="flat" cmpd="sng" w="21600">
              <a:solidFill>
                <a:srgbClr val="F59A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78" name="Google Shape;678;p25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2472357" y="2572249"/>
              <a:ext cx="144318" cy="2124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9" name="Google Shape;679;p25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2701855" y="2608778"/>
              <a:ext cx="129161" cy="1530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0" name="Google Shape;680;p25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3042990" y="2561460"/>
              <a:ext cx="133484" cy="2146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1" name="Google Shape;681;p25"/>
            <p:cNvSpPr/>
            <p:nvPr/>
          </p:nvSpPr>
          <p:spPr>
            <a:xfrm>
              <a:off x="3211734" y="2533028"/>
              <a:ext cx="330200" cy="311150"/>
            </a:xfrm>
            <a:custGeom>
              <a:rect b="b" l="l" r="r" t="t"/>
              <a:pathLst>
                <a:path extrusionOk="0" h="311150" w="330200">
                  <a:moveTo>
                    <a:pt x="106063" y="4969"/>
                  </a:moveTo>
                  <a:lnTo>
                    <a:pt x="105442" y="2629"/>
                  </a:lnTo>
                  <a:lnTo>
                    <a:pt x="105043" y="1127"/>
                  </a:lnTo>
                  <a:lnTo>
                    <a:pt x="104866" y="462"/>
                  </a:lnTo>
                  <a:lnTo>
                    <a:pt x="104743" y="0"/>
                  </a:lnTo>
                  <a:lnTo>
                    <a:pt x="104408" y="407"/>
                  </a:lnTo>
                  <a:lnTo>
                    <a:pt x="103860" y="1684"/>
                  </a:lnTo>
                  <a:lnTo>
                    <a:pt x="103312" y="2961"/>
                  </a:lnTo>
                  <a:lnTo>
                    <a:pt x="86404" y="50937"/>
                  </a:lnTo>
                  <a:lnTo>
                    <a:pt x="79628" y="70535"/>
                  </a:lnTo>
                  <a:lnTo>
                    <a:pt x="71413" y="92526"/>
                  </a:lnTo>
                  <a:lnTo>
                    <a:pt x="61759" y="116911"/>
                  </a:lnTo>
                  <a:lnTo>
                    <a:pt x="50666" y="143690"/>
                  </a:lnTo>
                  <a:lnTo>
                    <a:pt x="34164" y="185701"/>
                  </a:lnTo>
                  <a:lnTo>
                    <a:pt x="20219" y="227524"/>
                  </a:lnTo>
                  <a:lnTo>
                    <a:pt x="8831" y="269157"/>
                  </a:lnTo>
                  <a:lnTo>
                    <a:pt x="0" y="310602"/>
                  </a:lnTo>
                </a:path>
                <a:path extrusionOk="0" h="311150" w="330200">
                  <a:moveTo>
                    <a:pt x="329948" y="124830"/>
                  </a:moveTo>
                  <a:lnTo>
                    <a:pt x="329132" y="119507"/>
                  </a:lnTo>
                  <a:lnTo>
                    <a:pt x="326575" y="116779"/>
                  </a:lnTo>
                  <a:lnTo>
                    <a:pt x="322274" y="116645"/>
                  </a:lnTo>
                  <a:lnTo>
                    <a:pt x="319260" y="116551"/>
                  </a:lnTo>
                  <a:lnTo>
                    <a:pt x="280228" y="131212"/>
                  </a:lnTo>
                  <a:lnTo>
                    <a:pt x="259433" y="140318"/>
                  </a:lnTo>
                  <a:lnTo>
                    <a:pt x="249154" y="144730"/>
                  </a:lnTo>
                  <a:lnTo>
                    <a:pt x="213313" y="158861"/>
                  </a:lnTo>
                  <a:lnTo>
                    <a:pt x="197673" y="162175"/>
                  </a:lnTo>
                  <a:lnTo>
                    <a:pt x="196866" y="157911"/>
                  </a:lnTo>
                  <a:lnTo>
                    <a:pt x="215489" y="122151"/>
                  </a:lnTo>
                  <a:lnTo>
                    <a:pt x="232770" y="98546"/>
                  </a:lnTo>
                  <a:lnTo>
                    <a:pt x="241758" y="86468"/>
                  </a:lnTo>
                  <a:lnTo>
                    <a:pt x="267797" y="51372"/>
                  </a:lnTo>
                  <a:lnTo>
                    <a:pt x="291402" y="18671"/>
                  </a:lnTo>
                  <a:lnTo>
                    <a:pt x="292380" y="17290"/>
                  </a:lnTo>
                  <a:lnTo>
                    <a:pt x="293358" y="15908"/>
                  </a:lnTo>
                  <a:lnTo>
                    <a:pt x="293830" y="15725"/>
                  </a:lnTo>
                  <a:lnTo>
                    <a:pt x="293793" y="16741"/>
                  </a:lnTo>
                  <a:lnTo>
                    <a:pt x="293757" y="17758"/>
                  </a:lnTo>
                  <a:lnTo>
                    <a:pt x="293655" y="20613"/>
                  </a:lnTo>
                  <a:lnTo>
                    <a:pt x="293487" y="25307"/>
                  </a:lnTo>
                  <a:lnTo>
                    <a:pt x="292983" y="30320"/>
                  </a:lnTo>
                  <a:lnTo>
                    <a:pt x="291722" y="38317"/>
                  </a:lnTo>
                  <a:lnTo>
                    <a:pt x="289703" y="49299"/>
                  </a:lnTo>
                  <a:lnTo>
                    <a:pt x="286927" y="63266"/>
                  </a:lnTo>
                  <a:lnTo>
                    <a:pt x="283939" y="79040"/>
                  </a:lnTo>
                  <a:lnTo>
                    <a:pt x="276973" y="130131"/>
                  </a:lnTo>
                  <a:lnTo>
                    <a:pt x="273245" y="181585"/>
                  </a:lnTo>
                  <a:lnTo>
                    <a:pt x="272775" y="197640"/>
                  </a:lnTo>
                  <a:lnTo>
                    <a:pt x="271879" y="220772"/>
                  </a:lnTo>
                  <a:lnTo>
                    <a:pt x="270048" y="241104"/>
                  </a:lnTo>
                  <a:lnTo>
                    <a:pt x="267283" y="258637"/>
                  </a:lnTo>
                  <a:lnTo>
                    <a:pt x="263583" y="273371"/>
                  </a:lnTo>
                </a:path>
              </a:pathLst>
            </a:custGeom>
            <a:noFill/>
            <a:ln cap="flat" cmpd="sng" w="216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25"/>
            <p:cNvSpPr/>
            <p:nvPr/>
          </p:nvSpPr>
          <p:spPr>
            <a:xfrm>
              <a:off x="2520942" y="2603606"/>
              <a:ext cx="524510" cy="147955"/>
            </a:xfrm>
            <a:custGeom>
              <a:rect b="b" l="l" r="r" t="t"/>
              <a:pathLst>
                <a:path extrusionOk="0" h="147955" w="524510">
                  <a:moveTo>
                    <a:pt x="16245" y="79839"/>
                  </a:moveTo>
                  <a:lnTo>
                    <a:pt x="11006" y="36002"/>
                  </a:lnTo>
                  <a:lnTo>
                    <a:pt x="10458" y="32269"/>
                  </a:lnTo>
                  <a:lnTo>
                    <a:pt x="10390" y="31812"/>
                  </a:lnTo>
                  <a:lnTo>
                    <a:pt x="10323" y="31356"/>
                  </a:lnTo>
                  <a:lnTo>
                    <a:pt x="10287" y="31761"/>
                  </a:lnTo>
                  <a:lnTo>
                    <a:pt x="10285" y="32183"/>
                  </a:lnTo>
                  <a:lnTo>
                    <a:pt x="7448" y="73901"/>
                  </a:lnTo>
                  <a:lnTo>
                    <a:pt x="6118" y="84734"/>
                  </a:lnTo>
                  <a:lnTo>
                    <a:pt x="4895" y="95169"/>
                  </a:lnTo>
                  <a:lnTo>
                    <a:pt x="737" y="135778"/>
                  </a:lnTo>
                  <a:lnTo>
                    <a:pt x="484" y="139904"/>
                  </a:lnTo>
                  <a:lnTo>
                    <a:pt x="230" y="144031"/>
                  </a:lnTo>
                  <a:lnTo>
                    <a:pt x="83" y="146434"/>
                  </a:lnTo>
                  <a:lnTo>
                    <a:pt x="41" y="147115"/>
                  </a:lnTo>
                  <a:lnTo>
                    <a:pt x="0" y="147795"/>
                  </a:lnTo>
                  <a:lnTo>
                    <a:pt x="261" y="147601"/>
                  </a:lnTo>
                  <a:lnTo>
                    <a:pt x="826" y="146533"/>
                  </a:lnTo>
                  <a:lnTo>
                    <a:pt x="1390" y="145465"/>
                  </a:lnTo>
                  <a:lnTo>
                    <a:pt x="3385" y="141691"/>
                  </a:lnTo>
                  <a:lnTo>
                    <a:pt x="25038" y="97527"/>
                  </a:lnTo>
                  <a:lnTo>
                    <a:pt x="31527" y="83730"/>
                  </a:lnTo>
                  <a:lnTo>
                    <a:pt x="37901" y="70302"/>
                  </a:lnTo>
                  <a:lnTo>
                    <a:pt x="56049" y="32956"/>
                  </a:lnTo>
                  <a:lnTo>
                    <a:pt x="76644" y="833"/>
                  </a:lnTo>
                  <a:lnTo>
                    <a:pt x="78014" y="5683"/>
                  </a:lnTo>
                  <a:lnTo>
                    <a:pt x="81509" y="47920"/>
                  </a:lnTo>
                  <a:lnTo>
                    <a:pt x="82241" y="59311"/>
                  </a:lnTo>
                  <a:lnTo>
                    <a:pt x="87887" y="100358"/>
                  </a:lnTo>
                  <a:lnTo>
                    <a:pt x="105201" y="121460"/>
                  </a:lnTo>
                  <a:lnTo>
                    <a:pt x="113383" y="117650"/>
                  </a:lnTo>
                  <a:lnTo>
                    <a:pt x="142392" y="90768"/>
                  </a:lnTo>
                  <a:lnTo>
                    <a:pt x="167712" y="57389"/>
                  </a:lnTo>
                  <a:lnTo>
                    <a:pt x="176247" y="45539"/>
                  </a:lnTo>
                  <a:lnTo>
                    <a:pt x="184425" y="34283"/>
                  </a:lnTo>
                  <a:lnTo>
                    <a:pt x="211707" y="2049"/>
                  </a:lnTo>
                  <a:lnTo>
                    <a:pt x="216809" y="0"/>
                  </a:lnTo>
                  <a:lnTo>
                    <a:pt x="219678" y="3673"/>
                  </a:lnTo>
                  <a:lnTo>
                    <a:pt x="225382" y="44150"/>
                  </a:lnTo>
                  <a:lnTo>
                    <a:pt x="226818" y="80631"/>
                  </a:lnTo>
                  <a:lnTo>
                    <a:pt x="227669" y="92507"/>
                  </a:lnTo>
                  <a:lnTo>
                    <a:pt x="243247" y="132471"/>
                  </a:lnTo>
                  <a:lnTo>
                    <a:pt x="255539" y="136900"/>
                  </a:lnTo>
                  <a:lnTo>
                    <a:pt x="262946" y="136254"/>
                  </a:lnTo>
                  <a:lnTo>
                    <a:pt x="299141" y="113129"/>
                  </a:lnTo>
                  <a:lnTo>
                    <a:pt x="328068" y="82395"/>
                  </a:lnTo>
                  <a:lnTo>
                    <a:pt x="354271" y="49920"/>
                  </a:lnTo>
                  <a:lnTo>
                    <a:pt x="361954" y="40077"/>
                  </a:lnTo>
                  <a:lnTo>
                    <a:pt x="368946" y="31340"/>
                  </a:lnTo>
                  <a:lnTo>
                    <a:pt x="375086" y="24326"/>
                  </a:lnTo>
                  <a:lnTo>
                    <a:pt x="380373" y="19036"/>
                  </a:lnTo>
                  <a:lnTo>
                    <a:pt x="384806" y="15469"/>
                  </a:lnTo>
                  <a:lnTo>
                    <a:pt x="390148" y="11862"/>
                  </a:lnTo>
                  <a:lnTo>
                    <a:pt x="393548" y="14052"/>
                  </a:lnTo>
                  <a:lnTo>
                    <a:pt x="397153" y="56948"/>
                  </a:lnTo>
                  <a:lnTo>
                    <a:pt x="397197" y="68062"/>
                  </a:lnTo>
                  <a:lnTo>
                    <a:pt x="397362" y="78479"/>
                  </a:lnTo>
                  <a:lnTo>
                    <a:pt x="401330" y="116598"/>
                  </a:lnTo>
                  <a:lnTo>
                    <a:pt x="405997" y="120663"/>
                  </a:lnTo>
                  <a:lnTo>
                    <a:pt x="410664" y="124728"/>
                  </a:lnTo>
                  <a:lnTo>
                    <a:pt x="447399" y="100697"/>
                  </a:lnTo>
                  <a:lnTo>
                    <a:pt x="474974" y="65511"/>
                  </a:lnTo>
                  <a:lnTo>
                    <a:pt x="481783" y="56479"/>
                  </a:lnTo>
                  <a:lnTo>
                    <a:pt x="506837" y="27145"/>
                  </a:lnTo>
                  <a:lnTo>
                    <a:pt x="511910" y="24278"/>
                  </a:lnTo>
                  <a:lnTo>
                    <a:pt x="514925" y="26295"/>
                  </a:lnTo>
                  <a:lnTo>
                    <a:pt x="522870" y="67223"/>
                  </a:lnTo>
                  <a:lnTo>
                    <a:pt x="523667" y="84345"/>
                  </a:lnTo>
                  <a:lnTo>
                    <a:pt x="523924" y="90289"/>
                  </a:lnTo>
                  <a:lnTo>
                    <a:pt x="524016" y="92416"/>
                  </a:lnTo>
                </a:path>
              </a:pathLst>
            </a:custGeom>
            <a:noFill/>
            <a:ln cap="flat" cmpd="sng" w="277200">
              <a:solidFill>
                <a:srgbClr val="FF9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83" name="Google Shape;683;p25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2740025" y="3155882"/>
              <a:ext cx="119095" cy="2407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4" name="Google Shape;684;p25"/>
            <p:cNvSpPr/>
            <p:nvPr/>
          </p:nvSpPr>
          <p:spPr>
            <a:xfrm>
              <a:off x="2923155" y="3169168"/>
              <a:ext cx="136525" cy="285115"/>
            </a:xfrm>
            <a:custGeom>
              <a:rect b="b" l="l" r="r" t="t"/>
              <a:pathLst>
                <a:path extrusionOk="0" h="285114" w="136525">
                  <a:moveTo>
                    <a:pt x="121310" y="28829"/>
                  </a:moveTo>
                  <a:lnTo>
                    <a:pt x="127511" y="16952"/>
                  </a:lnTo>
                  <a:lnTo>
                    <a:pt x="132027" y="8301"/>
                  </a:lnTo>
                  <a:lnTo>
                    <a:pt x="134858" y="2877"/>
                  </a:lnTo>
                  <a:lnTo>
                    <a:pt x="136005" y="680"/>
                  </a:lnTo>
                  <a:lnTo>
                    <a:pt x="136292" y="133"/>
                  </a:lnTo>
                  <a:lnTo>
                    <a:pt x="136380" y="0"/>
                  </a:lnTo>
                  <a:lnTo>
                    <a:pt x="136273" y="281"/>
                  </a:lnTo>
                  <a:lnTo>
                    <a:pt x="136165" y="563"/>
                  </a:lnTo>
                  <a:lnTo>
                    <a:pt x="135214" y="3048"/>
                  </a:lnTo>
                  <a:lnTo>
                    <a:pt x="116321" y="37498"/>
                  </a:lnTo>
                  <a:lnTo>
                    <a:pt x="89638" y="78817"/>
                  </a:lnTo>
                  <a:lnTo>
                    <a:pt x="78493" y="95797"/>
                  </a:lnTo>
                  <a:lnTo>
                    <a:pt x="66700" y="114009"/>
                  </a:lnTo>
                  <a:lnTo>
                    <a:pt x="42614" y="153008"/>
                  </a:lnTo>
                  <a:lnTo>
                    <a:pt x="14442" y="204841"/>
                  </a:lnTo>
                  <a:lnTo>
                    <a:pt x="0" y="260260"/>
                  </a:lnTo>
                  <a:lnTo>
                    <a:pt x="1434" y="284632"/>
                  </a:lnTo>
                </a:path>
              </a:pathLst>
            </a:custGeom>
            <a:noFill/>
            <a:ln cap="flat" cmpd="sng" w="216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85" name="Google Shape;685;p25"/>
            <p:cNvPicPr preferRelativeResize="0"/>
            <p:nvPr/>
          </p:nvPicPr>
          <p:blipFill rotWithShape="1">
            <a:blip r:embed="rId28">
              <a:alphaModFix/>
            </a:blip>
            <a:srcRect b="0" l="0" r="0" t="0"/>
            <a:stretch/>
          </p:blipFill>
          <p:spPr>
            <a:xfrm>
              <a:off x="3111996" y="3164085"/>
              <a:ext cx="120049" cy="2245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6" name="Google Shape;686;p25"/>
            <p:cNvPicPr preferRelativeResize="0"/>
            <p:nvPr/>
          </p:nvPicPr>
          <p:blipFill rotWithShape="1">
            <a:blip r:embed="rId29">
              <a:alphaModFix/>
            </a:blip>
            <a:srcRect b="0" l="0" r="0" t="0"/>
            <a:stretch/>
          </p:blipFill>
          <p:spPr>
            <a:xfrm>
              <a:off x="2554322" y="3941264"/>
              <a:ext cx="136373" cy="842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7" name="Google Shape;687;p25"/>
            <p:cNvSpPr/>
            <p:nvPr/>
          </p:nvSpPr>
          <p:spPr>
            <a:xfrm>
              <a:off x="2931925" y="3884173"/>
              <a:ext cx="81280" cy="195580"/>
            </a:xfrm>
            <a:custGeom>
              <a:rect b="b" l="l" r="r" t="t"/>
              <a:pathLst>
                <a:path extrusionOk="0" h="195579" w="81280">
                  <a:moveTo>
                    <a:pt x="10824" y="7177"/>
                  </a:moveTo>
                  <a:lnTo>
                    <a:pt x="11086" y="2604"/>
                  </a:lnTo>
                  <a:lnTo>
                    <a:pt x="11222" y="228"/>
                  </a:lnTo>
                  <a:lnTo>
                    <a:pt x="11232" y="50"/>
                  </a:lnTo>
                  <a:lnTo>
                    <a:pt x="11243" y="378"/>
                  </a:lnTo>
                  <a:lnTo>
                    <a:pt x="11243" y="722"/>
                  </a:lnTo>
                  <a:lnTo>
                    <a:pt x="11243" y="4060"/>
                  </a:lnTo>
                  <a:lnTo>
                    <a:pt x="11243" y="10390"/>
                  </a:lnTo>
                  <a:lnTo>
                    <a:pt x="11129" y="16384"/>
                  </a:lnTo>
                  <a:lnTo>
                    <a:pt x="7844" y="74482"/>
                  </a:lnTo>
                  <a:lnTo>
                    <a:pt x="3132" y="147579"/>
                  </a:lnTo>
                  <a:lnTo>
                    <a:pt x="0" y="195527"/>
                  </a:lnTo>
                </a:path>
                <a:path extrusionOk="0" h="195579" w="81280">
                  <a:moveTo>
                    <a:pt x="80727" y="105881"/>
                  </a:moveTo>
                  <a:lnTo>
                    <a:pt x="72162" y="99835"/>
                  </a:lnTo>
                  <a:lnTo>
                    <a:pt x="67461" y="96516"/>
                  </a:lnTo>
                  <a:lnTo>
                    <a:pt x="66623" y="95925"/>
                  </a:lnTo>
                </a:path>
              </a:pathLst>
            </a:custGeom>
            <a:noFill/>
            <a:ln cap="flat" cmpd="sng" w="216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88" name="Google Shape;688;p25"/>
            <p:cNvPicPr preferRelativeResize="0"/>
            <p:nvPr/>
          </p:nvPicPr>
          <p:blipFill rotWithShape="1">
            <a:blip r:embed="rId30">
              <a:alphaModFix/>
            </a:blip>
            <a:srcRect b="0" l="0" r="0" t="0"/>
            <a:stretch/>
          </p:blipFill>
          <p:spPr>
            <a:xfrm>
              <a:off x="3081627" y="3842193"/>
              <a:ext cx="119154" cy="2311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9" name="Google Shape;689;p25"/>
            <p:cNvSpPr/>
            <p:nvPr/>
          </p:nvSpPr>
          <p:spPr>
            <a:xfrm>
              <a:off x="2788230" y="3637083"/>
              <a:ext cx="531495" cy="576580"/>
            </a:xfrm>
            <a:custGeom>
              <a:rect b="b" l="l" r="r" t="t"/>
              <a:pathLst>
                <a:path extrusionOk="0" h="576579" w="531495">
                  <a:moveTo>
                    <a:pt x="466032" y="144622"/>
                  </a:moveTo>
                  <a:lnTo>
                    <a:pt x="466325" y="99062"/>
                  </a:lnTo>
                  <a:lnTo>
                    <a:pt x="455558" y="62040"/>
                  </a:lnTo>
                  <a:lnTo>
                    <a:pt x="431816" y="28712"/>
                  </a:lnTo>
                  <a:lnTo>
                    <a:pt x="394030" y="6399"/>
                  </a:lnTo>
                  <a:lnTo>
                    <a:pt x="355388" y="0"/>
                  </a:lnTo>
                  <a:lnTo>
                    <a:pt x="340524" y="23"/>
                  </a:lnTo>
                  <a:lnTo>
                    <a:pt x="292830" y="7768"/>
                  </a:lnTo>
                  <a:lnTo>
                    <a:pt x="241742" y="26481"/>
                  </a:lnTo>
                  <a:lnTo>
                    <a:pt x="205492" y="43010"/>
                  </a:lnTo>
                  <a:lnTo>
                    <a:pt x="168799" y="61992"/>
                  </a:lnTo>
                  <a:lnTo>
                    <a:pt x="132995" y="82788"/>
                  </a:lnTo>
                  <a:lnTo>
                    <a:pt x="100334" y="104811"/>
                  </a:lnTo>
                  <a:lnTo>
                    <a:pt x="61384" y="139350"/>
                  </a:lnTo>
                  <a:lnTo>
                    <a:pt x="33547" y="179588"/>
                  </a:lnTo>
                  <a:lnTo>
                    <a:pt x="14910" y="228442"/>
                  </a:lnTo>
                  <a:lnTo>
                    <a:pt x="6678" y="266487"/>
                  </a:lnTo>
                  <a:lnTo>
                    <a:pt x="1690" y="307338"/>
                  </a:lnTo>
                  <a:lnTo>
                    <a:pt x="0" y="350149"/>
                  </a:lnTo>
                  <a:lnTo>
                    <a:pt x="546" y="371030"/>
                  </a:lnTo>
                  <a:lnTo>
                    <a:pt x="4493" y="411152"/>
                  </a:lnTo>
                  <a:lnTo>
                    <a:pt x="18360" y="464637"/>
                  </a:lnTo>
                  <a:lnTo>
                    <a:pt x="42287" y="507718"/>
                  </a:lnTo>
                  <a:lnTo>
                    <a:pt x="75786" y="539548"/>
                  </a:lnTo>
                  <a:lnTo>
                    <a:pt x="117614" y="561273"/>
                  </a:lnTo>
                  <a:lnTo>
                    <a:pt x="169046" y="573496"/>
                  </a:lnTo>
                  <a:lnTo>
                    <a:pt x="209209" y="576493"/>
                  </a:lnTo>
                  <a:lnTo>
                    <a:pt x="230231" y="576440"/>
                  </a:lnTo>
                  <a:lnTo>
                    <a:pt x="273778" y="573227"/>
                  </a:lnTo>
                  <a:lnTo>
                    <a:pt x="316861" y="566131"/>
                  </a:lnTo>
                  <a:lnTo>
                    <a:pt x="357004" y="555414"/>
                  </a:lnTo>
                  <a:lnTo>
                    <a:pt x="392988" y="541365"/>
                  </a:lnTo>
                  <a:lnTo>
                    <a:pt x="436933" y="514562"/>
                  </a:lnTo>
                  <a:lnTo>
                    <a:pt x="469556" y="480664"/>
                  </a:lnTo>
                  <a:lnTo>
                    <a:pt x="493849" y="438409"/>
                  </a:lnTo>
                  <a:lnTo>
                    <a:pt x="512548" y="386188"/>
                  </a:lnTo>
                  <a:lnTo>
                    <a:pt x="521847" y="345104"/>
                  </a:lnTo>
                  <a:lnTo>
                    <a:pt x="528132" y="301875"/>
                  </a:lnTo>
                  <a:lnTo>
                    <a:pt x="530930" y="259425"/>
                  </a:lnTo>
                  <a:lnTo>
                    <a:pt x="530746" y="239041"/>
                  </a:lnTo>
                  <a:lnTo>
                    <a:pt x="521666" y="185628"/>
                  </a:lnTo>
                  <a:lnTo>
                    <a:pt x="504138" y="147315"/>
                  </a:lnTo>
                  <a:lnTo>
                    <a:pt x="473810" y="121908"/>
                  </a:lnTo>
                  <a:lnTo>
                    <a:pt x="464786" y="119011"/>
                  </a:lnTo>
                </a:path>
              </a:pathLst>
            </a:custGeom>
            <a:noFill/>
            <a:ln cap="flat" cmpd="sng" w="216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25"/>
            <p:cNvSpPr/>
            <p:nvPr/>
          </p:nvSpPr>
          <p:spPr>
            <a:xfrm>
              <a:off x="2075936" y="2368031"/>
              <a:ext cx="168910" cy="2709545"/>
            </a:xfrm>
            <a:custGeom>
              <a:rect b="b" l="l" r="r" t="t"/>
              <a:pathLst>
                <a:path extrusionOk="0" h="2709545" w="168910">
                  <a:moveTo>
                    <a:pt x="5720" y="37811"/>
                  </a:moveTo>
                  <a:lnTo>
                    <a:pt x="1172" y="4156"/>
                  </a:lnTo>
                  <a:lnTo>
                    <a:pt x="401" y="1057"/>
                  </a:lnTo>
                  <a:lnTo>
                    <a:pt x="270" y="529"/>
                  </a:lnTo>
                  <a:lnTo>
                    <a:pt x="138" y="0"/>
                  </a:lnTo>
                  <a:lnTo>
                    <a:pt x="70" y="450"/>
                  </a:lnTo>
                  <a:lnTo>
                    <a:pt x="67" y="1882"/>
                  </a:lnTo>
                  <a:lnTo>
                    <a:pt x="63" y="3314"/>
                  </a:lnTo>
                  <a:lnTo>
                    <a:pt x="40" y="11699"/>
                  </a:lnTo>
                  <a:lnTo>
                    <a:pt x="0" y="27039"/>
                  </a:lnTo>
                  <a:lnTo>
                    <a:pt x="16" y="39033"/>
                  </a:lnTo>
                  <a:lnTo>
                    <a:pt x="126" y="52005"/>
                  </a:lnTo>
                  <a:lnTo>
                    <a:pt x="1021" y="97042"/>
                  </a:lnTo>
                  <a:lnTo>
                    <a:pt x="2769" y="154339"/>
                  </a:lnTo>
                  <a:lnTo>
                    <a:pt x="4364" y="199680"/>
                  </a:lnTo>
                  <a:lnTo>
                    <a:pt x="6248" y="250474"/>
                  </a:lnTo>
                  <a:lnTo>
                    <a:pt x="7203" y="277276"/>
                  </a:lnTo>
                  <a:lnTo>
                    <a:pt x="8758" y="331125"/>
                  </a:lnTo>
                  <a:lnTo>
                    <a:pt x="9839" y="389304"/>
                  </a:lnTo>
                  <a:lnTo>
                    <a:pt x="10199" y="428525"/>
                  </a:lnTo>
                  <a:lnTo>
                    <a:pt x="10439" y="475835"/>
                  </a:lnTo>
                  <a:lnTo>
                    <a:pt x="10559" y="531234"/>
                  </a:lnTo>
                  <a:lnTo>
                    <a:pt x="10697" y="587190"/>
                  </a:lnTo>
                  <a:lnTo>
                    <a:pt x="10994" y="636170"/>
                  </a:lnTo>
                  <a:lnTo>
                    <a:pt x="11448" y="678176"/>
                  </a:lnTo>
                  <a:lnTo>
                    <a:pt x="12937" y="744988"/>
                  </a:lnTo>
                  <a:lnTo>
                    <a:pt x="15801" y="809986"/>
                  </a:lnTo>
                  <a:lnTo>
                    <a:pt x="20018" y="876902"/>
                  </a:lnTo>
                  <a:lnTo>
                    <a:pt x="24825" y="945752"/>
                  </a:lnTo>
                  <a:lnTo>
                    <a:pt x="30393" y="1021181"/>
                  </a:lnTo>
                  <a:lnTo>
                    <a:pt x="34099" y="1071231"/>
                  </a:lnTo>
                  <a:lnTo>
                    <a:pt x="38520" y="1131052"/>
                  </a:lnTo>
                  <a:lnTo>
                    <a:pt x="43654" y="1200645"/>
                  </a:lnTo>
                  <a:lnTo>
                    <a:pt x="47854" y="1257452"/>
                  </a:lnTo>
                  <a:lnTo>
                    <a:pt x="51668" y="1308708"/>
                  </a:lnTo>
                  <a:lnTo>
                    <a:pt x="55094" y="1354413"/>
                  </a:lnTo>
                  <a:lnTo>
                    <a:pt x="58134" y="1394568"/>
                  </a:lnTo>
                  <a:lnTo>
                    <a:pt x="63949" y="1469004"/>
                  </a:lnTo>
                  <a:lnTo>
                    <a:pt x="67281" y="1508933"/>
                  </a:lnTo>
                  <a:lnTo>
                    <a:pt x="70785" y="1548960"/>
                  </a:lnTo>
                  <a:lnTo>
                    <a:pt x="74459" y="1589082"/>
                  </a:lnTo>
                  <a:lnTo>
                    <a:pt x="78233" y="1629361"/>
                  </a:lnTo>
                  <a:lnTo>
                    <a:pt x="82031" y="1669858"/>
                  </a:lnTo>
                  <a:lnTo>
                    <a:pt x="85855" y="1710571"/>
                  </a:lnTo>
                  <a:lnTo>
                    <a:pt x="89703" y="1751501"/>
                  </a:lnTo>
                  <a:lnTo>
                    <a:pt x="93502" y="1792662"/>
                  </a:lnTo>
                  <a:lnTo>
                    <a:pt x="97178" y="1834068"/>
                  </a:lnTo>
                  <a:lnTo>
                    <a:pt x="100731" y="1875720"/>
                  </a:lnTo>
                  <a:lnTo>
                    <a:pt x="104161" y="1917617"/>
                  </a:lnTo>
                  <a:lnTo>
                    <a:pt x="107441" y="1959480"/>
                  </a:lnTo>
                  <a:lnTo>
                    <a:pt x="110544" y="2001029"/>
                  </a:lnTo>
                  <a:lnTo>
                    <a:pt x="113469" y="2042265"/>
                  </a:lnTo>
                  <a:lnTo>
                    <a:pt x="116218" y="2083187"/>
                  </a:lnTo>
                  <a:lnTo>
                    <a:pt x="118869" y="2123658"/>
                  </a:lnTo>
                  <a:lnTo>
                    <a:pt x="121502" y="2163542"/>
                  </a:lnTo>
                  <a:lnTo>
                    <a:pt x="124118" y="2202838"/>
                  </a:lnTo>
                  <a:lnTo>
                    <a:pt x="126716" y="2241547"/>
                  </a:lnTo>
                  <a:lnTo>
                    <a:pt x="129316" y="2279616"/>
                  </a:lnTo>
                  <a:lnTo>
                    <a:pt x="134582" y="2353679"/>
                  </a:lnTo>
                  <a:lnTo>
                    <a:pt x="139924" y="2424434"/>
                  </a:lnTo>
                  <a:lnTo>
                    <a:pt x="145285" y="2488627"/>
                  </a:lnTo>
                  <a:lnTo>
                    <a:pt x="152261" y="2561742"/>
                  </a:lnTo>
                  <a:lnTo>
                    <a:pt x="157178" y="2608158"/>
                  </a:lnTo>
                  <a:lnTo>
                    <a:pt x="162720" y="2657309"/>
                  </a:lnTo>
                  <a:lnTo>
                    <a:pt x="168886" y="2709193"/>
                  </a:lnTo>
                </a:path>
              </a:pathLst>
            </a:custGeom>
            <a:noFill/>
            <a:ln cap="flat" cmpd="sng" w="21600">
              <a:solidFill>
                <a:srgbClr val="FDFF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91" name="Google Shape;691;p25"/>
            <p:cNvPicPr preferRelativeResize="0"/>
            <p:nvPr/>
          </p:nvPicPr>
          <p:blipFill rotWithShape="1">
            <a:blip r:embed="rId31">
              <a:alphaModFix/>
            </a:blip>
            <a:srcRect b="0" l="0" r="0" t="0"/>
            <a:stretch/>
          </p:blipFill>
          <p:spPr>
            <a:xfrm>
              <a:off x="255217" y="1454928"/>
              <a:ext cx="8718331" cy="3653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2" name="Google Shape;692;p25"/>
            <p:cNvSpPr/>
            <p:nvPr/>
          </p:nvSpPr>
          <p:spPr>
            <a:xfrm>
              <a:off x="439479" y="1513515"/>
              <a:ext cx="1035050" cy="173990"/>
            </a:xfrm>
            <a:custGeom>
              <a:rect b="b" l="l" r="r" t="t"/>
              <a:pathLst>
                <a:path extrusionOk="0" h="173989" w="1035050">
                  <a:moveTo>
                    <a:pt x="60587" y="53946"/>
                  </a:moveTo>
                  <a:lnTo>
                    <a:pt x="52127" y="51769"/>
                  </a:lnTo>
                  <a:lnTo>
                    <a:pt x="48666" y="49253"/>
                  </a:lnTo>
                  <a:lnTo>
                    <a:pt x="50205" y="46397"/>
                  </a:lnTo>
                  <a:lnTo>
                    <a:pt x="101600" y="42524"/>
                  </a:lnTo>
                  <a:lnTo>
                    <a:pt x="157329" y="41647"/>
                  </a:lnTo>
                  <a:lnTo>
                    <a:pt x="194422" y="41076"/>
                  </a:lnTo>
                  <a:lnTo>
                    <a:pt x="237042" y="40271"/>
                  </a:lnTo>
                  <a:lnTo>
                    <a:pt x="284563" y="39086"/>
                  </a:lnTo>
                  <a:lnTo>
                    <a:pt x="336984" y="37522"/>
                  </a:lnTo>
                  <a:lnTo>
                    <a:pt x="394305" y="35578"/>
                  </a:lnTo>
                  <a:lnTo>
                    <a:pt x="436315" y="34261"/>
                  </a:lnTo>
                  <a:lnTo>
                    <a:pt x="482650" y="33154"/>
                  </a:lnTo>
                  <a:lnTo>
                    <a:pt x="533309" y="32259"/>
                  </a:lnTo>
                  <a:lnTo>
                    <a:pt x="588293" y="31575"/>
                  </a:lnTo>
                  <a:lnTo>
                    <a:pt x="647601" y="31102"/>
                  </a:lnTo>
                  <a:lnTo>
                    <a:pt x="711234" y="30840"/>
                  </a:lnTo>
                  <a:lnTo>
                    <a:pt x="784257" y="30635"/>
                  </a:lnTo>
                  <a:lnTo>
                    <a:pt x="845417" y="30393"/>
                  </a:lnTo>
                  <a:lnTo>
                    <a:pt x="894714" y="30114"/>
                  </a:lnTo>
                  <a:lnTo>
                    <a:pt x="957721" y="29450"/>
                  </a:lnTo>
                  <a:lnTo>
                    <a:pt x="997560" y="28201"/>
                  </a:lnTo>
                  <a:lnTo>
                    <a:pt x="1033267" y="23630"/>
                  </a:lnTo>
                  <a:lnTo>
                    <a:pt x="1034825" y="23341"/>
                  </a:lnTo>
                  <a:lnTo>
                    <a:pt x="1034880" y="23022"/>
                  </a:lnTo>
                  <a:lnTo>
                    <a:pt x="1033432" y="22672"/>
                  </a:lnTo>
                  <a:lnTo>
                    <a:pt x="1031983" y="22322"/>
                  </a:lnTo>
                  <a:lnTo>
                    <a:pt x="980717" y="14361"/>
                  </a:lnTo>
                  <a:lnTo>
                    <a:pt x="929069" y="10028"/>
                  </a:lnTo>
                  <a:lnTo>
                    <a:pt x="854637" y="6041"/>
                  </a:lnTo>
                  <a:lnTo>
                    <a:pt x="808730" y="4244"/>
                  </a:lnTo>
                  <a:lnTo>
                    <a:pt x="768325" y="2966"/>
                  </a:lnTo>
                  <a:lnTo>
                    <a:pt x="725198" y="1903"/>
                  </a:lnTo>
                  <a:lnTo>
                    <a:pt x="679350" y="1054"/>
                  </a:lnTo>
                  <a:lnTo>
                    <a:pt x="630780" y="420"/>
                  </a:lnTo>
                  <a:lnTo>
                    <a:pt x="579489" y="0"/>
                  </a:lnTo>
                  <a:lnTo>
                    <a:pt x="527097" y="334"/>
                  </a:lnTo>
                  <a:lnTo>
                    <a:pt x="475228" y="1965"/>
                  </a:lnTo>
                  <a:lnTo>
                    <a:pt x="423879" y="4890"/>
                  </a:lnTo>
                  <a:lnTo>
                    <a:pt x="373052" y="9112"/>
                  </a:lnTo>
                  <a:lnTo>
                    <a:pt x="322747" y="14629"/>
                  </a:lnTo>
                  <a:lnTo>
                    <a:pt x="263284" y="22637"/>
                  </a:lnTo>
                  <a:lnTo>
                    <a:pt x="210009" y="31251"/>
                  </a:lnTo>
                  <a:lnTo>
                    <a:pt x="162922" y="40472"/>
                  </a:lnTo>
                  <a:lnTo>
                    <a:pt x="122022" y="50298"/>
                  </a:lnTo>
                  <a:lnTo>
                    <a:pt x="58918" y="67908"/>
                  </a:lnTo>
                  <a:lnTo>
                    <a:pt x="20829" y="80219"/>
                  </a:lnTo>
                  <a:lnTo>
                    <a:pt x="0" y="89930"/>
                  </a:lnTo>
                  <a:lnTo>
                    <a:pt x="852" y="91041"/>
                  </a:lnTo>
                  <a:lnTo>
                    <a:pt x="4705" y="91839"/>
                  </a:lnTo>
                  <a:lnTo>
                    <a:pt x="10660" y="93073"/>
                  </a:lnTo>
                  <a:lnTo>
                    <a:pt x="63935" y="100541"/>
                  </a:lnTo>
                  <a:lnTo>
                    <a:pt x="124286" y="102337"/>
                  </a:lnTo>
                  <a:lnTo>
                    <a:pt x="162980" y="102467"/>
                  </a:lnTo>
                  <a:lnTo>
                    <a:pt x="206067" y="102011"/>
                  </a:lnTo>
                  <a:lnTo>
                    <a:pt x="253546" y="100969"/>
                  </a:lnTo>
                  <a:lnTo>
                    <a:pt x="305417" y="99341"/>
                  </a:lnTo>
                  <a:lnTo>
                    <a:pt x="349450" y="97867"/>
                  </a:lnTo>
                  <a:lnTo>
                    <a:pt x="395039" y="96520"/>
                  </a:lnTo>
                  <a:lnTo>
                    <a:pt x="442186" y="95300"/>
                  </a:lnTo>
                  <a:lnTo>
                    <a:pt x="490889" y="94206"/>
                  </a:lnTo>
                  <a:lnTo>
                    <a:pt x="541150" y="93239"/>
                  </a:lnTo>
                  <a:lnTo>
                    <a:pt x="602033" y="92121"/>
                  </a:lnTo>
                  <a:lnTo>
                    <a:pt x="657084" y="91029"/>
                  </a:lnTo>
                  <a:lnTo>
                    <a:pt x="706304" y="89961"/>
                  </a:lnTo>
                  <a:lnTo>
                    <a:pt x="749693" y="88919"/>
                  </a:lnTo>
                  <a:lnTo>
                    <a:pt x="814757" y="86999"/>
                  </a:lnTo>
                  <a:lnTo>
                    <a:pt x="859667" y="84349"/>
                  </a:lnTo>
                  <a:lnTo>
                    <a:pt x="865839" y="83815"/>
                  </a:lnTo>
                  <a:lnTo>
                    <a:pt x="866573" y="83752"/>
                  </a:lnTo>
                  <a:lnTo>
                    <a:pt x="866793" y="83718"/>
                  </a:lnTo>
                  <a:lnTo>
                    <a:pt x="863245" y="83646"/>
                  </a:lnTo>
                  <a:lnTo>
                    <a:pt x="856929" y="83631"/>
                  </a:lnTo>
                  <a:lnTo>
                    <a:pt x="842411" y="83597"/>
                  </a:lnTo>
                  <a:lnTo>
                    <a:pt x="819689" y="83543"/>
                  </a:lnTo>
                  <a:lnTo>
                    <a:pt x="788764" y="83470"/>
                  </a:lnTo>
                  <a:lnTo>
                    <a:pt x="751900" y="83717"/>
                  </a:lnTo>
                  <a:lnTo>
                    <a:pt x="711363" y="84622"/>
                  </a:lnTo>
                  <a:lnTo>
                    <a:pt x="667151" y="86185"/>
                  </a:lnTo>
                  <a:lnTo>
                    <a:pt x="619264" y="88407"/>
                  </a:lnTo>
                  <a:lnTo>
                    <a:pt x="568111" y="91553"/>
                  </a:lnTo>
                  <a:lnTo>
                    <a:pt x="514097" y="95886"/>
                  </a:lnTo>
                  <a:lnTo>
                    <a:pt x="457221" y="101406"/>
                  </a:lnTo>
                  <a:lnTo>
                    <a:pt x="397485" y="108114"/>
                  </a:lnTo>
                  <a:lnTo>
                    <a:pt x="339342" y="115707"/>
                  </a:lnTo>
                  <a:lnTo>
                    <a:pt x="287247" y="123882"/>
                  </a:lnTo>
                  <a:lnTo>
                    <a:pt x="241199" y="132640"/>
                  </a:lnTo>
                  <a:lnTo>
                    <a:pt x="201199" y="141980"/>
                  </a:lnTo>
                  <a:lnTo>
                    <a:pt x="142577" y="157754"/>
                  </a:lnTo>
                  <a:lnTo>
                    <a:pt x="106196" y="170097"/>
                  </a:lnTo>
                  <a:lnTo>
                    <a:pt x="101177" y="172207"/>
                  </a:lnTo>
                  <a:lnTo>
                    <a:pt x="99561" y="172888"/>
                  </a:lnTo>
                  <a:lnTo>
                    <a:pt x="97944" y="173568"/>
                  </a:lnTo>
                  <a:lnTo>
                    <a:pt x="98073" y="173878"/>
                  </a:lnTo>
                  <a:lnTo>
                    <a:pt x="99947" y="173820"/>
                  </a:lnTo>
                  <a:lnTo>
                    <a:pt x="101822" y="173761"/>
                  </a:lnTo>
                  <a:lnTo>
                    <a:pt x="107641" y="173580"/>
                  </a:lnTo>
                  <a:lnTo>
                    <a:pt x="167503" y="168545"/>
                  </a:lnTo>
                  <a:lnTo>
                    <a:pt x="196706" y="165171"/>
                  </a:lnTo>
                  <a:lnTo>
                    <a:pt x="231292" y="161241"/>
                  </a:lnTo>
                  <a:lnTo>
                    <a:pt x="270392" y="157097"/>
                  </a:lnTo>
                  <a:lnTo>
                    <a:pt x="314007" y="152738"/>
                  </a:lnTo>
                  <a:lnTo>
                    <a:pt x="362136" y="148165"/>
                  </a:lnTo>
                  <a:lnTo>
                    <a:pt x="414054" y="143578"/>
                  </a:lnTo>
                  <a:lnTo>
                    <a:pt x="469037" y="139177"/>
                  </a:lnTo>
                  <a:lnTo>
                    <a:pt x="527085" y="134961"/>
                  </a:lnTo>
                  <a:lnTo>
                    <a:pt x="588198" y="130932"/>
                  </a:lnTo>
                  <a:lnTo>
                    <a:pt x="641749" y="128220"/>
                  </a:lnTo>
                  <a:lnTo>
                    <a:pt x="693547" y="126926"/>
                  </a:lnTo>
                  <a:lnTo>
                    <a:pt x="743592" y="127049"/>
                  </a:lnTo>
                  <a:lnTo>
                    <a:pt x="791884" y="128590"/>
                  </a:lnTo>
                  <a:lnTo>
                    <a:pt x="838423" y="131548"/>
                  </a:lnTo>
                  <a:lnTo>
                    <a:pt x="883209" y="135924"/>
                  </a:lnTo>
                  <a:lnTo>
                    <a:pt x="926242" y="141717"/>
                  </a:lnTo>
                </a:path>
              </a:pathLst>
            </a:custGeom>
            <a:noFill/>
            <a:ln cap="flat" cmpd="sng" w="21600">
              <a:solidFill>
                <a:srgbClr val="FDFF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93" name="Google Shape;693;p25"/>
            <p:cNvPicPr preferRelativeResize="0"/>
            <p:nvPr/>
          </p:nvPicPr>
          <p:blipFill rotWithShape="1">
            <a:blip r:embed="rId32">
              <a:alphaModFix/>
            </a:blip>
            <a:srcRect b="0" l="0" r="0" t="0"/>
            <a:stretch/>
          </p:blipFill>
          <p:spPr>
            <a:xfrm>
              <a:off x="1615856" y="1498598"/>
              <a:ext cx="198460" cy="1599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4" name="Google Shape;694;p25"/>
            <p:cNvPicPr preferRelativeResize="0"/>
            <p:nvPr/>
          </p:nvPicPr>
          <p:blipFill rotWithShape="1">
            <a:blip r:embed="rId33">
              <a:alphaModFix/>
            </a:blip>
            <a:srcRect b="0" l="0" r="0" t="0"/>
            <a:stretch/>
          </p:blipFill>
          <p:spPr>
            <a:xfrm>
              <a:off x="1856770" y="1475700"/>
              <a:ext cx="208832" cy="17696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95" name="Google Shape;695;p25"/>
          <p:cNvGrpSpPr/>
          <p:nvPr/>
        </p:nvGrpSpPr>
        <p:grpSpPr>
          <a:xfrm>
            <a:off x="6690184" y="493029"/>
            <a:ext cx="437768" cy="264795"/>
            <a:chOff x="6690184" y="493029"/>
            <a:chExt cx="437768" cy="264795"/>
          </a:xfrm>
        </p:grpSpPr>
        <p:pic>
          <p:nvPicPr>
            <p:cNvPr id="696" name="Google Shape;696;p25"/>
            <p:cNvPicPr preferRelativeResize="0"/>
            <p:nvPr/>
          </p:nvPicPr>
          <p:blipFill rotWithShape="1">
            <a:blip r:embed="rId34">
              <a:alphaModFix/>
            </a:blip>
            <a:srcRect b="0" l="0" r="0" t="0"/>
            <a:stretch/>
          </p:blipFill>
          <p:spPr>
            <a:xfrm>
              <a:off x="6690184" y="494658"/>
              <a:ext cx="119163" cy="1994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7" name="Google Shape;697;p25"/>
            <p:cNvSpPr/>
            <p:nvPr/>
          </p:nvSpPr>
          <p:spPr>
            <a:xfrm>
              <a:off x="6808547" y="493029"/>
              <a:ext cx="319405" cy="264795"/>
            </a:xfrm>
            <a:custGeom>
              <a:rect b="b" l="l" r="r" t="t"/>
              <a:pathLst>
                <a:path extrusionOk="0" h="264795" w="319404">
                  <a:moveTo>
                    <a:pt x="0" y="158807"/>
                  </a:moveTo>
                  <a:lnTo>
                    <a:pt x="36977" y="138143"/>
                  </a:lnTo>
                  <a:lnTo>
                    <a:pt x="66703" y="111326"/>
                  </a:lnTo>
                  <a:lnTo>
                    <a:pt x="79737" y="83564"/>
                  </a:lnTo>
                  <a:lnTo>
                    <a:pt x="80419" y="77335"/>
                  </a:lnTo>
                  <a:lnTo>
                    <a:pt x="44279" y="95617"/>
                  </a:lnTo>
                  <a:lnTo>
                    <a:pt x="26698" y="137361"/>
                  </a:lnTo>
                  <a:lnTo>
                    <a:pt x="24389" y="157827"/>
                  </a:lnTo>
                  <a:lnTo>
                    <a:pt x="25270" y="167075"/>
                  </a:lnTo>
                  <a:lnTo>
                    <a:pt x="58890" y="188609"/>
                  </a:lnTo>
                  <a:lnTo>
                    <a:pt x="69530" y="187136"/>
                  </a:lnTo>
                  <a:lnTo>
                    <a:pt x="113557" y="163401"/>
                  </a:lnTo>
                  <a:lnTo>
                    <a:pt x="140706" y="135690"/>
                  </a:lnTo>
                  <a:lnTo>
                    <a:pt x="162406" y="97529"/>
                  </a:lnTo>
                  <a:lnTo>
                    <a:pt x="170858" y="58972"/>
                  </a:lnTo>
                  <a:lnTo>
                    <a:pt x="172786" y="25073"/>
                  </a:lnTo>
                  <a:lnTo>
                    <a:pt x="172288" y="21345"/>
                  </a:lnTo>
                  <a:lnTo>
                    <a:pt x="171110" y="23375"/>
                  </a:lnTo>
                  <a:lnTo>
                    <a:pt x="169932" y="25406"/>
                  </a:lnTo>
                  <a:lnTo>
                    <a:pt x="166988" y="30482"/>
                  </a:lnTo>
                  <a:lnTo>
                    <a:pt x="149476" y="69494"/>
                  </a:lnTo>
                  <a:lnTo>
                    <a:pt x="134267" y="120774"/>
                  </a:lnTo>
                  <a:lnTo>
                    <a:pt x="123444" y="175985"/>
                  </a:lnTo>
                  <a:lnTo>
                    <a:pt x="120698" y="209443"/>
                  </a:lnTo>
                  <a:lnTo>
                    <a:pt x="120873" y="224593"/>
                  </a:lnTo>
                  <a:lnTo>
                    <a:pt x="133509" y="261609"/>
                  </a:lnTo>
                  <a:lnTo>
                    <a:pt x="144726" y="264509"/>
                  </a:lnTo>
                  <a:lnTo>
                    <a:pt x="150307" y="262309"/>
                  </a:lnTo>
                  <a:lnTo>
                    <a:pt x="172482" y="226958"/>
                  </a:lnTo>
                  <a:lnTo>
                    <a:pt x="178037" y="188937"/>
                  </a:lnTo>
                  <a:lnTo>
                    <a:pt x="177699" y="179926"/>
                  </a:lnTo>
                  <a:lnTo>
                    <a:pt x="153231" y="146573"/>
                  </a:lnTo>
                  <a:lnTo>
                    <a:pt x="145632" y="154849"/>
                  </a:lnTo>
                  <a:lnTo>
                    <a:pt x="142334" y="160508"/>
                  </a:lnTo>
                  <a:lnTo>
                    <a:pt x="140748" y="165628"/>
                  </a:lnTo>
                  <a:lnTo>
                    <a:pt x="140879" y="170208"/>
                  </a:lnTo>
                  <a:lnTo>
                    <a:pt x="141011" y="174788"/>
                  </a:lnTo>
                  <a:lnTo>
                    <a:pt x="144163" y="177074"/>
                  </a:lnTo>
                  <a:lnTo>
                    <a:pt x="150328" y="177067"/>
                  </a:lnTo>
                  <a:lnTo>
                    <a:pt x="186298" y="154046"/>
                  </a:lnTo>
                  <a:lnTo>
                    <a:pt x="216934" y="120463"/>
                  </a:lnTo>
                  <a:lnTo>
                    <a:pt x="247980" y="79917"/>
                  </a:lnTo>
                  <a:lnTo>
                    <a:pt x="273629" y="40909"/>
                  </a:lnTo>
                  <a:lnTo>
                    <a:pt x="292289" y="5711"/>
                  </a:lnTo>
                  <a:lnTo>
                    <a:pt x="295288" y="0"/>
                  </a:lnTo>
                  <a:lnTo>
                    <a:pt x="294672" y="1938"/>
                  </a:lnTo>
                  <a:lnTo>
                    <a:pt x="294048" y="3877"/>
                  </a:lnTo>
                  <a:lnTo>
                    <a:pt x="292497" y="8724"/>
                  </a:lnTo>
                  <a:lnTo>
                    <a:pt x="281770" y="46605"/>
                  </a:lnTo>
                  <a:lnTo>
                    <a:pt x="270443" y="96332"/>
                  </a:lnTo>
                  <a:lnTo>
                    <a:pt x="263448" y="146098"/>
                  </a:lnTo>
                  <a:lnTo>
                    <a:pt x="262754" y="160255"/>
                  </a:lnTo>
                  <a:lnTo>
                    <a:pt x="263029" y="172616"/>
                  </a:lnTo>
                  <a:lnTo>
                    <a:pt x="264275" y="183183"/>
                  </a:lnTo>
                  <a:lnTo>
                    <a:pt x="269531" y="190774"/>
                  </a:lnTo>
                  <a:lnTo>
                    <a:pt x="280469" y="186566"/>
                  </a:lnTo>
                  <a:lnTo>
                    <a:pt x="297088" y="170557"/>
                  </a:lnTo>
                  <a:lnTo>
                    <a:pt x="319388" y="142749"/>
                  </a:lnTo>
                </a:path>
                <a:path extrusionOk="0" h="264795" w="319404">
                  <a:moveTo>
                    <a:pt x="231059" y="106923"/>
                  </a:moveTo>
                  <a:lnTo>
                    <a:pt x="227457" y="104355"/>
                  </a:lnTo>
                  <a:lnTo>
                    <a:pt x="225143" y="99463"/>
                  </a:lnTo>
                  <a:lnTo>
                    <a:pt x="224125" y="92245"/>
                  </a:lnTo>
                  <a:lnTo>
                    <a:pt x="223446" y="87468"/>
                  </a:lnTo>
                  <a:lnTo>
                    <a:pt x="261551" y="73322"/>
                  </a:lnTo>
                  <a:lnTo>
                    <a:pt x="284568" y="71052"/>
                  </a:lnTo>
                  <a:lnTo>
                    <a:pt x="313701" y="69408"/>
                  </a:lnTo>
                </a:path>
              </a:pathLst>
            </a:custGeom>
            <a:noFill/>
            <a:ln cap="flat" cmpd="sng" w="21600">
              <a:solidFill>
                <a:srgbClr val="FDFF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98" name="Google Shape;698;p25"/>
          <p:cNvPicPr preferRelativeResize="0"/>
          <p:nvPr/>
        </p:nvPicPr>
        <p:blipFill rotWithShape="1">
          <a:blip r:embed="rId35">
            <a:alphaModFix/>
          </a:blip>
          <a:srcRect b="0" l="0" r="0" t="0"/>
          <a:stretch/>
        </p:blipFill>
        <p:spPr>
          <a:xfrm>
            <a:off x="7333253" y="504722"/>
            <a:ext cx="163146" cy="199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9" name="Google Shape;699;p25"/>
          <p:cNvGrpSpPr/>
          <p:nvPr/>
        </p:nvGrpSpPr>
        <p:grpSpPr>
          <a:xfrm>
            <a:off x="7642077" y="464787"/>
            <a:ext cx="641607" cy="379730"/>
            <a:chOff x="7642077" y="464787"/>
            <a:chExt cx="641607" cy="379730"/>
          </a:xfrm>
        </p:grpSpPr>
        <p:pic>
          <p:nvPicPr>
            <p:cNvPr id="700" name="Google Shape;700;p25"/>
            <p:cNvPicPr preferRelativeResize="0"/>
            <p:nvPr/>
          </p:nvPicPr>
          <p:blipFill rotWithShape="1">
            <a:blip r:embed="rId36">
              <a:alphaModFix/>
            </a:blip>
            <a:srcRect b="0" l="0" r="0" t="0"/>
            <a:stretch/>
          </p:blipFill>
          <p:spPr>
            <a:xfrm>
              <a:off x="7642077" y="520244"/>
              <a:ext cx="226841" cy="1775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1" name="Google Shape;701;p25"/>
            <p:cNvSpPr/>
            <p:nvPr/>
          </p:nvSpPr>
          <p:spPr>
            <a:xfrm>
              <a:off x="7869029" y="464787"/>
              <a:ext cx="414655" cy="379730"/>
            </a:xfrm>
            <a:custGeom>
              <a:rect b="b" l="l" r="r" t="t"/>
              <a:pathLst>
                <a:path extrusionOk="0" h="379730" w="414654">
                  <a:moveTo>
                    <a:pt x="6851" y="22607"/>
                  </a:moveTo>
                  <a:lnTo>
                    <a:pt x="3830" y="18159"/>
                  </a:lnTo>
                  <a:lnTo>
                    <a:pt x="1787" y="13141"/>
                  </a:lnTo>
                  <a:lnTo>
                    <a:pt x="727" y="7553"/>
                  </a:lnTo>
                  <a:lnTo>
                    <a:pt x="13" y="3821"/>
                  </a:lnTo>
                  <a:lnTo>
                    <a:pt x="0" y="1303"/>
                  </a:lnTo>
                  <a:lnTo>
                    <a:pt x="678" y="0"/>
                  </a:lnTo>
                  <a:lnTo>
                    <a:pt x="2542" y="314"/>
                  </a:lnTo>
                  <a:lnTo>
                    <a:pt x="6689" y="4016"/>
                  </a:lnTo>
                  <a:lnTo>
                    <a:pt x="13117" y="11107"/>
                  </a:lnTo>
                  <a:lnTo>
                    <a:pt x="21827" y="21585"/>
                  </a:lnTo>
                </a:path>
                <a:path extrusionOk="0" h="379730" w="414654">
                  <a:moveTo>
                    <a:pt x="117382" y="176358"/>
                  </a:moveTo>
                  <a:lnTo>
                    <a:pt x="139134" y="136376"/>
                  </a:lnTo>
                  <a:lnTo>
                    <a:pt x="140914" y="124558"/>
                  </a:lnTo>
                  <a:lnTo>
                    <a:pt x="141060" y="118936"/>
                  </a:lnTo>
                  <a:lnTo>
                    <a:pt x="136910" y="115305"/>
                  </a:lnTo>
                  <a:lnTo>
                    <a:pt x="128473" y="113667"/>
                  </a:lnTo>
                  <a:lnTo>
                    <a:pt x="121797" y="112966"/>
                  </a:lnTo>
                  <a:lnTo>
                    <a:pt x="114435" y="113322"/>
                  </a:lnTo>
                  <a:lnTo>
                    <a:pt x="72972" y="129147"/>
                  </a:lnTo>
                  <a:lnTo>
                    <a:pt x="49266" y="151917"/>
                  </a:lnTo>
                  <a:lnTo>
                    <a:pt x="47271" y="156070"/>
                  </a:lnTo>
                  <a:lnTo>
                    <a:pt x="49793" y="157656"/>
                  </a:lnTo>
                  <a:lnTo>
                    <a:pt x="56831" y="156675"/>
                  </a:lnTo>
                  <a:lnTo>
                    <a:pt x="62955" y="154980"/>
                  </a:lnTo>
                  <a:lnTo>
                    <a:pt x="70760" y="151367"/>
                  </a:lnTo>
                  <a:lnTo>
                    <a:pt x="80245" y="145836"/>
                  </a:lnTo>
                  <a:lnTo>
                    <a:pt x="91412" y="138387"/>
                  </a:lnTo>
                  <a:lnTo>
                    <a:pt x="102325" y="131157"/>
                  </a:lnTo>
                  <a:lnTo>
                    <a:pt x="111050" y="126283"/>
                  </a:lnTo>
                  <a:lnTo>
                    <a:pt x="117586" y="123764"/>
                  </a:lnTo>
                  <a:lnTo>
                    <a:pt x="121933" y="123600"/>
                  </a:lnTo>
                  <a:lnTo>
                    <a:pt x="124902" y="126251"/>
                  </a:lnTo>
                  <a:lnTo>
                    <a:pt x="130975" y="168807"/>
                  </a:lnTo>
                  <a:lnTo>
                    <a:pt x="126485" y="223973"/>
                  </a:lnTo>
                  <a:lnTo>
                    <a:pt x="118245" y="265478"/>
                  </a:lnTo>
                  <a:lnTo>
                    <a:pt x="105557" y="306163"/>
                  </a:lnTo>
                  <a:lnTo>
                    <a:pt x="83316" y="354236"/>
                  </a:lnTo>
                  <a:lnTo>
                    <a:pt x="56819" y="379638"/>
                  </a:lnTo>
                  <a:lnTo>
                    <a:pt x="51719" y="378972"/>
                  </a:lnTo>
                  <a:lnTo>
                    <a:pt x="32549" y="339692"/>
                  </a:lnTo>
                  <a:lnTo>
                    <a:pt x="31753" y="329499"/>
                  </a:lnTo>
                  <a:lnTo>
                    <a:pt x="31761" y="318602"/>
                  </a:lnTo>
                  <a:lnTo>
                    <a:pt x="44473" y="273739"/>
                  </a:lnTo>
                  <a:lnTo>
                    <a:pt x="66947" y="239661"/>
                  </a:lnTo>
                  <a:lnTo>
                    <a:pt x="97853" y="205669"/>
                  </a:lnTo>
                  <a:lnTo>
                    <a:pt x="133575" y="175846"/>
                  </a:lnTo>
                  <a:lnTo>
                    <a:pt x="171739" y="150104"/>
                  </a:lnTo>
                  <a:lnTo>
                    <a:pt x="194365" y="139911"/>
                  </a:lnTo>
                  <a:lnTo>
                    <a:pt x="193818" y="145408"/>
                  </a:lnTo>
                  <a:lnTo>
                    <a:pt x="193270" y="150904"/>
                  </a:lnTo>
                  <a:lnTo>
                    <a:pt x="192467" y="158083"/>
                  </a:lnTo>
                  <a:lnTo>
                    <a:pt x="191407" y="166944"/>
                  </a:lnTo>
                  <a:lnTo>
                    <a:pt x="190340" y="175804"/>
                  </a:lnTo>
                  <a:lnTo>
                    <a:pt x="189758" y="184067"/>
                  </a:lnTo>
                  <a:lnTo>
                    <a:pt x="189647" y="191730"/>
                  </a:lnTo>
                  <a:lnTo>
                    <a:pt x="189544" y="199394"/>
                  </a:lnTo>
                  <a:lnTo>
                    <a:pt x="190493" y="204990"/>
                  </a:lnTo>
                  <a:lnTo>
                    <a:pt x="192488" y="208520"/>
                  </a:lnTo>
                  <a:lnTo>
                    <a:pt x="194490" y="212050"/>
                  </a:lnTo>
                  <a:lnTo>
                    <a:pt x="198057" y="213380"/>
                  </a:lnTo>
                  <a:lnTo>
                    <a:pt x="203197" y="212511"/>
                  </a:lnTo>
                  <a:lnTo>
                    <a:pt x="208337" y="211643"/>
                  </a:lnTo>
                  <a:lnTo>
                    <a:pt x="236275" y="178940"/>
                  </a:lnTo>
                  <a:lnTo>
                    <a:pt x="249194" y="156083"/>
                  </a:lnTo>
                  <a:lnTo>
                    <a:pt x="250414" y="154478"/>
                  </a:lnTo>
                  <a:lnTo>
                    <a:pt x="250538" y="155741"/>
                  </a:lnTo>
                  <a:lnTo>
                    <a:pt x="250663" y="157004"/>
                  </a:lnTo>
                  <a:lnTo>
                    <a:pt x="250975" y="160161"/>
                  </a:lnTo>
                  <a:lnTo>
                    <a:pt x="264074" y="198638"/>
                  </a:lnTo>
                  <a:lnTo>
                    <a:pt x="268272" y="201952"/>
                  </a:lnTo>
                  <a:lnTo>
                    <a:pt x="306247" y="181593"/>
                  </a:lnTo>
                  <a:lnTo>
                    <a:pt x="334871" y="146204"/>
                  </a:lnTo>
                  <a:lnTo>
                    <a:pt x="359206" y="103135"/>
                  </a:lnTo>
                  <a:lnTo>
                    <a:pt x="372063" y="66453"/>
                  </a:lnTo>
                  <a:lnTo>
                    <a:pt x="373345" y="52858"/>
                  </a:lnTo>
                  <a:lnTo>
                    <a:pt x="370145" y="54233"/>
                  </a:lnTo>
                  <a:lnTo>
                    <a:pt x="350160" y="90780"/>
                  </a:lnTo>
                  <a:lnTo>
                    <a:pt x="336748" y="132752"/>
                  </a:lnTo>
                  <a:lnTo>
                    <a:pt x="328228" y="178057"/>
                  </a:lnTo>
                  <a:lnTo>
                    <a:pt x="328840" y="216474"/>
                  </a:lnTo>
                  <a:lnTo>
                    <a:pt x="350505" y="236617"/>
                  </a:lnTo>
                  <a:lnTo>
                    <a:pt x="358392" y="235610"/>
                  </a:lnTo>
                  <a:lnTo>
                    <a:pt x="367103" y="232154"/>
                  </a:lnTo>
                  <a:lnTo>
                    <a:pt x="379680" y="222895"/>
                  </a:lnTo>
                  <a:lnTo>
                    <a:pt x="391028" y="208660"/>
                  </a:lnTo>
                  <a:lnTo>
                    <a:pt x="401145" y="189448"/>
                  </a:lnTo>
                  <a:lnTo>
                    <a:pt x="410032" y="165260"/>
                  </a:lnTo>
                </a:path>
                <a:path extrusionOk="0" h="379730" w="414654">
                  <a:moveTo>
                    <a:pt x="296334" y="145665"/>
                  </a:moveTo>
                  <a:lnTo>
                    <a:pt x="294769" y="143164"/>
                  </a:lnTo>
                  <a:lnTo>
                    <a:pt x="294589" y="140163"/>
                  </a:lnTo>
                  <a:lnTo>
                    <a:pt x="295794" y="136664"/>
                  </a:lnTo>
                  <a:lnTo>
                    <a:pt x="296999" y="133165"/>
                  </a:lnTo>
                  <a:lnTo>
                    <a:pt x="339090" y="115884"/>
                  </a:lnTo>
                  <a:lnTo>
                    <a:pt x="353382" y="114801"/>
                  </a:lnTo>
                  <a:lnTo>
                    <a:pt x="370648" y="116487"/>
                  </a:lnTo>
                  <a:lnTo>
                    <a:pt x="390889" y="120941"/>
                  </a:lnTo>
                  <a:lnTo>
                    <a:pt x="414105" y="128164"/>
                  </a:lnTo>
                </a:path>
              </a:pathLst>
            </a:custGeom>
            <a:noFill/>
            <a:ln cap="flat" cmpd="sng" w="21600">
              <a:solidFill>
                <a:srgbClr val="FDFF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26"/>
          <p:cNvSpPr txBox="1"/>
          <p:nvPr>
            <p:ph type="title"/>
          </p:nvPr>
        </p:nvSpPr>
        <p:spPr>
          <a:xfrm>
            <a:off x="314850" y="276926"/>
            <a:ext cx="8240395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825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rgbClr val="00EBEB"/>
                </a:solidFill>
              </a:rPr>
              <a:t>int/int , int/double, double/int, double/double</a:t>
            </a:r>
            <a:endParaRPr sz="2400"/>
          </a:p>
        </p:txBody>
      </p:sp>
      <p:grpSp>
        <p:nvGrpSpPr>
          <p:cNvPr id="707" name="Google Shape;707;p26"/>
          <p:cNvGrpSpPr/>
          <p:nvPr/>
        </p:nvGrpSpPr>
        <p:grpSpPr>
          <a:xfrm>
            <a:off x="655178" y="1067243"/>
            <a:ext cx="700230" cy="226513"/>
            <a:chOff x="655178" y="1067243"/>
            <a:chExt cx="700230" cy="226513"/>
          </a:xfrm>
        </p:grpSpPr>
        <p:sp>
          <p:nvSpPr>
            <p:cNvPr id="708" name="Google Shape;708;p26"/>
            <p:cNvSpPr/>
            <p:nvPr/>
          </p:nvSpPr>
          <p:spPr>
            <a:xfrm>
              <a:off x="655178" y="1090556"/>
              <a:ext cx="495934" cy="203200"/>
            </a:xfrm>
            <a:custGeom>
              <a:rect b="b" l="l" r="r" t="t"/>
              <a:pathLst>
                <a:path extrusionOk="0" h="203200" w="495934">
                  <a:moveTo>
                    <a:pt x="81684" y="102623"/>
                  </a:moveTo>
                  <a:lnTo>
                    <a:pt x="73522" y="64530"/>
                  </a:lnTo>
                  <a:lnTo>
                    <a:pt x="62402" y="55952"/>
                  </a:lnTo>
                  <a:lnTo>
                    <a:pt x="56087" y="51791"/>
                  </a:lnTo>
                  <a:lnTo>
                    <a:pt x="16420" y="76358"/>
                  </a:lnTo>
                  <a:lnTo>
                    <a:pt x="3928" y="115985"/>
                  </a:lnTo>
                  <a:lnTo>
                    <a:pt x="0" y="161015"/>
                  </a:lnTo>
                  <a:lnTo>
                    <a:pt x="960" y="173513"/>
                  </a:lnTo>
                  <a:lnTo>
                    <a:pt x="21500" y="202743"/>
                  </a:lnTo>
                  <a:lnTo>
                    <a:pt x="28151" y="200372"/>
                  </a:lnTo>
                  <a:lnTo>
                    <a:pt x="57084" y="167785"/>
                  </a:lnTo>
                  <a:lnTo>
                    <a:pt x="76581" y="129839"/>
                  </a:lnTo>
                  <a:lnTo>
                    <a:pt x="89999" y="90449"/>
                  </a:lnTo>
                  <a:lnTo>
                    <a:pt x="96738" y="44682"/>
                  </a:lnTo>
                  <a:lnTo>
                    <a:pt x="97011" y="34643"/>
                  </a:lnTo>
                  <a:lnTo>
                    <a:pt x="96880" y="25720"/>
                  </a:lnTo>
                  <a:lnTo>
                    <a:pt x="96491" y="18457"/>
                  </a:lnTo>
                  <a:lnTo>
                    <a:pt x="95843" y="12857"/>
                  </a:lnTo>
                  <a:lnTo>
                    <a:pt x="94936" y="8917"/>
                  </a:lnTo>
                  <a:lnTo>
                    <a:pt x="93554" y="4772"/>
                  </a:lnTo>
                  <a:lnTo>
                    <a:pt x="92717" y="2260"/>
                  </a:lnTo>
                  <a:lnTo>
                    <a:pt x="92424" y="1381"/>
                  </a:lnTo>
                  <a:lnTo>
                    <a:pt x="92131" y="502"/>
                  </a:lnTo>
                  <a:lnTo>
                    <a:pt x="91940" y="464"/>
                  </a:lnTo>
                  <a:lnTo>
                    <a:pt x="91853" y="1267"/>
                  </a:lnTo>
                  <a:lnTo>
                    <a:pt x="91765" y="2069"/>
                  </a:lnTo>
                  <a:lnTo>
                    <a:pt x="90403" y="40651"/>
                  </a:lnTo>
                  <a:lnTo>
                    <a:pt x="90659" y="54405"/>
                  </a:lnTo>
                  <a:lnTo>
                    <a:pt x="94966" y="99783"/>
                  </a:lnTo>
                  <a:lnTo>
                    <a:pt x="103849" y="142172"/>
                  </a:lnTo>
                  <a:lnTo>
                    <a:pt x="136104" y="173193"/>
                  </a:lnTo>
                  <a:lnTo>
                    <a:pt x="150664" y="168259"/>
                  </a:lnTo>
                </a:path>
                <a:path extrusionOk="0" h="203200" w="495934">
                  <a:moveTo>
                    <a:pt x="178777" y="106773"/>
                  </a:moveTo>
                  <a:lnTo>
                    <a:pt x="171426" y="103602"/>
                  </a:lnTo>
                  <a:lnTo>
                    <a:pt x="167054" y="104803"/>
                  </a:lnTo>
                  <a:lnTo>
                    <a:pt x="165660" y="110375"/>
                  </a:lnTo>
                  <a:lnTo>
                    <a:pt x="164668" y="114342"/>
                  </a:lnTo>
                  <a:lnTo>
                    <a:pt x="164436" y="120538"/>
                  </a:lnTo>
                  <a:lnTo>
                    <a:pt x="164964" y="128963"/>
                  </a:lnTo>
                  <a:lnTo>
                    <a:pt x="184329" y="168080"/>
                  </a:lnTo>
                  <a:lnTo>
                    <a:pt x="191774" y="170608"/>
                  </a:lnTo>
                  <a:lnTo>
                    <a:pt x="199217" y="173136"/>
                  </a:lnTo>
                  <a:lnTo>
                    <a:pt x="227195" y="144588"/>
                  </a:lnTo>
                  <a:lnTo>
                    <a:pt x="229714" y="129721"/>
                  </a:lnTo>
                  <a:lnTo>
                    <a:pt x="229528" y="122611"/>
                  </a:lnTo>
                  <a:lnTo>
                    <a:pt x="203542" y="95683"/>
                  </a:lnTo>
                  <a:lnTo>
                    <a:pt x="193373" y="98545"/>
                  </a:lnTo>
                  <a:lnTo>
                    <a:pt x="182294" y="105707"/>
                  </a:lnTo>
                  <a:lnTo>
                    <a:pt x="170307" y="117169"/>
                  </a:lnTo>
                </a:path>
                <a:path extrusionOk="0" h="203200" w="495934">
                  <a:moveTo>
                    <a:pt x="260985" y="103834"/>
                  </a:moveTo>
                  <a:lnTo>
                    <a:pt x="261724" y="95138"/>
                  </a:lnTo>
                  <a:lnTo>
                    <a:pt x="263517" y="92896"/>
                  </a:lnTo>
                  <a:lnTo>
                    <a:pt x="266366" y="97107"/>
                  </a:lnTo>
                  <a:lnTo>
                    <a:pt x="268435" y="100166"/>
                  </a:lnTo>
                  <a:lnTo>
                    <a:pt x="271038" y="106867"/>
                  </a:lnTo>
                  <a:lnTo>
                    <a:pt x="274176" y="117208"/>
                  </a:lnTo>
                  <a:lnTo>
                    <a:pt x="276554" y="124815"/>
                  </a:lnTo>
                  <a:lnTo>
                    <a:pt x="291210" y="160388"/>
                  </a:lnTo>
                  <a:lnTo>
                    <a:pt x="299594" y="166151"/>
                  </a:lnTo>
                  <a:lnTo>
                    <a:pt x="304139" y="165117"/>
                  </a:lnTo>
                  <a:lnTo>
                    <a:pt x="326288" y="130099"/>
                  </a:lnTo>
                  <a:lnTo>
                    <a:pt x="339043" y="89068"/>
                  </a:lnTo>
                  <a:lnTo>
                    <a:pt x="340064" y="82760"/>
                  </a:lnTo>
                  <a:lnTo>
                    <a:pt x="341086" y="76452"/>
                  </a:lnTo>
                  <a:lnTo>
                    <a:pt x="341629" y="73096"/>
                  </a:lnTo>
                  <a:lnTo>
                    <a:pt x="341695" y="72692"/>
                  </a:lnTo>
                  <a:lnTo>
                    <a:pt x="341760" y="72287"/>
                  </a:lnTo>
                  <a:lnTo>
                    <a:pt x="341797" y="72441"/>
                  </a:lnTo>
                  <a:lnTo>
                    <a:pt x="341804" y="73153"/>
                  </a:lnTo>
                  <a:lnTo>
                    <a:pt x="341811" y="73864"/>
                  </a:lnTo>
                  <a:lnTo>
                    <a:pt x="342531" y="119335"/>
                  </a:lnTo>
                  <a:lnTo>
                    <a:pt x="346781" y="161377"/>
                  </a:lnTo>
                  <a:lnTo>
                    <a:pt x="369078" y="191387"/>
                  </a:lnTo>
                  <a:lnTo>
                    <a:pt x="374551" y="186737"/>
                  </a:lnTo>
                  <a:lnTo>
                    <a:pt x="379827" y="177202"/>
                  </a:lnTo>
                  <a:lnTo>
                    <a:pt x="384907" y="162780"/>
                  </a:lnTo>
                </a:path>
                <a:path extrusionOk="0" h="203200" w="495934">
                  <a:moveTo>
                    <a:pt x="391409" y="3043"/>
                  </a:moveTo>
                  <a:lnTo>
                    <a:pt x="411182" y="43412"/>
                  </a:lnTo>
                  <a:lnTo>
                    <a:pt x="416867" y="87971"/>
                  </a:lnTo>
                  <a:lnTo>
                    <a:pt x="418678" y="131573"/>
                  </a:lnTo>
                  <a:lnTo>
                    <a:pt x="418923" y="154542"/>
                  </a:lnTo>
                  <a:lnTo>
                    <a:pt x="418904" y="163610"/>
                  </a:lnTo>
                  <a:lnTo>
                    <a:pt x="418817" y="174627"/>
                  </a:lnTo>
                  <a:lnTo>
                    <a:pt x="418771" y="180443"/>
                  </a:lnTo>
                  <a:lnTo>
                    <a:pt x="418766" y="181056"/>
                  </a:lnTo>
                  <a:lnTo>
                    <a:pt x="418778" y="181642"/>
                  </a:lnTo>
                  <a:lnTo>
                    <a:pt x="418805" y="181450"/>
                  </a:lnTo>
                  <a:lnTo>
                    <a:pt x="418835" y="181100"/>
                  </a:lnTo>
                  <a:lnTo>
                    <a:pt x="419128" y="177778"/>
                  </a:lnTo>
                  <a:lnTo>
                    <a:pt x="419682" y="171483"/>
                  </a:lnTo>
                  <a:lnTo>
                    <a:pt x="420236" y="165188"/>
                  </a:lnTo>
                  <a:lnTo>
                    <a:pt x="421862" y="156923"/>
                  </a:lnTo>
                  <a:lnTo>
                    <a:pt x="435472" y="116407"/>
                  </a:lnTo>
                  <a:lnTo>
                    <a:pt x="463026" y="83062"/>
                  </a:lnTo>
                  <a:lnTo>
                    <a:pt x="470251" y="82744"/>
                  </a:lnTo>
                  <a:lnTo>
                    <a:pt x="477475" y="82426"/>
                  </a:lnTo>
                  <a:lnTo>
                    <a:pt x="495111" y="117745"/>
                  </a:lnTo>
                  <a:lnTo>
                    <a:pt x="495475" y="125681"/>
                  </a:lnTo>
                  <a:lnTo>
                    <a:pt x="494863" y="133590"/>
                  </a:lnTo>
                  <a:lnTo>
                    <a:pt x="473364" y="171397"/>
                  </a:lnTo>
                  <a:lnTo>
                    <a:pt x="452438" y="181343"/>
                  </a:lnTo>
                  <a:lnTo>
                    <a:pt x="443861" y="181125"/>
                  </a:lnTo>
                  <a:lnTo>
                    <a:pt x="434866" y="178752"/>
                  </a:lnTo>
                </a:path>
              </a:pathLst>
            </a:custGeom>
            <a:noFill/>
            <a:ln cap="flat" cmpd="sng" w="21600">
              <a:solidFill>
                <a:srgbClr val="FDFF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09" name="Google Shape;709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83266" y="1067243"/>
              <a:ext cx="172142" cy="21752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10" name="Google Shape;71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52712" y="1134826"/>
            <a:ext cx="108427" cy="158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1" name="Google Shape;711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98332" y="1144385"/>
            <a:ext cx="92901" cy="98582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Google Shape;712;p26"/>
          <p:cNvSpPr/>
          <p:nvPr/>
        </p:nvSpPr>
        <p:spPr>
          <a:xfrm>
            <a:off x="2243180" y="1091482"/>
            <a:ext cx="19050" cy="12700"/>
          </a:xfrm>
          <a:custGeom>
            <a:rect b="b" l="l" r="r" t="t"/>
            <a:pathLst>
              <a:path extrusionOk="0" h="12700" w="19050">
                <a:moveTo>
                  <a:pt x="18932" y="10524"/>
                </a:moveTo>
                <a:lnTo>
                  <a:pt x="16398" y="5816"/>
                </a:lnTo>
                <a:lnTo>
                  <a:pt x="13625" y="2761"/>
                </a:lnTo>
                <a:lnTo>
                  <a:pt x="10612" y="1359"/>
                </a:lnTo>
                <a:lnTo>
                  <a:pt x="7687" y="0"/>
                </a:lnTo>
                <a:lnTo>
                  <a:pt x="4150" y="3697"/>
                </a:lnTo>
                <a:lnTo>
                  <a:pt x="0" y="12452"/>
                </a:lnTo>
              </a:path>
            </a:pathLst>
          </a:custGeom>
          <a:noFill/>
          <a:ln cap="flat" cmpd="sng" w="21600">
            <a:solidFill>
              <a:srgbClr val="FDFF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3" name="Google Shape;713;p26"/>
          <p:cNvGrpSpPr/>
          <p:nvPr/>
        </p:nvGrpSpPr>
        <p:grpSpPr>
          <a:xfrm>
            <a:off x="2086618" y="1035105"/>
            <a:ext cx="200431" cy="253930"/>
            <a:chOff x="2086618" y="1035105"/>
            <a:chExt cx="200431" cy="253930"/>
          </a:xfrm>
        </p:grpSpPr>
        <p:pic>
          <p:nvPicPr>
            <p:cNvPr id="714" name="Google Shape;714;p2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086618" y="1035105"/>
              <a:ext cx="95928" cy="1963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5" name="Google Shape;715;p2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205566" y="1187624"/>
              <a:ext cx="81483" cy="10141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16" name="Google Shape;716;p26"/>
          <p:cNvGrpSpPr/>
          <p:nvPr/>
        </p:nvGrpSpPr>
        <p:grpSpPr>
          <a:xfrm>
            <a:off x="647479" y="1575494"/>
            <a:ext cx="726917" cy="203475"/>
            <a:chOff x="647479" y="1575494"/>
            <a:chExt cx="726917" cy="203475"/>
          </a:xfrm>
        </p:grpSpPr>
        <p:sp>
          <p:nvSpPr>
            <p:cNvPr id="717" name="Google Shape;717;p26"/>
            <p:cNvSpPr/>
            <p:nvPr/>
          </p:nvSpPr>
          <p:spPr>
            <a:xfrm>
              <a:off x="647479" y="1575494"/>
              <a:ext cx="435609" cy="195580"/>
            </a:xfrm>
            <a:custGeom>
              <a:rect b="b" l="l" r="r" t="t"/>
              <a:pathLst>
                <a:path extrusionOk="0" h="195580" w="435609">
                  <a:moveTo>
                    <a:pt x="91693" y="134821"/>
                  </a:moveTo>
                  <a:lnTo>
                    <a:pt x="92894" y="128392"/>
                  </a:lnTo>
                  <a:lnTo>
                    <a:pt x="91959" y="120898"/>
                  </a:lnTo>
                  <a:lnTo>
                    <a:pt x="88887" y="112339"/>
                  </a:lnTo>
                  <a:lnTo>
                    <a:pt x="86861" y="106695"/>
                  </a:lnTo>
                  <a:lnTo>
                    <a:pt x="51888" y="87890"/>
                  </a:lnTo>
                  <a:lnTo>
                    <a:pt x="17043" y="109505"/>
                  </a:lnTo>
                  <a:lnTo>
                    <a:pt x="1932" y="147760"/>
                  </a:lnTo>
                  <a:lnTo>
                    <a:pt x="0" y="166818"/>
                  </a:lnTo>
                  <a:lnTo>
                    <a:pt x="623" y="175237"/>
                  </a:lnTo>
                  <a:lnTo>
                    <a:pt x="2556" y="181976"/>
                  </a:lnTo>
                  <a:lnTo>
                    <a:pt x="5799" y="187035"/>
                  </a:lnTo>
                  <a:lnTo>
                    <a:pt x="10352" y="190415"/>
                  </a:lnTo>
                  <a:lnTo>
                    <a:pt x="15928" y="191658"/>
                  </a:lnTo>
                  <a:lnTo>
                    <a:pt x="22239" y="190305"/>
                  </a:lnTo>
                  <a:lnTo>
                    <a:pt x="53341" y="161360"/>
                  </a:lnTo>
                  <a:lnTo>
                    <a:pt x="77343" y="123773"/>
                  </a:lnTo>
                  <a:lnTo>
                    <a:pt x="96860" y="80832"/>
                  </a:lnTo>
                  <a:lnTo>
                    <a:pt x="109056" y="41790"/>
                  </a:lnTo>
                  <a:lnTo>
                    <a:pt x="114171" y="9927"/>
                  </a:lnTo>
                  <a:lnTo>
                    <a:pt x="113866" y="7009"/>
                  </a:lnTo>
                  <a:lnTo>
                    <a:pt x="113560" y="4091"/>
                  </a:lnTo>
                  <a:lnTo>
                    <a:pt x="113352" y="2106"/>
                  </a:lnTo>
                  <a:lnTo>
                    <a:pt x="113242" y="1053"/>
                  </a:lnTo>
                  <a:lnTo>
                    <a:pt x="113132" y="0"/>
                  </a:lnTo>
                  <a:lnTo>
                    <a:pt x="112622" y="446"/>
                  </a:lnTo>
                  <a:lnTo>
                    <a:pt x="111711" y="2394"/>
                  </a:lnTo>
                  <a:lnTo>
                    <a:pt x="110801" y="4341"/>
                  </a:lnTo>
                  <a:lnTo>
                    <a:pt x="109085" y="8011"/>
                  </a:lnTo>
                  <a:lnTo>
                    <a:pt x="98561" y="48032"/>
                  </a:lnTo>
                  <a:lnTo>
                    <a:pt x="94228" y="88958"/>
                  </a:lnTo>
                  <a:lnTo>
                    <a:pt x="93669" y="103097"/>
                  </a:lnTo>
                  <a:lnTo>
                    <a:pt x="93892" y="116798"/>
                  </a:lnTo>
                  <a:lnTo>
                    <a:pt x="105893" y="159820"/>
                  </a:lnTo>
                  <a:lnTo>
                    <a:pt x="150245" y="166279"/>
                  </a:lnTo>
                  <a:lnTo>
                    <a:pt x="182407" y="134273"/>
                  </a:lnTo>
                  <a:lnTo>
                    <a:pt x="202175" y="99003"/>
                  </a:lnTo>
                  <a:lnTo>
                    <a:pt x="176955" y="136763"/>
                  </a:lnTo>
                  <a:lnTo>
                    <a:pt x="179355" y="178200"/>
                  </a:lnTo>
                  <a:lnTo>
                    <a:pt x="189597" y="188374"/>
                  </a:lnTo>
                  <a:lnTo>
                    <a:pt x="198440" y="186187"/>
                  </a:lnTo>
                  <a:lnTo>
                    <a:pt x="228825" y="158037"/>
                  </a:lnTo>
                  <a:lnTo>
                    <a:pt x="240884" y="115392"/>
                  </a:lnTo>
                  <a:lnTo>
                    <a:pt x="240611" y="108402"/>
                  </a:lnTo>
                  <a:lnTo>
                    <a:pt x="239492" y="102226"/>
                  </a:lnTo>
                  <a:lnTo>
                    <a:pt x="237435" y="94536"/>
                  </a:lnTo>
                  <a:lnTo>
                    <a:pt x="233374" y="89535"/>
                  </a:lnTo>
                  <a:lnTo>
                    <a:pt x="227308" y="87225"/>
                  </a:lnTo>
                  <a:lnTo>
                    <a:pt x="221243" y="84914"/>
                  </a:lnTo>
                  <a:lnTo>
                    <a:pt x="216148" y="85883"/>
                  </a:lnTo>
                  <a:lnTo>
                    <a:pt x="212026" y="90132"/>
                  </a:lnTo>
                  <a:lnTo>
                    <a:pt x="207903" y="94379"/>
                  </a:lnTo>
                  <a:lnTo>
                    <a:pt x="205866" y="99640"/>
                  </a:lnTo>
                  <a:lnTo>
                    <a:pt x="205914" y="105911"/>
                  </a:lnTo>
                  <a:lnTo>
                    <a:pt x="205962" y="112183"/>
                  </a:lnTo>
                  <a:lnTo>
                    <a:pt x="243705" y="125540"/>
                  </a:lnTo>
                  <a:lnTo>
                    <a:pt x="252011" y="125655"/>
                  </a:lnTo>
                  <a:lnTo>
                    <a:pt x="259945" y="125514"/>
                  </a:lnTo>
                  <a:lnTo>
                    <a:pt x="267506" y="125116"/>
                  </a:lnTo>
                  <a:lnTo>
                    <a:pt x="274694" y="124461"/>
                  </a:lnTo>
                  <a:lnTo>
                    <a:pt x="284031" y="123417"/>
                  </a:lnTo>
                  <a:lnTo>
                    <a:pt x="291154" y="123614"/>
                  </a:lnTo>
                  <a:lnTo>
                    <a:pt x="296064" y="125051"/>
                  </a:lnTo>
                  <a:lnTo>
                    <a:pt x="300974" y="126489"/>
                  </a:lnTo>
                  <a:lnTo>
                    <a:pt x="303905" y="130915"/>
                  </a:lnTo>
                  <a:lnTo>
                    <a:pt x="306522" y="168616"/>
                  </a:lnTo>
                  <a:lnTo>
                    <a:pt x="307056" y="174300"/>
                  </a:lnTo>
                  <a:lnTo>
                    <a:pt x="308028" y="178004"/>
                  </a:lnTo>
                  <a:lnTo>
                    <a:pt x="309000" y="181708"/>
                  </a:lnTo>
                  <a:lnTo>
                    <a:pt x="311691" y="182815"/>
                  </a:lnTo>
                  <a:lnTo>
                    <a:pt x="316099" y="181324"/>
                  </a:lnTo>
                  <a:lnTo>
                    <a:pt x="320508" y="179833"/>
                  </a:lnTo>
                  <a:lnTo>
                    <a:pt x="341679" y="147822"/>
                  </a:lnTo>
                  <a:lnTo>
                    <a:pt x="354819" y="114278"/>
                  </a:lnTo>
                  <a:lnTo>
                    <a:pt x="355652" y="111356"/>
                  </a:lnTo>
                  <a:lnTo>
                    <a:pt x="355790" y="110872"/>
                  </a:lnTo>
                  <a:lnTo>
                    <a:pt x="355928" y="110388"/>
                  </a:lnTo>
                  <a:lnTo>
                    <a:pt x="355991" y="110564"/>
                  </a:lnTo>
                  <a:lnTo>
                    <a:pt x="355977" y="111400"/>
                  </a:lnTo>
                  <a:lnTo>
                    <a:pt x="355965" y="112237"/>
                  </a:lnTo>
                  <a:lnTo>
                    <a:pt x="355889" y="117286"/>
                  </a:lnTo>
                  <a:lnTo>
                    <a:pt x="355750" y="126546"/>
                  </a:lnTo>
                  <a:lnTo>
                    <a:pt x="355730" y="133725"/>
                  </a:lnTo>
                  <a:lnTo>
                    <a:pt x="355880" y="141375"/>
                  </a:lnTo>
                  <a:lnTo>
                    <a:pt x="362098" y="180312"/>
                  </a:lnTo>
                  <a:lnTo>
                    <a:pt x="377363" y="195265"/>
                  </a:lnTo>
                  <a:lnTo>
                    <a:pt x="385579" y="193931"/>
                  </a:lnTo>
                  <a:lnTo>
                    <a:pt x="395262" y="188448"/>
                  </a:lnTo>
                  <a:lnTo>
                    <a:pt x="406738" y="174853"/>
                  </a:lnTo>
                  <a:lnTo>
                    <a:pt x="420007" y="153146"/>
                  </a:lnTo>
                  <a:lnTo>
                    <a:pt x="435070" y="123327"/>
                  </a:lnTo>
                </a:path>
              </a:pathLst>
            </a:custGeom>
            <a:noFill/>
            <a:ln cap="flat" cmpd="sng" w="21600">
              <a:solidFill>
                <a:srgbClr val="FDFF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18" name="Google Shape;718;p2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054193" y="1597994"/>
              <a:ext cx="113061" cy="180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9" name="Google Shape;719;p26"/>
            <p:cNvSpPr/>
            <p:nvPr/>
          </p:nvSpPr>
          <p:spPr>
            <a:xfrm>
              <a:off x="1208712" y="1590202"/>
              <a:ext cx="5715" cy="153035"/>
            </a:xfrm>
            <a:custGeom>
              <a:rect b="b" l="l" r="r" t="t"/>
              <a:pathLst>
                <a:path extrusionOk="0" h="153035" w="5715">
                  <a:moveTo>
                    <a:pt x="4888" y="12238"/>
                  </a:moveTo>
                  <a:lnTo>
                    <a:pt x="5237" y="4470"/>
                  </a:lnTo>
                  <a:lnTo>
                    <a:pt x="5418" y="436"/>
                  </a:lnTo>
                  <a:lnTo>
                    <a:pt x="5431" y="137"/>
                  </a:lnTo>
                  <a:lnTo>
                    <a:pt x="5441" y="0"/>
                  </a:lnTo>
                  <a:lnTo>
                    <a:pt x="5445" y="236"/>
                  </a:lnTo>
                  <a:lnTo>
                    <a:pt x="5445" y="514"/>
                  </a:lnTo>
                  <a:lnTo>
                    <a:pt x="5446" y="3235"/>
                  </a:lnTo>
                  <a:lnTo>
                    <a:pt x="5446" y="8399"/>
                  </a:lnTo>
                  <a:lnTo>
                    <a:pt x="5344" y="13183"/>
                  </a:lnTo>
                  <a:lnTo>
                    <a:pt x="5038" y="19790"/>
                  </a:lnTo>
                  <a:lnTo>
                    <a:pt x="4528" y="28219"/>
                  </a:lnTo>
                  <a:lnTo>
                    <a:pt x="3814" y="38471"/>
                  </a:lnTo>
                  <a:lnTo>
                    <a:pt x="3003" y="49838"/>
                  </a:lnTo>
                  <a:lnTo>
                    <a:pt x="2203" y="61610"/>
                  </a:lnTo>
                  <a:lnTo>
                    <a:pt x="1414" y="73789"/>
                  </a:lnTo>
                  <a:lnTo>
                    <a:pt x="636" y="86374"/>
                  </a:lnTo>
                  <a:lnTo>
                    <a:pt x="0" y="105165"/>
                  </a:lnTo>
                  <a:lnTo>
                    <a:pt x="451" y="122435"/>
                  </a:lnTo>
                  <a:lnTo>
                    <a:pt x="1990" y="138182"/>
                  </a:lnTo>
                  <a:lnTo>
                    <a:pt x="4617" y="152406"/>
                  </a:lnTo>
                </a:path>
              </a:pathLst>
            </a:custGeom>
            <a:noFill/>
            <a:ln cap="flat" cmpd="sng" w="21600">
              <a:solidFill>
                <a:srgbClr val="FDFF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20" name="Google Shape;720;p26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263152" y="1621747"/>
              <a:ext cx="111244" cy="13511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21" name="Google Shape;721;p26"/>
          <p:cNvSpPr/>
          <p:nvPr/>
        </p:nvSpPr>
        <p:spPr>
          <a:xfrm>
            <a:off x="1624733" y="1647174"/>
            <a:ext cx="147955" cy="276860"/>
          </a:xfrm>
          <a:custGeom>
            <a:rect b="b" l="l" r="r" t="t"/>
            <a:pathLst>
              <a:path extrusionOk="0" h="276860" w="147955">
                <a:moveTo>
                  <a:pt x="0" y="30353"/>
                </a:moveTo>
                <a:lnTo>
                  <a:pt x="12099" y="72106"/>
                </a:lnTo>
                <a:lnTo>
                  <a:pt x="31341" y="77760"/>
                </a:lnTo>
                <a:lnTo>
                  <a:pt x="37302" y="75745"/>
                </a:lnTo>
                <a:lnTo>
                  <a:pt x="66088" y="42474"/>
                </a:lnTo>
                <a:lnTo>
                  <a:pt x="80251" y="3695"/>
                </a:lnTo>
                <a:lnTo>
                  <a:pt x="80664" y="941"/>
                </a:lnTo>
                <a:lnTo>
                  <a:pt x="80735" y="470"/>
                </a:lnTo>
                <a:lnTo>
                  <a:pt x="80805" y="0"/>
                </a:lnTo>
                <a:lnTo>
                  <a:pt x="80497" y="741"/>
                </a:lnTo>
                <a:lnTo>
                  <a:pt x="80268" y="1393"/>
                </a:lnTo>
                <a:lnTo>
                  <a:pt x="78928" y="5205"/>
                </a:lnTo>
                <a:lnTo>
                  <a:pt x="70327" y="56412"/>
                </a:lnTo>
                <a:lnTo>
                  <a:pt x="67868" y="113788"/>
                </a:lnTo>
                <a:lnTo>
                  <a:pt x="67436" y="158125"/>
                </a:lnTo>
                <a:lnTo>
                  <a:pt x="67178" y="179121"/>
                </a:lnTo>
                <a:lnTo>
                  <a:pt x="66391" y="217404"/>
                </a:lnTo>
                <a:lnTo>
                  <a:pt x="64265" y="258046"/>
                </a:lnTo>
                <a:lnTo>
                  <a:pt x="59697" y="276851"/>
                </a:lnTo>
                <a:lnTo>
                  <a:pt x="56915" y="273850"/>
                </a:lnTo>
                <a:lnTo>
                  <a:pt x="54133" y="270848"/>
                </a:lnTo>
                <a:lnTo>
                  <a:pt x="34920" y="230118"/>
                </a:lnTo>
                <a:lnTo>
                  <a:pt x="27750" y="197833"/>
                </a:lnTo>
                <a:lnTo>
                  <a:pt x="28173" y="189931"/>
                </a:lnTo>
                <a:lnTo>
                  <a:pt x="61783" y="148201"/>
                </a:lnTo>
                <a:lnTo>
                  <a:pt x="112205" y="122677"/>
                </a:lnTo>
                <a:lnTo>
                  <a:pt x="147344" y="108363"/>
                </a:lnTo>
              </a:path>
            </a:pathLst>
          </a:custGeom>
          <a:noFill/>
          <a:ln cap="flat" cmpd="sng" w="21600">
            <a:solidFill>
              <a:srgbClr val="FDFF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26"/>
          <p:cNvSpPr/>
          <p:nvPr/>
        </p:nvSpPr>
        <p:spPr>
          <a:xfrm>
            <a:off x="1889539" y="1642760"/>
            <a:ext cx="87630" cy="80010"/>
          </a:xfrm>
          <a:custGeom>
            <a:rect b="b" l="l" r="r" t="t"/>
            <a:pathLst>
              <a:path extrusionOk="0" h="80010" w="87630">
                <a:moveTo>
                  <a:pt x="6483" y="21927"/>
                </a:moveTo>
                <a:lnTo>
                  <a:pt x="2343" y="22473"/>
                </a:lnTo>
                <a:lnTo>
                  <a:pt x="193" y="22757"/>
                </a:lnTo>
                <a:lnTo>
                  <a:pt x="34" y="22778"/>
                </a:lnTo>
                <a:lnTo>
                  <a:pt x="13463" y="20420"/>
                </a:lnTo>
                <a:lnTo>
                  <a:pt x="24697" y="17983"/>
                </a:lnTo>
                <a:lnTo>
                  <a:pt x="40711" y="13767"/>
                </a:lnTo>
                <a:lnTo>
                  <a:pt x="61504" y="7773"/>
                </a:lnTo>
                <a:lnTo>
                  <a:pt x="87077" y="0"/>
                </a:lnTo>
              </a:path>
              <a:path extrusionOk="0" h="80010" w="87630">
                <a:moveTo>
                  <a:pt x="22712" y="72170"/>
                </a:moveTo>
                <a:lnTo>
                  <a:pt x="15982" y="77516"/>
                </a:lnTo>
                <a:lnTo>
                  <a:pt x="15379" y="79773"/>
                </a:lnTo>
                <a:lnTo>
                  <a:pt x="20903" y="78940"/>
                </a:lnTo>
                <a:lnTo>
                  <a:pt x="27563" y="77936"/>
                </a:lnTo>
                <a:lnTo>
                  <a:pt x="38873" y="76232"/>
                </a:lnTo>
                <a:lnTo>
                  <a:pt x="54833" y="73827"/>
                </a:lnTo>
                <a:lnTo>
                  <a:pt x="75444" y="70721"/>
                </a:lnTo>
              </a:path>
            </a:pathLst>
          </a:custGeom>
          <a:noFill/>
          <a:ln cap="flat" cmpd="sng" w="21600">
            <a:solidFill>
              <a:srgbClr val="FDFF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3" name="Google Shape;723;p2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142704" y="1530014"/>
            <a:ext cx="148723" cy="200688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Google Shape;724;p26"/>
          <p:cNvSpPr/>
          <p:nvPr/>
        </p:nvSpPr>
        <p:spPr>
          <a:xfrm>
            <a:off x="2369886" y="1585234"/>
            <a:ext cx="6985" cy="17780"/>
          </a:xfrm>
          <a:custGeom>
            <a:rect b="b" l="l" r="r" t="t"/>
            <a:pathLst>
              <a:path extrusionOk="0" h="17780" w="6985">
                <a:moveTo>
                  <a:pt x="6526" y="17205"/>
                </a:moveTo>
                <a:lnTo>
                  <a:pt x="3676" y="6912"/>
                </a:lnTo>
                <a:lnTo>
                  <a:pt x="2148" y="1397"/>
                </a:lnTo>
                <a:lnTo>
                  <a:pt x="1945" y="663"/>
                </a:lnTo>
                <a:lnTo>
                  <a:pt x="1801" y="146"/>
                </a:lnTo>
                <a:lnTo>
                  <a:pt x="1704" y="0"/>
                </a:lnTo>
                <a:lnTo>
                  <a:pt x="1652" y="224"/>
                </a:lnTo>
                <a:lnTo>
                  <a:pt x="1579" y="543"/>
                </a:lnTo>
                <a:lnTo>
                  <a:pt x="1028" y="2937"/>
                </a:lnTo>
                <a:lnTo>
                  <a:pt x="0" y="7408"/>
                </a:lnTo>
              </a:path>
            </a:pathLst>
          </a:custGeom>
          <a:noFill/>
          <a:ln cap="flat" cmpd="sng" w="21600">
            <a:solidFill>
              <a:srgbClr val="FDFF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26"/>
          <p:cNvSpPr/>
          <p:nvPr/>
        </p:nvSpPr>
        <p:spPr>
          <a:xfrm>
            <a:off x="2351550" y="1674966"/>
            <a:ext cx="39370" cy="88265"/>
          </a:xfrm>
          <a:custGeom>
            <a:rect b="b" l="l" r="r" t="t"/>
            <a:pathLst>
              <a:path extrusionOk="0" h="88264" w="39369">
                <a:moveTo>
                  <a:pt x="34630" y="0"/>
                </a:moveTo>
                <a:lnTo>
                  <a:pt x="37233" y="5680"/>
                </a:lnTo>
                <a:lnTo>
                  <a:pt x="38723" y="12027"/>
                </a:lnTo>
                <a:lnTo>
                  <a:pt x="39100" y="19040"/>
                </a:lnTo>
                <a:lnTo>
                  <a:pt x="36960" y="28976"/>
                </a:lnTo>
                <a:lnTo>
                  <a:pt x="29729" y="43746"/>
                </a:lnTo>
                <a:lnTo>
                  <a:pt x="17409" y="63353"/>
                </a:lnTo>
                <a:lnTo>
                  <a:pt x="0" y="87795"/>
                </a:lnTo>
              </a:path>
            </a:pathLst>
          </a:custGeom>
          <a:noFill/>
          <a:ln cap="flat" cmpd="sng" w="21600">
            <a:solidFill>
              <a:srgbClr val="FDFF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6" name="Google Shape;726;p26"/>
          <p:cNvGrpSpPr/>
          <p:nvPr/>
        </p:nvGrpSpPr>
        <p:grpSpPr>
          <a:xfrm>
            <a:off x="678028" y="2120833"/>
            <a:ext cx="645202" cy="244475"/>
            <a:chOff x="678028" y="2120833"/>
            <a:chExt cx="645202" cy="244475"/>
          </a:xfrm>
        </p:grpSpPr>
        <p:pic>
          <p:nvPicPr>
            <p:cNvPr id="727" name="Google Shape;727;p2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678028" y="2167928"/>
              <a:ext cx="108102" cy="1844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8" name="Google Shape;728;p26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806217" y="2227899"/>
              <a:ext cx="93544" cy="1056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9" name="Google Shape;729;p26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922893" y="2152275"/>
              <a:ext cx="263485" cy="1955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0" name="Google Shape;730;p26"/>
            <p:cNvSpPr/>
            <p:nvPr/>
          </p:nvSpPr>
          <p:spPr>
            <a:xfrm>
              <a:off x="1240680" y="2120833"/>
              <a:ext cx="82550" cy="244475"/>
            </a:xfrm>
            <a:custGeom>
              <a:rect b="b" l="l" r="r" t="t"/>
              <a:pathLst>
                <a:path extrusionOk="0" h="244475" w="82550">
                  <a:moveTo>
                    <a:pt x="82203" y="11972"/>
                  </a:moveTo>
                  <a:lnTo>
                    <a:pt x="79525" y="7401"/>
                  </a:lnTo>
                  <a:lnTo>
                    <a:pt x="74815" y="3935"/>
                  </a:lnTo>
                  <a:lnTo>
                    <a:pt x="68072" y="1572"/>
                  </a:lnTo>
                  <a:lnTo>
                    <a:pt x="63584" y="0"/>
                  </a:lnTo>
                  <a:lnTo>
                    <a:pt x="57558" y="3453"/>
                  </a:lnTo>
                  <a:lnTo>
                    <a:pt x="31442" y="43845"/>
                  </a:lnTo>
                  <a:lnTo>
                    <a:pt x="11884" y="98238"/>
                  </a:lnTo>
                  <a:lnTo>
                    <a:pt x="1944" y="141361"/>
                  </a:lnTo>
                  <a:lnTo>
                    <a:pt x="0" y="172593"/>
                  </a:lnTo>
                  <a:lnTo>
                    <a:pt x="6569" y="200176"/>
                  </a:lnTo>
                  <a:lnTo>
                    <a:pt x="21651" y="224110"/>
                  </a:lnTo>
                  <a:lnTo>
                    <a:pt x="45247" y="244394"/>
                  </a:lnTo>
                </a:path>
              </a:pathLst>
            </a:custGeom>
            <a:noFill/>
            <a:ln cap="flat" cmpd="sng" w="21600">
              <a:solidFill>
                <a:srgbClr val="FDFF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1" name="Google Shape;731;p26"/>
          <p:cNvGrpSpPr/>
          <p:nvPr/>
        </p:nvGrpSpPr>
        <p:grpSpPr>
          <a:xfrm>
            <a:off x="1406369" y="2101738"/>
            <a:ext cx="445055" cy="339584"/>
            <a:chOff x="1406369" y="2101738"/>
            <a:chExt cx="445055" cy="339584"/>
          </a:xfrm>
        </p:grpSpPr>
        <p:pic>
          <p:nvPicPr>
            <p:cNvPr id="732" name="Google Shape;732;p26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1406369" y="2101738"/>
              <a:ext cx="231169" cy="2503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3" name="Google Shape;733;p26"/>
            <p:cNvSpPr/>
            <p:nvPr/>
          </p:nvSpPr>
          <p:spPr>
            <a:xfrm>
              <a:off x="1657749" y="2136522"/>
              <a:ext cx="193675" cy="304800"/>
            </a:xfrm>
            <a:custGeom>
              <a:rect b="b" l="l" r="r" t="t"/>
              <a:pathLst>
                <a:path extrusionOk="0" h="304800" w="193675">
                  <a:moveTo>
                    <a:pt x="17822" y="75595"/>
                  </a:moveTo>
                  <a:lnTo>
                    <a:pt x="1789" y="115634"/>
                  </a:lnTo>
                  <a:lnTo>
                    <a:pt x="1822" y="125110"/>
                  </a:lnTo>
                  <a:lnTo>
                    <a:pt x="17579" y="160468"/>
                  </a:lnTo>
                  <a:lnTo>
                    <a:pt x="25987" y="157343"/>
                  </a:lnTo>
                  <a:lnTo>
                    <a:pt x="55786" y="124604"/>
                  </a:lnTo>
                  <a:lnTo>
                    <a:pt x="71035" y="88153"/>
                  </a:lnTo>
                  <a:lnTo>
                    <a:pt x="76995" y="64004"/>
                  </a:lnTo>
                  <a:lnTo>
                    <a:pt x="77040" y="63752"/>
                  </a:lnTo>
                  <a:lnTo>
                    <a:pt x="76848" y="65218"/>
                  </a:lnTo>
                  <a:lnTo>
                    <a:pt x="76433" y="68164"/>
                  </a:lnTo>
                  <a:lnTo>
                    <a:pt x="75448" y="75159"/>
                  </a:lnTo>
                  <a:lnTo>
                    <a:pt x="69420" y="118445"/>
                  </a:lnTo>
                  <a:lnTo>
                    <a:pt x="63113" y="170298"/>
                  </a:lnTo>
                  <a:lnTo>
                    <a:pt x="61152" y="187491"/>
                  </a:lnTo>
                  <a:lnTo>
                    <a:pt x="59104" y="204301"/>
                  </a:lnTo>
                  <a:lnTo>
                    <a:pt x="52379" y="251608"/>
                  </a:lnTo>
                  <a:lnTo>
                    <a:pt x="39840" y="294197"/>
                  </a:lnTo>
                  <a:lnTo>
                    <a:pt x="29041" y="302499"/>
                  </a:lnTo>
                  <a:lnTo>
                    <a:pt x="23226" y="304604"/>
                  </a:lnTo>
                  <a:lnTo>
                    <a:pt x="336" y="273077"/>
                  </a:lnTo>
                  <a:lnTo>
                    <a:pt x="0" y="256406"/>
                  </a:lnTo>
                </a:path>
                <a:path extrusionOk="0" h="304800" w="193675">
                  <a:moveTo>
                    <a:pt x="159277" y="16271"/>
                  </a:moveTo>
                  <a:lnTo>
                    <a:pt x="156721" y="6712"/>
                  </a:lnTo>
                  <a:lnTo>
                    <a:pt x="157305" y="1495"/>
                  </a:lnTo>
                  <a:lnTo>
                    <a:pt x="161028" y="619"/>
                  </a:lnTo>
                  <a:lnTo>
                    <a:pt x="163663" y="0"/>
                  </a:lnTo>
                  <a:lnTo>
                    <a:pt x="185060" y="38740"/>
                  </a:lnTo>
                  <a:lnTo>
                    <a:pt x="193233" y="90019"/>
                  </a:lnTo>
                  <a:lnTo>
                    <a:pt x="193334" y="110426"/>
                  </a:lnTo>
                  <a:lnTo>
                    <a:pt x="191825" y="132060"/>
                  </a:lnTo>
                  <a:lnTo>
                    <a:pt x="188706" y="154922"/>
                  </a:lnTo>
                  <a:lnTo>
                    <a:pt x="180144" y="189944"/>
                  </a:lnTo>
                  <a:lnTo>
                    <a:pt x="166000" y="225946"/>
                  </a:lnTo>
                  <a:lnTo>
                    <a:pt x="146276" y="262929"/>
                  </a:lnTo>
                  <a:lnTo>
                    <a:pt x="120970" y="300892"/>
                  </a:lnTo>
                </a:path>
              </a:pathLst>
            </a:custGeom>
            <a:noFill/>
            <a:ln cap="flat" cmpd="sng" w="21600">
              <a:solidFill>
                <a:srgbClr val="FDFF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4" name="Google Shape;734;p26"/>
          <p:cNvSpPr/>
          <p:nvPr/>
        </p:nvSpPr>
        <p:spPr>
          <a:xfrm>
            <a:off x="1981274" y="2234225"/>
            <a:ext cx="12700" cy="0"/>
          </a:xfrm>
          <a:custGeom>
            <a:rect b="b" l="l" r="r" t="t"/>
            <a:pathLst>
              <a:path extrusionOk="0" h="120000" w="12700">
                <a:moveTo>
                  <a:pt x="12417" y="0"/>
                </a:moveTo>
                <a:lnTo>
                  <a:pt x="8278" y="0"/>
                </a:lnTo>
                <a:lnTo>
                  <a:pt x="4139" y="0"/>
                </a:lnTo>
                <a:lnTo>
                  <a:pt x="0" y="0"/>
                </a:lnTo>
              </a:path>
            </a:pathLst>
          </a:custGeom>
          <a:noFill/>
          <a:ln cap="flat" cmpd="sng" w="21600">
            <a:solidFill>
              <a:srgbClr val="FDFF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5" name="Google Shape;735;p2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946761" y="2309511"/>
            <a:ext cx="93705" cy="105385"/>
          </a:xfrm>
          <a:prstGeom prst="rect">
            <a:avLst/>
          </a:prstGeom>
          <a:noFill/>
          <a:ln>
            <a:noFill/>
          </a:ln>
        </p:spPr>
      </p:pic>
      <p:sp>
        <p:nvSpPr>
          <p:cNvPr id="736" name="Google Shape;736;p26"/>
          <p:cNvSpPr/>
          <p:nvPr/>
        </p:nvSpPr>
        <p:spPr>
          <a:xfrm>
            <a:off x="1016264" y="2697427"/>
            <a:ext cx="117475" cy="450850"/>
          </a:xfrm>
          <a:custGeom>
            <a:rect b="b" l="l" r="r" t="t"/>
            <a:pathLst>
              <a:path extrusionOk="0" h="450850" w="117475">
                <a:moveTo>
                  <a:pt x="68413" y="56401"/>
                </a:moveTo>
                <a:lnTo>
                  <a:pt x="57180" y="10739"/>
                </a:lnTo>
                <a:lnTo>
                  <a:pt x="54368" y="1707"/>
                </a:lnTo>
                <a:lnTo>
                  <a:pt x="53923" y="281"/>
                </a:lnTo>
                <a:lnTo>
                  <a:pt x="53707" y="0"/>
                </a:lnTo>
                <a:lnTo>
                  <a:pt x="53716" y="861"/>
                </a:lnTo>
                <a:lnTo>
                  <a:pt x="53726" y="1723"/>
                </a:lnTo>
                <a:lnTo>
                  <a:pt x="56092" y="54222"/>
                </a:lnTo>
                <a:lnTo>
                  <a:pt x="57728" y="76662"/>
                </a:lnTo>
                <a:lnTo>
                  <a:pt x="59520" y="102545"/>
                </a:lnTo>
                <a:lnTo>
                  <a:pt x="62696" y="161101"/>
                </a:lnTo>
                <a:lnTo>
                  <a:pt x="65264" y="227200"/>
                </a:lnTo>
                <a:lnTo>
                  <a:pt x="66837" y="291805"/>
                </a:lnTo>
                <a:lnTo>
                  <a:pt x="67399" y="351577"/>
                </a:lnTo>
                <a:lnTo>
                  <a:pt x="67401" y="375752"/>
                </a:lnTo>
                <a:lnTo>
                  <a:pt x="67234" y="395509"/>
                </a:lnTo>
                <a:lnTo>
                  <a:pt x="66078" y="436259"/>
                </a:lnTo>
                <a:lnTo>
                  <a:pt x="66005" y="438518"/>
                </a:lnTo>
                <a:lnTo>
                  <a:pt x="65976" y="439460"/>
                </a:lnTo>
                <a:lnTo>
                  <a:pt x="65959" y="439922"/>
                </a:lnTo>
                <a:lnTo>
                  <a:pt x="65923" y="439719"/>
                </a:lnTo>
                <a:lnTo>
                  <a:pt x="47694" y="402512"/>
                </a:lnTo>
                <a:lnTo>
                  <a:pt x="17004" y="384370"/>
                </a:lnTo>
                <a:lnTo>
                  <a:pt x="10847" y="386234"/>
                </a:lnTo>
                <a:lnTo>
                  <a:pt x="0" y="417550"/>
                </a:lnTo>
                <a:lnTo>
                  <a:pt x="695" y="425036"/>
                </a:lnTo>
                <a:lnTo>
                  <a:pt x="31060" y="450776"/>
                </a:lnTo>
                <a:lnTo>
                  <a:pt x="39494" y="450393"/>
                </a:lnTo>
                <a:lnTo>
                  <a:pt x="86621" y="428492"/>
                </a:lnTo>
                <a:lnTo>
                  <a:pt x="108016" y="411162"/>
                </a:lnTo>
                <a:lnTo>
                  <a:pt x="117039" y="402338"/>
                </a:lnTo>
              </a:path>
            </a:pathLst>
          </a:custGeom>
          <a:noFill/>
          <a:ln cap="flat" cmpd="sng" w="21600">
            <a:solidFill>
              <a:srgbClr val="FDFF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7" name="Google Shape;737;p26"/>
          <p:cNvGrpSpPr/>
          <p:nvPr/>
        </p:nvGrpSpPr>
        <p:grpSpPr>
          <a:xfrm>
            <a:off x="899463" y="3435787"/>
            <a:ext cx="187828" cy="177910"/>
            <a:chOff x="899463" y="3435787"/>
            <a:chExt cx="187828" cy="177910"/>
          </a:xfrm>
        </p:grpSpPr>
        <p:pic>
          <p:nvPicPr>
            <p:cNvPr id="738" name="Google Shape;738;p26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899463" y="3435787"/>
              <a:ext cx="138100" cy="1779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9" name="Google Shape;739;p26"/>
            <p:cNvSpPr/>
            <p:nvPr/>
          </p:nvSpPr>
          <p:spPr>
            <a:xfrm>
              <a:off x="1068876" y="3537988"/>
              <a:ext cx="18415" cy="7620"/>
            </a:xfrm>
            <a:custGeom>
              <a:rect b="b" l="l" r="r" t="t"/>
              <a:pathLst>
                <a:path extrusionOk="0" h="7620" w="18415">
                  <a:moveTo>
                    <a:pt x="18114" y="4384"/>
                  </a:moveTo>
                  <a:lnTo>
                    <a:pt x="5796" y="0"/>
                  </a:lnTo>
                  <a:lnTo>
                    <a:pt x="0" y="875"/>
                  </a:lnTo>
                  <a:lnTo>
                    <a:pt x="723" y="7010"/>
                  </a:lnTo>
                </a:path>
              </a:pathLst>
            </a:custGeom>
            <a:noFill/>
            <a:ln cap="flat" cmpd="sng" w="21600">
              <a:solidFill>
                <a:srgbClr val="FDFF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40" name="Google Shape;740;p26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171521" y="3412337"/>
            <a:ext cx="109578" cy="206209"/>
          </a:xfrm>
          <a:prstGeom prst="rect">
            <a:avLst/>
          </a:prstGeom>
          <a:noFill/>
          <a:ln>
            <a:noFill/>
          </a:ln>
        </p:spPr>
      </p:pic>
      <p:sp>
        <p:nvSpPr>
          <p:cNvPr id="741" name="Google Shape;741;p26"/>
          <p:cNvSpPr/>
          <p:nvPr/>
        </p:nvSpPr>
        <p:spPr>
          <a:xfrm>
            <a:off x="3119888" y="904418"/>
            <a:ext cx="86995" cy="4239260"/>
          </a:xfrm>
          <a:custGeom>
            <a:rect b="b" l="l" r="r" t="t"/>
            <a:pathLst>
              <a:path extrusionOk="0" h="4239260" w="86994">
                <a:moveTo>
                  <a:pt x="86985" y="27744"/>
                </a:moveTo>
                <a:lnTo>
                  <a:pt x="85902" y="16120"/>
                </a:lnTo>
                <a:lnTo>
                  <a:pt x="85114" y="7661"/>
                </a:lnTo>
                <a:lnTo>
                  <a:pt x="84621" y="2367"/>
                </a:lnTo>
                <a:lnTo>
                  <a:pt x="84423" y="238"/>
                </a:lnTo>
                <a:lnTo>
                  <a:pt x="84385" y="0"/>
                </a:lnTo>
                <a:lnTo>
                  <a:pt x="84351" y="1181"/>
                </a:lnTo>
                <a:lnTo>
                  <a:pt x="84350" y="3786"/>
                </a:lnTo>
                <a:lnTo>
                  <a:pt x="84349" y="9890"/>
                </a:lnTo>
                <a:lnTo>
                  <a:pt x="84096" y="49270"/>
                </a:lnTo>
                <a:lnTo>
                  <a:pt x="82145" y="93586"/>
                </a:lnTo>
                <a:lnTo>
                  <a:pt x="78337" y="153462"/>
                </a:lnTo>
                <a:lnTo>
                  <a:pt x="75918" y="191243"/>
                </a:lnTo>
                <a:lnTo>
                  <a:pt x="73183" y="234568"/>
                </a:lnTo>
                <a:lnTo>
                  <a:pt x="70132" y="283436"/>
                </a:lnTo>
                <a:lnTo>
                  <a:pt x="66994" y="336075"/>
                </a:lnTo>
                <a:lnTo>
                  <a:pt x="63997" y="390714"/>
                </a:lnTo>
                <a:lnTo>
                  <a:pt x="61142" y="447352"/>
                </a:lnTo>
                <a:lnTo>
                  <a:pt x="58427" y="505990"/>
                </a:lnTo>
                <a:lnTo>
                  <a:pt x="56271" y="553969"/>
                </a:lnTo>
                <a:lnTo>
                  <a:pt x="54034" y="602484"/>
                </a:lnTo>
                <a:lnTo>
                  <a:pt x="51716" y="651535"/>
                </a:lnTo>
                <a:lnTo>
                  <a:pt x="49316" y="701123"/>
                </a:lnTo>
                <a:lnTo>
                  <a:pt x="46835" y="751247"/>
                </a:lnTo>
                <a:lnTo>
                  <a:pt x="44512" y="801869"/>
                </a:lnTo>
                <a:lnTo>
                  <a:pt x="42588" y="852948"/>
                </a:lnTo>
                <a:lnTo>
                  <a:pt x="41062" y="904487"/>
                </a:lnTo>
                <a:lnTo>
                  <a:pt x="39936" y="956484"/>
                </a:lnTo>
                <a:lnTo>
                  <a:pt x="39208" y="1008940"/>
                </a:lnTo>
                <a:lnTo>
                  <a:pt x="38754" y="1062064"/>
                </a:lnTo>
                <a:lnTo>
                  <a:pt x="38452" y="1116069"/>
                </a:lnTo>
                <a:lnTo>
                  <a:pt x="38299" y="1170955"/>
                </a:lnTo>
                <a:lnTo>
                  <a:pt x="38297" y="1226720"/>
                </a:lnTo>
                <a:lnTo>
                  <a:pt x="38446" y="1283365"/>
                </a:lnTo>
                <a:lnTo>
                  <a:pt x="38663" y="1331428"/>
                </a:lnTo>
                <a:lnTo>
                  <a:pt x="38943" y="1380476"/>
                </a:lnTo>
                <a:lnTo>
                  <a:pt x="39286" y="1430509"/>
                </a:lnTo>
                <a:lnTo>
                  <a:pt x="39692" y="1481526"/>
                </a:lnTo>
                <a:lnTo>
                  <a:pt x="40161" y="1533529"/>
                </a:lnTo>
                <a:lnTo>
                  <a:pt x="40692" y="1586516"/>
                </a:lnTo>
                <a:lnTo>
                  <a:pt x="41213" y="1640199"/>
                </a:lnTo>
                <a:lnTo>
                  <a:pt x="41649" y="1694291"/>
                </a:lnTo>
                <a:lnTo>
                  <a:pt x="42001" y="1748792"/>
                </a:lnTo>
                <a:lnTo>
                  <a:pt x="42268" y="1803702"/>
                </a:lnTo>
                <a:lnTo>
                  <a:pt x="42451" y="1859020"/>
                </a:lnTo>
                <a:lnTo>
                  <a:pt x="42549" y="1914747"/>
                </a:lnTo>
                <a:lnTo>
                  <a:pt x="42571" y="1962952"/>
                </a:lnTo>
                <a:lnTo>
                  <a:pt x="42541" y="2011687"/>
                </a:lnTo>
                <a:lnTo>
                  <a:pt x="42458" y="2060949"/>
                </a:lnTo>
                <a:lnTo>
                  <a:pt x="42323" y="2110741"/>
                </a:lnTo>
                <a:lnTo>
                  <a:pt x="42136" y="2161061"/>
                </a:lnTo>
                <a:lnTo>
                  <a:pt x="41897" y="2211910"/>
                </a:lnTo>
                <a:lnTo>
                  <a:pt x="41604" y="2263288"/>
                </a:lnTo>
                <a:lnTo>
                  <a:pt x="41302" y="2315056"/>
                </a:lnTo>
                <a:lnTo>
                  <a:pt x="41030" y="2367076"/>
                </a:lnTo>
                <a:lnTo>
                  <a:pt x="40788" y="2419349"/>
                </a:lnTo>
                <a:lnTo>
                  <a:pt x="40578" y="2471874"/>
                </a:lnTo>
                <a:lnTo>
                  <a:pt x="40397" y="2524651"/>
                </a:lnTo>
                <a:lnTo>
                  <a:pt x="40248" y="2577681"/>
                </a:lnTo>
                <a:lnTo>
                  <a:pt x="40129" y="2630963"/>
                </a:lnTo>
                <a:lnTo>
                  <a:pt x="40032" y="2684167"/>
                </a:lnTo>
                <a:lnTo>
                  <a:pt x="39948" y="2736961"/>
                </a:lnTo>
                <a:lnTo>
                  <a:pt x="39878" y="2789346"/>
                </a:lnTo>
                <a:lnTo>
                  <a:pt x="39821" y="2841322"/>
                </a:lnTo>
                <a:lnTo>
                  <a:pt x="39778" y="2892888"/>
                </a:lnTo>
                <a:lnTo>
                  <a:pt x="39748" y="2944045"/>
                </a:lnTo>
                <a:lnTo>
                  <a:pt x="39731" y="2994793"/>
                </a:lnTo>
                <a:lnTo>
                  <a:pt x="39693" y="3045132"/>
                </a:lnTo>
                <a:lnTo>
                  <a:pt x="39600" y="3095064"/>
                </a:lnTo>
                <a:lnTo>
                  <a:pt x="39452" y="3144587"/>
                </a:lnTo>
                <a:lnTo>
                  <a:pt x="39249" y="3193703"/>
                </a:lnTo>
                <a:lnTo>
                  <a:pt x="38991" y="3242411"/>
                </a:lnTo>
                <a:lnTo>
                  <a:pt x="38677" y="3290711"/>
                </a:lnTo>
                <a:lnTo>
                  <a:pt x="38309" y="3338604"/>
                </a:lnTo>
                <a:lnTo>
                  <a:pt x="37811" y="3393653"/>
                </a:lnTo>
                <a:lnTo>
                  <a:pt x="37238" y="3447526"/>
                </a:lnTo>
                <a:lnTo>
                  <a:pt x="36592" y="3500225"/>
                </a:lnTo>
                <a:lnTo>
                  <a:pt x="35873" y="3551747"/>
                </a:lnTo>
                <a:lnTo>
                  <a:pt x="35079" y="3602095"/>
                </a:lnTo>
                <a:lnTo>
                  <a:pt x="34212" y="3651267"/>
                </a:lnTo>
                <a:lnTo>
                  <a:pt x="33031" y="3708354"/>
                </a:lnTo>
                <a:lnTo>
                  <a:pt x="31658" y="3763014"/>
                </a:lnTo>
                <a:lnTo>
                  <a:pt x="30095" y="3815247"/>
                </a:lnTo>
                <a:lnTo>
                  <a:pt x="28340" y="3865051"/>
                </a:lnTo>
                <a:lnTo>
                  <a:pt x="26393" y="3912428"/>
                </a:lnTo>
                <a:lnTo>
                  <a:pt x="23750" y="3968224"/>
                </a:lnTo>
                <a:lnTo>
                  <a:pt x="20929" y="4020205"/>
                </a:lnTo>
                <a:lnTo>
                  <a:pt x="17928" y="4068371"/>
                </a:lnTo>
                <a:lnTo>
                  <a:pt x="14749" y="4112721"/>
                </a:lnTo>
                <a:lnTo>
                  <a:pt x="8896" y="4175075"/>
                </a:lnTo>
                <a:lnTo>
                  <a:pt x="1415" y="4231299"/>
                </a:lnTo>
                <a:lnTo>
                  <a:pt x="0" y="4239081"/>
                </a:lnTo>
              </a:path>
            </a:pathLst>
          </a:custGeom>
          <a:noFill/>
          <a:ln cap="flat" cmpd="sng" w="21600">
            <a:solidFill>
              <a:srgbClr val="FDFF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2" name="Google Shape;742;p26"/>
          <p:cNvGrpSpPr/>
          <p:nvPr/>
        </p:nvGrpSpPr>
        <p:grpSpPr>
          <a:xfrm>
            <a:off x="3695467" y="993520"/>
            <a:ext cx="724177" cy="213347"/>
            <a:chOff x="3695467" y="993520"/>
            <a:chExt cx="724177" cy="213347"/>
          </a:xfrm>
        </p:grpSpPr>
        <p:sp>
          <p:nvSpPr>
            <p:cNvPr id="743" name="Google Shape;743;p26"/>
            <p:cNvSpPr/>
            <p:nvPr/>
          </p:nvSpPr>
          <p:spPr>
            <a:xfrm>
              <a:off x="3695467" y="1010635"/>
              <a:ext cx="411480" cy="189230"/>
            </a:xfrm>
            <a:custGeom>
              <a:rect b="b" l="l" r="r" t="t"/>
              <a:pathLst>
                <a:path extrusionOk="0" h="189230" w="411479">
                  <a:moveTo>
                    <a:pt x="115433" y="105814"/>
                  </a:moveTo>
                  <a:lnTo>
                    <a:pt x="120838" y="104059"/>
                  </a:lnTo>
                  <a:lnTo>
                    <a:pt x="124401" y="100329"/>
                  </a:lnTo>
                  <a:lnTo>
                    <a:pt x="126124" y="94623"/>
                  </a:lnTo>
                  <a:lnTo>
                    <a:pt x="127300" y="90731"/>
                  </a:lnTo>
                  <a:lnTo>
                    <a:pt x="127900" y="87534"/>
                  </a:lnTo>
                  <a:lnTo>
                    <a:pt x="127927" y="85031"/>
                  </a:lnTo>
                  <a:lnTo>
                    <a:pt x="127952" y="82529"/>
                  </a:lnTo>
                  <a:lnTo>
                    <a:pt x="127045" y="80061"/>
                  </a:lnTo>
                  <a:lnTo>
                    <a:pt x="125206" y="77629"/>
                  </a:lnTo>
                  <a:lnTo>
                    <a:pt x="123367" y="75198"/>
                  </a:lnTo>
                  <a:lnTo>
                    <a:pt x="120661" y="72784"/>
                  </a:lnTo>
                  <a:lnTo>
                    <a:pt x="117086" y="70388"/>
                  </a:lnTo>
                  <a:lnTo>
                    <a:pt x="113512" y="67993"/>
                  </a:lnTo>
                  <a:lnTo>
                    <a:pt x="108532" y="65831"/>
                  </a:lnTo>
                  <a:lnTo>
                    <a:pt x="102147" y="63905"/>
                  </a:lnTo>
                  <a:lnTo>
                    <a:pt x="95762" y="61979"/>
                  </a:lnTo>
                  <a:lnTo>
                    <a:pt x="55542" y="65863"/>
                  </a:lnTo>
                  <a:lnTo>
                    <a:pt x="23670" y="94041"/>
                  </a:lnTo>
                  <a:lnTo>
                    <a:pt x="2698" y="137673"/>
                  </a:lnTo>
                  <a:lnTo>
                    <a:pt x="0" y="157823"/>
                  </a:lnTo>
                  <a:lnTo>
                    <a:pt x="1233" y="165510"/>
                  </a:lnTo>
                  <a:lnTo>
                    <a:pt x="4274" y="171327"/>
                  </a:lnTo>
                  <a:lnTo>
                    <a:pt x="9125" y="175274"/>
                  </a:lnTo>
                  <a:lnTo>
                    <a:pt x="15357" y="177154"/>
                  </a:lnTo>
                  <a:lnTo>
                    <a:pt x="22548" y="176769"/>
                  </a:lnTo>
                  <a:lnTo>
                    <a:pt x="58709" y="154454"/>
                  </a:lnTo>
                  <a:lnTo>
                    <a:pt x="85705" y="123022"/>
                  </a:lnTo>
                  <a:lnTo>
                    <a:pt x="106246" y="88805"/>
                  </a:lnTo>
                  <a:lnTo>
                    <a:pt x="120715" y="46549"/>
                  </a:lnTo>
                  <a:lnTo>
                    <a:pt x="123203" y="21414"/>
                  </a:lnTo>
                  <a:lnTo>
                    <a:pt x="122852" y="14791"/>
                  </a:lnTo>
                  <a:lnTo>
                    <a:pt x="121993" y="6547"/>
                  </a:lnTo>
                  <a:lnTo>
                    <a:pt x="120285" y="1940"/>
                  </a:lnTo>
                  <a:lnTo>
                    <a:pt x="117730" y="970"/>
                  </a:lnTo>
                  <a:lnTo>
                    <a:pt x="115174" y="0"/>
                  </a:lnTo>
                  <a:lnTo>
                    <a:pt x="103771" y="36624"/>
                  </a:lnTo>
                  <a:lnTo>
                    <a:pt x="97764" y="79757"/>
                  </a:lnTo>
                  <a:lnTo>
                    <a:pt x="95803" y="124812"/>
                  </a:lnTo>
                  <a:lnTo>
                    <a:pt x="96769" y="138595"/>
                  </a:lnTo>
                  <a:lnTo>
                    <a:pt x="116518" y="176175"/>
                  </a:lnTo>
                  <a:lnTo>
                    <a:pt x="158359" y="179261"/>
                  </a:lnTo>
                  <a:lnTo>
                    <a:pt x="187319" y="150361"/>
                  </a:lnTo>
                  <a:lnTo>
                    <a:pt x="198281" y="111348"/>
                  </a:lnTo>
                  <a:lnTo>
                    <a:pt x="170087" y="138194"/>
                  </a:lnTo>
                  <a:lnTo>
                    <a:pt x="171276" y="181265"/>
                  </a:lnTo>
                  <a:lnTo>
                    <a:pt x="189300" y="188867"/>
                  </a:lnTo>
                  <a:lnTo>
                    <a:pt x="195966" y="188116"/>
                  </a:lnTo>
                  <a:lnTo>
                    <a:pt x="228493" y="164015"/>
                  </a:lnTo>
                  <a:lnTo>
                    <a:pt x="242325" y="125612"/>
                  </a:lnTo>
                  <a:lnTo>
                    <a:pt x="240640" y="118326"/>
                  </a:lnTo>
                  <a:lnTo>
                    <a:pt x="235691" y="112929"/>
                  </a:lnTo>
                  <a:lnTo>
                    <a:pt x="230743" y="107532"/>
                  </a:lnTo>
                  <a:lnTo>
                    <a:pt x="224254" y="104331"/>
                  </a:lnTo>
                  <a:lnTo>
                    <a:pt x="216224" y="103326"/>
                  </a:lnTo>
                  <a:lnTo>
                    <a:pt x="208195" y="102321"/>
                  </a:lnTo>
                  <a:lnTo>
                    <a:pt x="201540" y="103382"/>
                  </a:lnTo>
                  <a:lnTo>
                    <a:pt x="187748" y="119693"/>
                  </a:lnTo>
                  <a:lnTo>
                    <a:pt x="191637" y="121867"/>
                  </a:lnTo>
                  <a:lnTo>
                    <a:pt x="228568" y="124385"/>
                  </a:lnTo>
                  <a:lnTo>
                    <a:pt x="236832" y="124609"/>
                  </a:lnTo>
                  <a:lnTo>
                    <a:pt x="275430" y="133413"/>
                  </a:lnTo>
                  <a:lnTo>
                    <a:pt x="289998" y="171112"/>
                  </a:lnTo>
                  <a:lnTo>
                    <a:pt x="291817" y="176797"/>
                  </a:lnTo>
                  <a:lnTo>
                    <a:pt x="293822" y="180501"/>
                  </a:lnTo>
                  <a:lnTo>
                    <a:pt x="295827" y="184205"/>
                  </a:lnTo>
                  <a:lnTo>
                    <a:pt x="298793" y="185632"/>
                  </a:lnTo>
                  <a:lnTo>
                    <a:pt x="330954" y="156909"/>
                  </a:lnTo>
                  <a:lnTo>
                    <a:pt x="344197" y="136357"/>
                  </a:lnTo>
                  <a:lnTo>
                    <a:pt x="348218" y="131965"/>
                  </a:lnTo>
                  <a:lnTo>
                    <a:pt x="348574" y="135272"/>
                  </a:lnTo>
                  <a:lnTo>
                    <a:pt x="348929" y="138578"/>
                  </a:lnTo>
                  <a:lnTo>
                    <a:pt x="349819" y="146845"/>
                  </a:lnTo>
                  <a:lnTo>
                    <a:pt x="359498" y="185109"/>
                  </a:lnTo>
                  <a:lnTo>
                    <a:pt x="369049" y="189156"/>
                  </a:lnTo>
                  <a:lnTo>
                    <a:pt x="375904" y="186856"/>
                  </a:lnTo>
                  <a:lnTo>
                    <a:pt x="406649" y="152361"/>
                  </a:lnTo>
                  <a:lnTo>
                    <a:pt x="409739" y="140420"/>
                  </a:lnTo>
                  <a:lnTo>
                    <a:pt x="411256" y="127057"/>
                  </a:lnTo>
                </a:path>
              </a:pathLst>
            </a:custGeom>
            <a:noFill/>
            <a:ln cap="flat" cmpd="sng" w="216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44" name="Google Shape;744;p26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4116089" y="993520"/>
              <a:ext cx="303555" cy="2133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45" name="Google Shape;745;p26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4679455" y="1044519"/>
            <a:ext cx="126678" cy="147044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26"/>
          <p:cNvSpPr/>
          <p:nvPr/>
        </p:nvSpPr>
        <p:spPr>
          <a:xfrm>
            <a:off x="4985273" y="1086127"/>
            <a:ext cx="92075" cy="73025"/>
          </a:xfrm>
          <a:custGeom>
            <a:rect b="b" l="l" r="r" t="t"/>
            <a:pathLst>
              <a:path extrusionOk="0" h="73025" w="92075">
                <a:moveTo>
                  <a:pt x="17444" y="7957"/>
                </a:moveTo>
                <a:lnTo>
                  <a:pt x="11904" y="4166"/>
                </a:lnTo>
                <a:lnTo>
                  <a:pt x="8469" y="1814"/>
                </a:lnTo>
                <a:lnTo>
                  <a:pt x="7139" y="905"/>
                </a:lnTo>
                <a:lnTo>
                  <a:pt x="6213" y="270"/>
                </a:lnTo>
                <a:lnTo>
                  <a:pt x="7614" y="0"/>
                </a:lnTo>
                <a:lnTo>
                  <a:pt x="11344" y="92"/>
                </a:lnTo>
                <a:lnTo>
                  <a:pt x="15073" y="185"/>
                </a:lnTo>
                <a:lnTo>
                  <a:pt x="22917" y="380"/>
                </a:lnTo>
                <a:lnTo>
                  <a:pt x="34876" y="677"/>
                </a:lnTo>
                <a:lnTo>
                  <a:pt x="48442" y="1332"/>
                </a:lnTo>
                <a:lnTo>
                  <a:pt x="62450" y="2635"/>
                </a:lnTo>
                <a:lnTo>
                  <a:pt x="76900" y="4584"/>
                </a:lnTo>
                <a:lnTo>
                  <a:pt x="91792" y="7182"/>
                </a:lnTo>
              </a:path>
              <a:path extrusionOk="0" h="73025" w="92075">
                <a:moveTo>
                  <a:pt x="10747" y="72725"/>
                </a:moveTo>
                <a:lnTo>
                  <a:pt x="3888" y="72725"/>
                </a:lnTo>
                <a:lnTo>
                  <a:pt x="329" y="72725"/>
                </a:lnTo>
                <a:lnTo>
                  <a:pt x="71" y="72725"/>
                </a:lnTo>
                <a:lnTo>
                  <a:pt x="587" y="72714"/>
                </a:lnTo>
                <a:lnTo>
                  <a:pt x="1113" y="72707"/>
                </a:lnTo>
                <a:lnTo>
                  <a:pt x="6377" y="72635"/>
                </a:lnTo>
                <a:lnTo>
                  <a:pt x="16379" y="72496"/>
                </a:lnTo>
                <a:lnTo>
                  <a:pt x="28943" y="71605"/>
                </a:lnTo>
                <a:lnTo>
                  <a:pt x="44872" y="69230"/>
                </a:lnTo>
                <a:lnTo>
                  <a:pt x="64164" y="65372"/>
                </a:lnTo>
                <a:lnTo>
                  <a:pt x="86821" y="60031"/>
                </a:lnTo>
              </a:path>
            </a:pathLst>
          </a:custGeom>
          <a:noFill/>
          <a:ln cap="flat" cmpd="sng" w="216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7" name="Google Shape;747;p26"/>
          <p:cNvGrpSpPr/>
          <p:nvPr/>
        </p:nvGrpSpPr>
        <p:grpSpPr>
          <a:xfrm>
            <a:off x="3687917" y="1535213"/>
            <a:ext cx="513805" cy="185225"/>
            <a:chOff x="3687917" y="1535213"/>
            <a:chExt cx="513805" cy="185225"/>
          </a:xfrm>
        </p:grpSpPr>
        <p:pic>
          <p:nvPicPr>
            <p:cNvPr id="748" name="Google Shape;748;p26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3687917" y="1535213"/>
              <a:ext cx="213194" cy="185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9" name="Google Shape;749;p26"/>
            <p:cNvSpPr/>
            <p:nvPr/>
          </p:nvSpPr>
          <p:spPr>
            <a:xfrm>
              <a:off x="3933752" y="1558104"/>
              <a:ext cx="267970" cy="154305"/>
            </a:xfrm>
            <a:custGeom>
              <a:rect b="b" l="l" r="r" t="t"/>
              <a:pathLst>
                <a:path extrusionOk="0" h="154305" w="267970">
                  <a:moveTo>
                    <a:pt x="0" y="78894"/>
                  </a:moveTo>
                  <a:lnTo>
                    <a:pt x="921" y="70561"/>
                  </a:lnTo>
                  <a:lnTo>
                    <a:pt x="2261" y="67505"/>
                  </a:lnTo>
                  <a:lnTo>
                    <a:pt x="4019" y="69727"/>
                  </a:lnTo>
                  <a:lnTo>
                    <a:pt x="5281" y="71320"/>
                  </a:lnTo>
                  <a:lnTo>
                    <a:pt x="7126" y="76051"/>
                  </a:lnTo>
                  <a:lnTo>
                    <a:pt x="9554" y="83918"/>
                  </a:lnTo>
                  <a:lnTo>
                    <a:pt x="11504" y="89820"/>
                  </a:lnTo>
                  <a:lnTo>
                    <a:pt x="32578" y="124961"/>
                  </a:lnTo>
                  <a:lnTo>
                    <a:pt x="43669" y="129806"/>
                  </a:lnTo>
                  <a:lnTo>
                    <a:pt x="49894" y="128317"/>
                  </a:lnTo>
                  <a:lnTo>
                    <a:pt x="56119" y="126828"/>
                  </a:lnTo>
                  <a:lnTo>
                    <a:pt x="61865" y="122621"/>
                  </a:lnTo>
                  <a:lnTo>
                    <a:pt x="67134" y="115694"/>
                  </a:lnTo>
                  <a:lnTo>
                    <a:pt x="72403" y="108768"/>
                  </a:lnTo>
                  <a:lnTo>
                    <a:pt x="76368" y="102180"/>
                  </a:lnTo>
                  <a:lnTo>
                    <a:pt x="79029" y="95932"/>
                  </a:lnTo>
                  <a:lnTo>
                    <a:pt x="81691" y="89683"/>
                  </a:lnTo>
                  <a:lnTo>
                    <a:pt x="83287" y="85600"/>
                  </a:lnTo>
                  <a:lnTo>
                    <a:pt x="83819" y="83681"/>
                  </a:lnTo>
                  <a:lnTo>
                    <a:pt x="84349" y="81761"/>
                  </a:lnTo>
                  <a:lnTo>
                    <a:pt x="84629" y="80751"/>
                  </a:lnTo>
                  <a:lnTo>
                    <a:pt x="84672" y="80605"/>
                  </a:lnTo>
                  <a:lnTo>
                    <a:pt x="84633" y="80866"/>
                  </a:lnTo>
                  <a:lnTo>
                    <a:pt x="84591" y="81112"/>
                  </a:lnTo>
                  <a:lnTo>
                    <a:pt x="84158" y="83556"/>
                  </a:lnTo>
                  <a:lnTo>
                    <a:pt x="83337" y="88198"/>
                  </a:lnTo>
                  <a:lnTo>
                    <a:pt x="80596" y="122513"/>
                  </a:lnTo>
                  <a:lnTo>
                    <a:pt x="80729" y="128882"/>
                  </a:lnTo>
                  <a:lnTo>
                    <a:pt x="91945" y="153716"/>
                  </a:lnTo>
                  <a:lnTo>
                    <a:pt x="97030" y="153014"/>
                  </a:lnTo>
                  <a:lnTo>
                    <a:pt x="127499" y="118532"/>
                  </a:lnTo>
                  <a:lnTo>
                    <a:pt x="144321" y="82486"/>
                  </a:lnTo>
                  <a:lnTo>
                    <a:pt x="156396" y="43263"/>
                  </a:lnTo>
                  <a:lnTo>
                    <a:pt x="164264" y="1066"/>
                  </a:lnTo>
                  <a:lnTo>
                    <a:pt x="164359" y="453"/>
                  </a:lnTo>
                  <a:lnTo>
                    <a:pt x="155250" y="48119"/>
                  </a:lnTo>
                  <a:lnTo>
                    <a:pt x="152581" y="87136"/>
                  </a:lnTo>
                  <a:lnTo>
                    <a:pt x="152446" y="99370"/>
                  </a:lnTo>
                  <a:lnTo>
                    <a:pt x="152703" y="111060"/>
                  </a:lnTo>
                  <a:lnTo>
                    <a:pt x="169364" y="148065"/>
                  </a:lnTo>
                  <a:lnTo>
                    <a:pt x="175577" y="150033"/>
                  </a:lnTo>
                  <a:lnTo>
                    <a:pt x="182511" y="149932"/>
                  </a:lnTo>
                  <a:lnTo>
                    <a:pt x="190167" y="147764"/>
                  </a:lnTo>
                  <a:lnTo>
                    <a:pt x="202037" y="140183"/>
                  </a:lnTo>
                  <a:lnTo>
                    <a:pt x="214570" y="126660"/>
                  </a:lnTo>
                  <a:lnTo>
                    <a:pt x="227766" y="107194"/>
                  </a:lnTo>
                  <a:lnTo>
                    <a:pt x="241623" y="81785"/>
                  </a:lnTo>
                </a:path>
                <a:path extrusionOk="0" h="154305" w="267970">
                  <a:moveTo>
                    <a:pt x="148152" y="71123"/>
                  </a:moveTo>
                  <a:lnTo>
                    <a:pt x="144641" y="70663"/>
                  </a:lnTo>
                  <a:lnTo>
                    <a:pt x="142993" y="69163"/>
                  </a:lnTo>
                  <a:lnTo>
                    <a:pt x="143208" y="66625"/>
                  </a:lnTo>
                  <a:lnTo>
                    <a:pt x="143360" y="64833"/>
                  </a:lnTo>
                  <a:lnTo>
                    <a:pt x="190386" y="55506"/>
                  </a:lnTo>
                  <a:lnTo>
                    <a:pt x="224831" y="53760"/>
                  </a:lnTo>
                  <a:lnTo>
                    <a:pt x="245273" y="54217"/>
                  </a:lnTo>
                  <a:lnTo>
                    <a:pt x="267862" y="55560"/>
                  </a:lnTo>
                </a:path>
              </a:pathLst>
            </a:custGeom>
            <a:noFill/>
            <a:ln cap="flat" cmpd="sng" w="216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0" name="Google Shape;750;p26"/>
          <p:cNvGrpSpPr/>
          <p:nvPr/>
        </p:nvGrpSpPr>
        <p:grpSpPr>
          <a:xfrm>
            <a:off x="4277285" y="1483455"/>
            <a:ext cx="317327" cy="243987"/>
            <a:chOff x="4277285" y="1483455"/>
            <a:chExt cx="317327" cy="243987"/>
          </a:xfrm>
        </p:grpSpPr>
        <p:pic>
          <p:nvPicPr>
            <p:cNvPr id="751" name="Google Shape;751;p26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4277285" y="1503128"/>
              <a:ext cx="196472" cy="2243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2" name="Google Shape;752;p26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4506378" y="1483455"/>
              <a:ext cx="88234" cy="2406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53" name="Google Shape;753;p26"/>
          <p:cNvSpPr/>
          <p:nvPr/>
        </p:nvSpPr>
        <p:spPr>
          <a:xfrm>
            <a:off x="4721300" y="1599487"/>
            <a:ext cx="8255" cy="15875"/>
          </a:xfrm>
          <a:custGeom>
            <a:rect b="b" l="l" r="r" t="t"/>
            <a:pathLst>
              <a:path extrusionOk="0" h="15875" w="8254">
                <a:moveTo>
                  <a:pt x="8085" y="15848"/>
                </a:moveTo>
                <a:lnTo>
                  <a:pt x="3733" y="7133"/>
                </a:lnTo>
                <a:lnTo>
                  <a:pt x="1242" y="2146"/>
                </a:lnTo>
                <a:lnTo>
                  <a:pt x="613" y="887"/>
                </a:lnTo>
                <a:lnTo>
                  <a:pt x="172" y="4"/>
                </a:lnTo>
                <a:lnTo>
                  <a:pt x="0" y="0"/>
                </a:lnTo>
                <a:lnTo>
                  <a:pt x="96" y="872"/>
                </a:lnTo>
                <a:lnTo>
                  <a:pt x="234" y="2116"/>
                </a:lnTo>
                <a:lnTo>
                  <a:pt x="782" y="7046"/>
                </a:lnTo>
                <a:lnTo>
                  <a:pt x="1738" y="15659"/>
                </a:lnTo>
              </a:path>
            </a:pathLst>
          </a:custGeom>
          <a:noFill/>
          <a:ln cap="flat" cmpd="sng" w="216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26"/>
          <p:cNvSpPr/>
          <p:nvPr/>
        </p:nvSpPr>
        <p:spPr>
          <a:xfrm>
            <a:off x="4703112" y="1689560"/>
            <a:ext cx="44450" cy="40640"/>
          </a:xfrm>
          <a:custGeom>
            <a:rect b="b" l="l" r="r" t="t"/>
            <a:pathLst>
              <a:path extrusionOk="0" h="40639" w="44450">
                <a:moveTo>
                  <a:pt x="43869" y="0"/>
                </a:moveTo>
                <a:lnTo>
                  <a:pt x="9616" y="28599"/>
                </a:lnTo>
                <a:lnTo>
                  <a:pt x="4830" y="34312"/>
                </a:lnTo>
                <a:lnTo>
                  <a:pt x="0" y="40527"/>
                </a:lnTo>
              </a:path>
            </a:pathLst>
          </a:custGeom>
          <a:noFill/>
          <a:ln cap="flat" cmpd="sng" w="216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26"/>
          <p:cNvSpPr/>
          <p:nvPr/>
        </p:nvSpPr>
        <p:spPr>
          <a:xfrm>
            <a:off x="4122758" y="1926003"/>
            <a:ext cx="111125" cy="379095"/>
          </a:xfrm>
          <a:custGeom>
            <a:rect b="b" l="l" r="r" t="t"/>
            <a:pathLst>
              <a:path extrusionOk="0" h="379094" w="111125">
                <a:moveTo>
                  <a:pt x="54447" y="6271"/>
                </a:moveTo>
                <a:lnTo>
                  <a:pt x="47530" y="0"/>
                </a:lnTo>
                <a:lnTo>
                  <a:pt x="43946" y="913"/>
                </a:lnTo>
                <a:lnTo>
                  <a:pt x="43695" y="9008"/>
                </a:lnTo>
                <a:lnTo>
                  <a:pt x="43647" y="14813"/>
                </a:lnTo>
                <a:lnTo>
                  <a:pt x="43780" y="23343"/>
                </a:lnTo>
                <a:lnTo>
                  <a:pt x="45248" y="65105"/>
                </a:lnTo>
                <a:lnTo>
                  <a:pt x="47051" y="105239"/>
                </a:lnTo>
                <a:lnTo>
                  <a:pt x="48191" y="128849"/>
                </a:lnTo>
                <a:lnTo>
                  <a:pt x="49344" y="153626"/>
                </a:lnTo>
                <a:lnTo>
                  <a:pt x="50364" y="178378"/>
                </a:lnTo>
                <a:lnTo>
                  <a:pt x="51251" y="203103"/>
                </a:lnTo>
                <a:lnTo>
                  <a:pt x="52005" y="227804"/>
                </a:lnTo>
                <a:lnTo>
                  <a:pt x="52717" y="251217"/>
                </a:lnTo>
                <a:lnTo>
                  <a:pt x="53478" y="272080"/>
                </a:lnTo>
                <a:lnTo>
                  <a:pt x="55988" y="319155"/>
                </a:lnTo>
                <a:lnTo>
                  <a:pt x="59032" y="345474"/>
                </a:lnTo>
                <a:lnTo>
                  <a:pt x="59082" y="345717"/>
                </a:lnTo>
                <a:lnTo>
                  <a:pt x="59124" y="345911"/>
                </a:lnTo>
                <a:lnTo>
                  <a:pt x="59101" y="345763"/>
                </a:lnTo>
                <a:lnTo>
                  <a:pt x="59064" y="345551"/>
                </a:lnTo>
                <a:lnTo>
                  <a:pt x="58788" y="343959"/>
                </a:lnTo>
                <a:lnTo>
                  <a:pt x="58271" y="340987"/>
                </a:lnTo>
                <a:lnTo>
                  <a:pt x="57754" y="338014"/>
                </a:lnTo>
                <a:lnTo>
                  <a:pt x="55145" y="334202"/>
                </a:lnTo>
                <a:lnTo>
                  <a:pt x="50444" y="329549"/>
                </a:lnTo>
                <a:lnTo>
                  <a:pt x="45742" y="324897"/>
                </a:lnTo>
                <a:lnTo>
                  <a:pt x="39934" y="322033"/>
                </a:lnTo>
                <a:lnTo>
                  <a:pt x="33018" y="320957"/>
                </a:lnTo>
                <a:lnTo>
                  <a:pt x="26101" y="319880"/>
                </a:lnTo>
                <a:lnTo>
                  <a:pt x="19514" y="322066"/>
                </a:lnTo>
                <a:lnTo>
                  <a:pt x="13255" y="327515"/>
                </a:lnTo>
                <a:lnTo>
                  <a:pt x="6996" y="332963"/>
                </a:lnTo>
                <a:lnTo>
                  <a:pt x="3093" y="340352"/>
                </a:lnTo>
                <a:lnTo>
                  <a:pt x="1546" y="349681"/>
                </a:lnTo>
                <a:lnTo>
                  <a:pt x="0" y="359010"/>
                </a:lnTo>
                <a:lnTo>
                  <a:pt x="2540" y="366221"/>
                </a:lnTo>
                <a:lnTo>
                  <a:pt x="37241" y="378582"/>
                </a:lnTo>
                <a:lnTo>
                  <a:pt x="46155" y="377954"/>
                </a:lnTo>
                <a:lnTo>
                  <a:pt x="82512" y="365005"/>
                </a:lnTo>
                <a:lnTo>
                  <a:pt x="102500" y="353007"/>
                </a:lnTo>
                <a:lnTo>
                  <a:pt x="111039" y="346761"/>
                </a:lnTo>
              </a:path>
            </a:pathLst>
          </a:custGeom>
          <a:noFill/>
          <a:ln cap="flat" cmpd="sng" w="216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6" name="Google Shape;756;p26"/>
          <p:cNvGrpSpPr/>
          <p:nvPr/>
        </p:nvGrpSpPr>
        <p:grpSpPr>
          <a:xfrm>
            <a:off x="4077831" y="2558561"/>
            <a:ext cx="199404" cy="191953"/>
            <a:chOff x="4077831" y="2558561"/>
            <a:chExt cx="199404" cy="191953"/>
          </a:xfrm>
        </p:grpSpPr>
        <p:pic>
          <p:nvPicPr>
            <p:cNvPr id="757" name="Google Shape;757;p26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4077831" y="2558561"/>
              <a:ext cx="151892" cy="1919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8" name="Google Shape;758;p26"/>
            <p:cNvSpPr/>
            <p:nvPr/>
          </p:nvSpPr>
          <p:spPr>
            <a:xfrm>
              <a:off x="4268980" y="2638358"/>
              <a:ext cx="8255" cy="17780"/>
            </a:xfrm>
            <a:custGeom>
              <a:rect b="b" l="l" r="r" t="t"/>
              <a:pathLst>
                <a:path extrusionOk="0" h="17780" w="8254">
                  <a:moveTo>
                    <a:pt x="8201" y="17347"/>
                  </a:moveTo>
                  <a:lnTo>
                    <a:pt x="3126" y="6614"/>
                  </a:lnTo>
                  <a:lnTo>
                    <a:pt x="393" y="831"/>
                  </a:lnTo>
                  <a:lnTo>
                    <a:pt x="0" y="0"/>
                  </a:lnTo>
                </a:path>
              </a:pathLst>
            </a:custGeom>
            <a:noFill/>
            <a:ln cap="flat" cmpd="sng" w="216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59" name="Google Shape;759;p26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4344374" y="2560660"/>
            <a:ext cx="94304" cy="175745"/>
          </a:xfrm>
          <a:prstGeom prst="rect">
            <a:avLst/>
          </a:prstGeom>
          <a:noFill/>
          <a:ln>
            <a:noFill/>
          </a:ln>
        </p:spPr>
      </p:pic>
      <p:sp>
        <p:nvSpPr>
          <p:cNvPr id="760" name="Google Shape;760;p26"/>
          <p:cNvSpPr/>
          <p:nvPr/>
        </p:nvSpPr>
        <p:spPr>
          <a:xfrm>
            <a:off x="406351" y="2478521"/>
            <a:ext cx="369570" cy="1334770"/>
          </a:xfrm>
          <a:custGeom>
            <a:rect b="b" l="l" r="r" t="t"/>
            <a:pathLst>
              <a:path extrusionOk="0" h="1334770" w="369570">
                <a:moveTo>
                  <a:pt x="369415" y="58894"/>
                </a:moveTo>
                <a:lnTo>
                  <a:pt x="351118" y="24382"/>
                </a:lnTo>
                <a:lnTo>
                  <a:pt x="314907" y="903"/>
                </a:lnTo>
                <a:lnTo>
                  <a:pt x="302900" y="0"/>
                </a:lnTo>
                <a:lnTo>
                  <a:pt x="290320" y="1961"/>
                </a:lnTo>
                <a:lnTo>
                  <a:pt x="248825" y="25154"/>
                </a:lnTo>
                <a:lnTo>
                  <a:pt x="215957" y="55786"/>
                </a:lnTo>
                <a:lnTo>
                  <a:pt x="178962" y="98922"/>
                </a:lnTo>
                <a:lnTo>
                  <a:pt x="142147" y="155303"/>
                </a:lnTo>
                <a:lnTo>
                  <a:pt x="106462" y="225242"/>
                </a:lnTo>
                <a:lnTo>
                  <a:pt x="89537" y="265698"/>
                </a:lnTo>
                <a:lnTo>
                  <a:pt x="73302" y="309875"/>
                </a:lnTo>
                <a:lnTo>
                  <a:pt x="57756" y="357773"/>
                </a:lnTo>
                <a:lnTo>
                  <a:pt x="43599" y="408743"/>
                </a:lnTo>
                <a:lnTo>
                  <a:pt x="31527" y="462136"/>
                </a:lnTo>
                <a:lnTo>
                  <a:pt x="21541" y="517952"/>
                </a:lnTo>
                <a:lnTo>
                  <a:pt x="13641" y="576190"/>
                </a:lnTo>
                <a:lnTo>
                  <a:pt x="8707" y="623485"/>
                </a:lnTo>
                <a:lnTo>
                  <a:pt x="4875" y="670251"/>
                </a:lnTo>
                <a:lnTo>
                  <a:pt x="2147" y="716489"/>
                </a:lnTo>
                <a:lnTo>
                  <a:pt x="522" y="762197"/>
                </a:lnTo>
                <a:lnTo>
                  <a:pt x="0" y="807376"/>
                </a:lnTo>
                <a:lnTo>
                  <a:pt x="1374" y="861293"/>
                </a:lnTo>
                <a:lnTo>
                  <a:pt x="5424" y="910760"/>
                </a:lnTo>
                <a:lnTo>
                  <a:pt x="12150" y="955774"/>
                </a:lnTo>
                <a:lnTo>
                  <a:pt x="21553" y="996338"/>
                </a:lnTo>
                <a:lnTo>
                  <a:pt x="33207" y="1032877"/>
                </a:lnTo>
                <a:lnTo>
                  <a:pt x="62006" y="1095163"/>
                </a:lnTo>
                <a:lnTo>
                  <a:pt x="97271" y="1144146"/>
                </a:lnTo>
                <a:lnTo>
                  <a:pt x="133898" y="1186349"/>
                </a:lnTo>
                <a:lnTo>
                  <a:pt x="170302" y="1222528"/>
                </a:lnTo>
                <a:lnTo>
                  <a:pt x="202061" y="1250702"/>
                </a:lnTo>
                <a:lnTo>
                  <a:pt x="238802" y="1278544"/>
                </a:lnTo>
                <a:lnTo>
                  <a:pt x="266868" y="1296825"/>
                </a:lnTo>
                <a:lnTo>
                  <a:pt x="266515" y="1295451"/>
                </a:lnTo>
                <a:lnTo>
                  <a:pt x="266162" y="1294077"/>
                </a:lnTo>
                <a:lnTo>
                  <a:pt x="265280" y="1290642"/>
                </a:lnTo>
                <a:lnTo>
                  <a:pt x="263868" y="1285146"/>
                </a:lnTo>
                <a:lnTo>
                  <a:pt x="262457" y="1279650"/>
                </a:lnTo>
                <a:lnTo>
                  <a:pt x="259420" y="1274079"/>
                </a:lnTo>
                <a:lnTo>
                  <a:pt x="254759" y="1268433"/>
                </a:lnTo>
                <a:lnTo>
                  <a:pt x="250097" y="1262788"/>
                </a:lnTo>
                <a:lnTo>
                  <a:pt x="246131" y="1259071"/>
                </a:lnTo>
                <a:lnTo>
                  <a:pt x="242861" y="1257286"/>
                </a:lnTo>
                <a:lnTo>
                  <a:pt x="239590" y="1255499"/>
                </a:lnTo>
                <a:lnTo>
                  <a:pt x="237415" y="1256452"/>
                </a:lnTo>
                <a:lnTo>
                  <a:pt x="236334" y="1260141"/>
                </a:lnTo>
                <a:lnTo>
                  <a:pt x="235254" y="1263831"/>
                </a:lnTo>
                <a:lnTo>
                  <a:pt x="235810" y="1269177"/>
                </a:lnTo>
                <a:lnTo>
                  <a:pt x="268278" y="1307399"/>
                </a:lnTo>
                <a:lnTo>
                  <a:pt x="299422" y="1325411"/>
                </a:lnTo>
                <a:lnTo>
                  <a:pt x="318478" y="1334617"/>
                </a:lnTo>
              </a:path>
            </a:pathLst>
          </a:custGeom>
          <a:noFill/>
          <a:ln cap="flat" cmpd="sng" w="216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1" name="Google Shape;761;p26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870009" y="4119750"/>
            <a:ext cx="131065" cy="156757"/>
          </a:xfrm>
          <a:prstGeom prst="rect">
            <a:avLst/>
          </a:prstGeom>
          <a:noFill/>
          <a:ln>
            <a:noFill/>
          </a:ln>
        </p:spPr>
      </p:pic>
      <p:sp>
        <p:nvSpPr>
          <p:cNvPr id="762" name="Google Shape;762;p26"/>
          <p:cNvSpPr/>
          <p:nvPr/>
        </p:nvSpPr>
        <p:spPr>
          <a:xfrm>
            <a:off x="1139902" y="4064013"/>
            <a:ext cx="114935" cy="283210"/>
          </a:xfrm>
          <a:custGeom>
            <a:rect b="b" l="l" r="r" t="t"/>
            <a:pathLst>
              <a:path extrusionOk="0" h="283210" w="114934">
                <a:moveTo>
                  <a:pt x="106527" y="22668"/>
                </a:moveTo>
                <a:lnTo>
                  <a:pt x="114537" y="379"/>
                </a:lnTo>
                <a:lnTo>
                  <a:pt x="114583" y="190"/>
                </a:lnTo>
                <a:lnTo>
                  <a:pt x="114629" y="2"/>
                </a:lnTo>
                <a:lnTo>
                  <a:pt x="114658" y="184"/>
                </a:lnTo>
                <a:lnTo>
                  <a:pt x="114663" y="369"/>
                </a:lnTo>
                <a:lnTo>
                  <a:pt x="114694" y="1623"/>
                </a:lnTo>
                <a:lnTo>
                  <a:pt x="102492" y="46031"/>
                </a:lnTo>
                <a:lnTo>
                  <a:pt x="81925" y="97650"/>
                </a:lnTo>
                <a:lnTo>
                  <a:pt x="64472" y="137489"/>
                </a:lnTo>
                <a:lnTo>
                  <a:pt x="46581" y="177025"/>
                </a:lnTo>
                <a:lnTo>
                  <a:pt x="33291" y="206196"/>
                </a:lnTo>
                <a:lnTo>
                  <a:pt x="21097" y="233522"/>
                </a:lnTo>
                <a:lnTo>
                  <a:pt x="10000" y="259005"/>
                </a:lnTo>
                <a:lnTo>
                  <a:pt x="0" y="282645"/>
                </a:lnTo>
              </a:path>
            </a:pathLst>
          </a:custGeom>
          <a:noFill/>
          <a:ln cap="flat" cmpd="sng" w="216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26"/>
          <p:cNvSpPr/>
          <p:nvPr/>
        </p:nvSpPr>
        <p:spPr>
          <a:xfrm>
            <a:off x="1420838" y="4128738"/>
            <a:ext cx="137160" cy="294640"/>
          </a:xfrm>
          <a:custGeom>
            <a:rect b="b" l="l" r="r" t="t"/>
            <a:pathLst>
              <a:path extrusionOk="0" h="294639" w="137159">
                <a:moveTo>
                  <a:pt x="12237" y="5205"/>
                </a:moveTo>
                <a:lnTo>
                  <a:pt x="12237" y="1918"/>
                </a:lnTo>
                <a:lnTo>
                  <a:pt x="12237" y="211"/>
                </a:lnTo>
                <a:lnTo>
                  <a:pt x="12237" y="0"/>
                </a:lnTo>
                <a:lnTo>
                  <a:pt x="12237" y="249"/>
                </a:lnTo>
                <a:lnTo>
                  <a:pt x="12237" y="835"/>
                </a:lnTo>
                <a:lnTo>
                  <a:pt x="12237" y="1421"/>
                </a:lnTo>
                <a:lnTo>
                  <a:pt x="12237" y="7281"/>
                </a:lnTo>
                <a:lnTo>
                  <a:pt x="12237" y="18416"/>
                </a:lnTo>
                <a:lnTo>
                  <a:pt x="12323" y="26966"/>
                </a:lnTo>
                <a:lnTo>
                  <a:pt x="16022" y="72990"/>
                </a:lnTo>
                <a:lnTo>
                  <a:pt x="29125" y="98712"/>
                </a:lnTo>
                <a:lnTo>
                  <a:pt x="35475" y="96920"/>
                </a:lnTo>
                <a:lnTo>
                  <a:pt x="61439" y="57883"/>
                </a:lnTo>
                <a:lnTo>
                  <a:pt x="71104" y="20914"/>
                </a:lnTo>
                <a:lnTo>
                  <a:pt x="71947" y="12857"/>
                </a:lnTo>
                <a:lnTo>
                  <a:pt x="72169" y="10736"/>
                </a:lnTo>
                <a:lnTo>
                  <a:pt x="72191" y="10523"/>
                </a:lnTo>
                <a:lnTo>
                  <a:pt x="72193" y="10870"/>
                </a:lnTo>
                <a:lnTo>
                  <a:pt x="72173" y="11313"/>
                </a:lnTo>
                <a:lnTo>
                  <a:pt x="71964" y="15740"/>
                </a:lnTo>
                <a:lnTo>
                  <a:pt x="71569" y="24153"/>
                </a:lnTo>
                <a:lnTo>
                  <a:pt x="71306" y="34773"/>
                </a:lnTo>
                <a:lnTo>
                  <a:pt x="71107" y="54017"/>
                </a:lnTo>
                <a:lnTo>
                  <a:pt x="70975" y="81884"/>
                </a:lnTo>
                <a:lnTo>
                  <a:pt x="70908" y="118374"/>
                </a:lnTo>
                <a:lnTo>
                  <a:pt x="70803" y="156217"/>
                </a:lnTo>
                <a:lnTo>
                  <a:pt x="70172" y="214148"/>
                </a:lnTo>
                <a:lnTo>
                  <a:pt x="67041" y="263219"/>
                </a:lnTo>
                <a:lnTo>
                  <a:pt x="51389" y="294169"/>
                </a:lnTo>
                <a:lnTo>
                  <a:pt x="44612" y="292894"/>
                </a:lnTo>
                <a:lnTo>
                  <a:pt x="11202" y="269224"/>
                </a:lnTo>
                <a:lnTo>
                  <a:pt x="0" y="239795"/>
                </a:lnTo>
                <a:lnTo>
                  <a:pt x="1249" y="230249"/>
                </a:lnTo>
                <a:lnTo>
                  <a:pt x="26159" y="184965"/>
                </a:lnTo>
                <a:lnTo>
                  <a:pt x="57980" y="154346"/>
                </a:lnTo>
                <a:lnTo>
                  <a:pt x="107445" y="119510"/>
                </a:lnTo>
                <a:lnTo>
                  <a:pt x="136686" y="102934"/>
                </a:lnTo>
              </a:path>
            </a:pathLst>
          </a:custGeom>
          <a:noFill/>
          <a:ln cap="flat" cmpd="sng" w="216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26"/>
          <p:cNvSpPr/>
          <p:nvPr/>
        </p:nvSpPr>
        <p:spPr>
          <a:xfrm>
            <a:off x="872741" y="4460519"/>
            <a:ext cx="60960" cy="234315"/>
          </a:xfrm>
          <a:custGeom>
            <a:rect b="b" l="l" r="r" t="t"/>
            <a:pathLst>
              <a:path extrusionOk="0" h="234314" w="60959">
                <a:moveTo>
                  <a:pt x="40213" y="17835"/>
                </a:moveTo>
                <a:lnTo>
                  <a:pt x="36627" y="519"/>
                </a:lnTo>
                <a:lnTo>
                  <a:pt x="36521" y="259"/>
                </a:lnTo>
                <a:lnTo>
                  <a:pt x="36416" y="0"/>
                </a:lnTo>
                <a:lnTo>
                  <a:pt x="36347" y="1623"/>
                </a:lnTo>
                <a:lnTo>
                  <a:pt x="36314" y="5128"/>
                </a:lnTo>
                <a:lnTo>
                  <a:pt x="36276" y="9256"/>
                </a:lnTo>
                <a:lnTo>
                  <a:pt x="36210" y="16379"/>
                </a:lnTo>
                <a:lnTo>
                  <a:pt x="36115" y="26498"/>
                </a:lnTo>
                <a:lnTo>
                  <a:pt x="35993" y="39613"/>
                </a:lnTo>
                <a:lnTo>
                  <a:pt x="35874" y="54305"/>
                </a:lnTo>
                <a:lnTo>
                  <a:pt x="35789" y="69156"/>
                </a:lnTo>
                <a:lnTo>
                  <a:pt x="35737" y="84164"/>
                </a:lnTo>
                <a:lnTo>
                  <a:pt x="35718" y="99330"/>
                </a:lnTo>
                <a:lnTo>
                  <a:pt x="35729" y="114306"/>
                </a:lnTo>
                <a:lnTo>
                  <a:pt x="35903" y="155994"/>
                </a:lnTo>
                <a:lnTo>
                  <a:pt x="36916" y="195422"/>
                </a:lnTo>
                <a:lnTo>
                  <a:pt x="37090" y="198214"/>
                </a:lnTo>
                <a:lnTo>
                  <a:pt x="37107" y="198497"/>
                </a:lnTo>
                <a:lnTo>
                  <a:pt x="37126" y="198785"/>
                </a:lnTo>
                <a:lnTo>
                  <a:pt x="37117" y="198584"/>
                </a:lnTo>
                <a:lnTo>
                  <a:pt x="37050" y="197248"/>
                </a:lnTo>
                <a:lnTo>
                  <a:pt x="36924" y="194713"/>
                </a:lnTo>
                <a:lnTo>
                  <a:pt x="20262" y="154763"/>
                </a:lnTo>
                <a:lnTo>
                  <a:pt x="15753" y="148768"/>
                </a:lnTo>
                <a:lnTo>
                  <a:pt x="11514" y="145092"/>
                </a:lnTo>
                <a:lnTo>
                  <a:pt x="7548" y="143736"/>
                </a:lnTo>
                <a:lnTo>
                  <a:pt x="3581" y="142381"/>
                </a:lnTo>
                <a:lnTo>
                  <a:pt x="1148" y="145402"/>
                </a:lnTo>
                <a:lnTo>
                  <a:pt x="249" y="152799"/>
                </a:lnTo>
                <a:lnTo>
                  <a:pt x="0" y="158722"/>
                </a:lnTo>
                <a:lnTo>
                  <a:pt x="601" y="165392"/>
                </a:lnTo>
                <a:lnTo>
                  <a:pt x="15741" y="204574"/>
                </a:lnTo>
                <a:lnTo>
                  <a:pt x="49554" y="231715"/>
                </a:lnTo>
                <a:lnTo>
                  <a:pt x="60764" y="234071"/>
                </a:lnTo>
              </a:path>
            </a:pathLst>
          </a:custGeom>
          <a:noFill/>
          <a:ln cap="flat" cmpd="sng" w="216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26"/>
          <p:cNvSpPr/>
          <p:nvPr/>
        </p:nvSpPr>
        <p:spPr>
          <a:xfrm>
            <a:off x="670289" y="4773925"/>
            <a:ext cx="568325" cy="174625"/>
          </a:xfrm>
          <a:custGeom>
            <a:rect b="b" l="l" r="r" t="t"/>
            <a:pathLst>
              <a:path extrusionOk="0" h="174625" w="568325">
                <a:moveTo>
                  <a:pt x="110426" y="112292"/>
                </a:moveTo>
                <a:lnTo>
                  <a:pt x="107274" y="102951"/>
                </a:lnTo>
                <a:lnTo>
                  <a:pt x="102485" y="96108"/>
                </a:lnTo>
                <a:lnTo>
                  <a:pt x="96059" y="91763"/>
                </a:lnTo>
                <a:lnTo>
                  <a:pt x="91683" y="88804"/>
                </a:lnTo>
                <a:lnTo>
                  <a:pt x="52269" y="85699"/>
                </a:lnTo>
                <a:lnTo>
                  <a:pt x="14964" y="104508"/>
                </a:lnTo>
                <a:lnTo>
                  <a:pt x="0" y="141881"/>
                </a:lnTo>
                <a:lnTo>
                  <a:pt x="2173" y="149505"/>
                </a:lnTo>
                <a:lnTo>
                  <a:pt x="41483" y="158762"/>
                </a:lnTo>
                <a:lnTo>
                  <a:pt x="73476" y="135788"/>
                </a:lnTo>
                <a:lnTo>
                  <a:pt x="97057" y="98743"/>
                </a:lnTo>
                <a:lnTo>
                  <a:pt x="106502" y="59417"/>
                </a:lnTo>
                <a:lnTo>
                  <a:pt x="104164" y="20695"/>
                </a:lnTo>
                <a:lnTo>
                  <a:pt x="99378" y="17343"/>
                </a:lnTo>
                <a:lnTo>
                  <a:pt x="96116" y="21205"/>
                </a:lnTo>
                <a:lnTo>
                  <a:pt x="84800" y="57875"/>
                </a:lnTo>
                <a:lnTo>
                  <a:pt x="83533" y="106866"/>
                </a:lnTo>
                <a:lnTo>
                  <a:pt x="98122" y="150249"/>
                </a:lnTo>
                <a:lnTo>
                  <a:pt x="131312" y="172520"/>
                </a:lnTo>
                <a:lnTo>
                  <a:pt x="141358" y="174060"/>
                </a:lnTo>
                <a:lnTo>
                  <a:pt x="151464" y="173906"/>
                </a:lnTo>
                <a:lnTo>
                  <a:pt x="186126" y="156457"/>
                </a:lnTo>
                <a:lnTo>
                  <a:pt x="207740" y="120334"/>
                </a:lnTo>
                <a:lnTo>
                  <a:pt x="211258" y="96728"/>
                </a:lnTo>
                <a:lnTo>
                  <a:pt x="209780" y="89431"/>
                </a:lnTo>
                <a:lnTo>
                  <a:pt x="206010" y="84164"/>
                </a:lnTo>
                <a:lnTo>
                  <a:pt x="202240" y="78897"/>
                </a:lnTo>
                <a:lnTo>
                  <a:pt x="197299" y="76844"/>
                </a:lnTo>
                <a:lnTo>
                  <a:pt x="191188" y="78005"/>
                </a:lnTo>
                <a:lnTo>
                  <a:pt x="185076" y="79165"/>
                </a:lnTo>
                <a:lnTo>
                  <a:pt x="160979" y="110129"/>
                </a:lnTo>
                <a:lnTo>
                  <a:pt x="153388" y="138900"/>
                </a:lnTo>
                <a:lnTo>
                  <a:pt x="153358" y="144712"/>
                </a:lnTo>
                <a:lnTo>
                  <a:pt x="156419" y="148141"/>
                </a:lnTo>
                <a:lnTo>
                  <a:pt x="162569" y="149187"/>
                </a:lnTo>
                <a:lnTo>
                  <a:pt x="168719" y="150234"/>
                </a:lnTo>
                <a:lnTo>
                  <a:pt x="175806" y="147566"/>
                </a:lnTo>
                <a:lnTo>
                  <a:pt x="202846" y="118874"/>
                </a:lnTo>
                <a:lnTo>
                  <a:pt x="211905" y="96528"/>
                </a:lnTo>
                <a:lnTo>
                  <a:pt x="213291" y="90123"/>
                </a:lnTo>
                <a:lnTo>
                  <a:pt x="212672" y="86063"/>
                </a:lnTo>
                <a:lnTo>
                  <a:pt x="210048" y="84346"/>
                </a:lnTo>
                <a:lnTo>
                  <a:pt x="207424" y="82629"/>
                </a:lnTo>
                <a:lnTo>
                  <a:pt x="188001" y="108587"/>
                </a:lnTo>
                <a:lnTo>
                  <a:pt x="185074" y="116918"/>
                </a:lnTo>
                <a:lnTo>
                  <a:pt x="183380" y="124510"/>
                </a:lnTo>
                <a:lnTo>
                  <a:pt x="182920" y="131365"/>
                </a:lnTo>
                <a:lnTo>
                  <a:pt x="182460" y="138219"/>
                </a:lnTo>
                <a:lnTo>
                  <a:pt x="183128" y="143065"/>
                </a:lnTo>
                <a:lnTo>
                  <a:pt x="184923" y="145903"/>
                </a:lnTo>
                <a:lnTo>
                  <a:pt x="186719" y="148741"/>
                </a:lnTo>
                <a:lnTo>
                  <a:pt x="189799" y="149764"/>
                </a:lnTo>
                <a:lnTo>
                  <a:pt x="194165" y="148971"/>
                </a:lnTo>
                <a:lnTo>
                  <a:pt x="198530" y="148179"/>
                </a:lnTo>
                <a:lnTo>
                  <a:pt x="202397" y="145358"/>
                </a:lnTo>
                <a:lnTo>
                  <a:pt x="205763" y="140508"/>
                </a:lnTo>
                <a:lnTo>
                  <a:pt x="209130" y="135658"/>
                </a:lnTo>
                <a:lnTo>
                  <a:pt x="211588" y="130679"/>
                </a:lnTo>
                <a:lnTo>
                  <a:pt x="213139" y="125569"/>
                </a:lnTo>
                <a:lnTo>
                  <a:pt x="214689" y="120459"/>
                </a:lnTo>
                <a:lnTo>
                  <a:pt x="215633" y="115382"/>
                </a:lnTo>
                <a:lnTo>
                  <a:pt x="215971" y="110339"/>
                </a:lnTo>
                <a:lnTo>
                  <a:pt x="216308" y="105294"/>
                </a:lnTo>
                <a:lnTo>
                  <a:pt x="216487" y="102619"/>
                </a:lnTo>
                <a:lnTo>
                  <a:pt x="216507" y="102312"/>
                </a:lnTo>
                <a:lnTo>
                  <a:pt x="216520" y="102087"/>
                </a:lnTo>
                <a:lnTo>
                  <a:pt x="216496" y="102334"/>
                </a:lnTo>
                <a:lnTo>
                  <a:pt x="216456" y="102790"/>
                </a:lnTo>
                <a:lnTo>
                  <a:pt x="215977" y="108238"/>
                </a:lnTo>
                <a:lnTo>
                  <a:pt x="215061" y="118678"/>
                </a:lnTo>
              </a:path>
              <a:path extrusionOk="0" h="174625" w="568325">
                <a:moveTo>
                  <a:pt x="240677" y="105342"/>
                </a:moveTo>
                <a:lnTo>
                  <a:pt x="240677" y="101005"/>
                </a:lnTo>
                <a:lnTo>
                  <a:pt x="240677" y="98754"/>
                </a:lnTo>
                <a:lnTo>
                  <a:pt x="240677" y="98591"/>
                </a:lnTo>
                <a:lnTo>
                  <a:pt x="240724" y="99230"/>
                </a:lnTo>
                <a:lnTo>
                  <a:pt x="240756" y="99772"/>
                </a:lnTo>
                <a:lnTo>
                  <a:pt x="241070" y="105192"/>
                </a:lnTo>
                <a:lnTo>
                  <a:pt x="247741" y="149554"/>
                </a:lnTo>
                <a:lnTo>
                  <a:pt x="254362" y="158103"/>
                </a:lnTo>
                <a:lnTo>
                  <a:pt x="258085" y="161321"/>
                </a:lnTo>
                <a:lnTo>
                  <a:pt x="286473" y="133825"/>
                </a:lnTo>
                <a:lnTo>
                  <a:pt x="299523" y="97066"/>
                </a:lnTo>
                <a:lnTo>
                  <a:pt x="299883" y="95606"/>
                </a:lnTo>
                <a:lnTo>
                  <a:pt x="299936" y="95390"/>
                </a:lnTo>
                <a:lnTo>
                  <a:pt x="299989" y="95175"/>
                </a:lnTo>
                <a:lnTo>
                  <a:pt x="300025" y="95449"/>
                </a:lnTo>
                <a:lnTo>
                  <a:pt x="300043" y="96212"/>
                </a:lnTo>
                <a:lnTo>
                  <a:pt x="300061" y="96975"/>
                </a:lnTo>
                <a:lnTo>
                  <a:pt x="300184" y="102155"/>
                </a:lnTo>
                <a:lnTo>
                  <a:pt x="304904" y="144217"/>
                </a:lnTo>
                <a:lnTo>
                  <a:pt x="309460" y="149694"/>
                </a:lnTo>
                <a:lnTo>
                  <a:pt x="316521" y="151716"/>
                </a:lnTo>
              </a:path>
              <a:path extrusionOk="0" h="174625" w="568325">
                <a:moveTo>
                  <a:pt x="334719" y="22635"/>
                </a:moveTo>
                <a:lnTo>
                  <a:pt x="331633" y="8803"/>
                </a:lnTo>
                <a:lnTo>
                  <a:pt x="330002" y="1489"/>
                </a:lnTo>
                <a:lnTo>
                  <a:pt x="329825" y="695"/>
                </a:lnTo>
                <a:lnTo>
                  <a:pt x="329700" y="135"/>
                </a:lnTo>
                <a:lnTo>
                  <a:pt x="329705" y="0"/>
                </a:lnTo>
                <a:lnTo>
                  <a:pt x="329839" y="286"/>
                </a:lnTo>
                <a:lnTo>
                  <a:pt x="329973" y="573"/>
                </a:lnTo>
                <a:lnTo>
                  <a:pt x="330882" y="2521"/>
                </a:lnTo>
                <a:lnTo>
                  <a:pt x="332564" y="6130"/>
                </a:lnTo>
                <a:lnTo>
                  <a:pt x="334248" y="9739"/>
                </a:lnTo>
                <a:lnTo>
                  <a:pt x="336729" y="17061"/>
                </a:lnTo>
                <a:lnTo>
                  <a:pt x="346732" y="55984"/>
                </a:lnTo>
                <a:lnTo>
                  <a:pt x="353194" y="98134"/>
                </a:lnTo>
                <a:lnTo>
                  <a:pt x="356579" y="139516"/>
                </a:lnTo>
                <a:lnTo>
                  <a:pt x="357220" y="152055"/>
                </a:lnTo>
                <a:lnTo>
                  <a:pt x="357256" y="152735"/>
                </a:lnTo>
                <a:lnTo>
                  <a:pt x="357290" y="153416"/>
                </a:lnTo>
                <a:lnTo>
                  <a:pt x="357434" y="153091"/>
                </a:lnTo>
                <a:lnTo>
                  <a:pt x="357519" y="152648"/>
                </a:lnTo>
                <a:lnTo>
                  <a:pt x="370376" y="108564"/>
                </a:lnTo>
                <a:lnTo>
                  <a:pt x="374485" y="101267"/>
                </a:lnTo>
                <a:lnTo>
                  <a:pt x="378594" y="93970"/>
                </a:lnTo>
                <a:lnTo>
                  <a:pt x="382549" y="88487"/>
                </a:lnTo>
                <a:lnTo>
                  <a:pt x="386350" y="84820"/>
                </a:lnTo>
                <a:lnTo>
                  <a:pt x="390151" y="81152"/>
                </a:lnTo>
                <a:lnTo>
                  <a:pt x="402160" y="102227"/>
                </a:lnTo>
                <a:lnTo>
                  <a:pt x="401909" y="108957"/>
                </a:lnTo>
                <a:lnTo>
                  <a:pt x="391409" y="149995"/>
                </a:lnTo>
                <a:lnTo>
                  <a:pt x="376402" y="165720"/>
                </a:lnTo>
                <a:lnTo>
                  <a:pt x="370241" y="166729"/>
                </a:lnTo>
              </a:path>
              <a:path extrusionOk="0" h="174625" w="568325">
                <a:moveTo>
                  <a:pt x="425690" y="15944"/>
                </a:moveTo>
                <a:lnTo>
                  <a:pt x="425690" y="7612"/>
                </a:lnTo>
                <a:lnTo>
                  <a:pt x="425690" y="3092"/>
                </a:lnTo>
                <a:lnTo>
                  <a:pt x="425690" y="2384"/>
                </a:lnTo>
                <a:lnTo>
                  <a:pt x="425690" y="1886"/>
                </a:lnTo>
                <a:lnTo>
                  <a:pt x="425906" y="2259"/>
                </a:lnTo>
                <a:lnTo>
                  <a:pt x="426051" y="2674"/>
                </a:lnTo>
                <a:lnTo>
                  <a:pt x="426741" y="4660"/>
                </a:lnTo>
                <a:lnTo>
                  <a:pt x="427978" y="8218"/>
                </a:lnTo>
                <a:lnTo>
                  <a:pt x="429215" y="11775"/>
                </a:lnTo>
                <a:lnTo>
                  <a:pt x="430593" y="20080"/>
                </a:lnTo>
                <a:lnTo>
                  <a:pt x="434907" y="65075"/>
                </a:lnTo>
                <a:lnTo>
                  <a:pt x="437111" y="114033"/>
                </a:lnTo>
                <a:lnTo>
                  <a:pt x="437739" y="133467"/>
                </a:lnTo>
                <a:lnTo>
                  <a:pt x="438270" y="153470"/>
                </a:lnTo>
              </a:path>
              <a:path extrusionOk="0" h="174625" w="568325">
                <a:moveTo>
                  <a:pt x="478529" y="130344"/>
                </a:moveTo>
                <a:lnTo>
                  <a:pt x="513206" y="108328"/>
                </a:lnTo>
                <a:lnTo>
                  <a:pt x="538371" y="74278"/>
                </a:lnTo>
                <a:lnTo>
                  <a:pt x="542474" y="59490"/>
                </a:lnTo>
                <a:lnTo>
                  <a:pt x="541686" y="53019"/>
                </a:lnTo>
                <a:lnTo>
                  <a:pt x="540898" y="46547"/>
                </a:lnTo>
                <a:lnTo>
                  <a:pt x="537304" y="42363"/>
                </a:lnTo>
                <a:lnTo>
                  <a:pt x="530905" y="40464"/>
                </a:lnTo>
                <a:lnTo>
                  <a:pt x="524505" y="38567"/>
                </a:lnTo>
                <a:lnTo>
                  <a:pt x="517511" y="40912"/>
                </a:lnTo>
                <a:lnTo>
                  <a:pt x="491877" y="75952"/>
                </a:lnTo>
                <a:lnTo>
                  <a:pt x="486421" y="103660"/>
                </a:lnTo>
                <a:lnTo>
                  <a:pt x="486619" y="112830"/>
                </a:lnTo>
                <a:lnTo>
                  <a:pt x="515640" y="142104"/>
                </a:lnTo>
                <a:lnTo>
                  <a:pt x="523005" y="142030"/>
                </a:lnTo>
                <a:lnTo>
                  <a:pt x="530600" y="140548"/>
                </a:lnTo>
                <a:lnTo>
                  <a:pt x="541352" y="135970"/>
                </a:lnTo>
                <a:lnTo>
                  <a:pt x="551137" y="128607"/>
                </a:lnTo>
                <a:lnTo>
                  <a:pt x="559956" y="118458"/>
                </a:lnTo>
                <a:lnTo>
                  <a:pt x="567808" y="105523"/>
                </a:lnTo>
              </a:path>
            </a:pathLst>
          </a:custGeom>
          <a:noFill/>
          <a:ln cap="flat" cmpd="sng" w="216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6" name="Google Shape;766;p26"/>
          <p:cNvGrpSpPr/>
          <p:nvPr/>
        </p:nvGrpSpPr>
        <p:grpSpPr>
          <a:xfrm>
            <a:off x="1407422" y="3669795"/>
            <a:ext cx="670394" cy="397703"/>
            <a:chOff x="1407422" y="3669795"/>
            <a:chExt cx="670394" cy="397703"/>
          </a:xfrm>
        </p:grpSpPr>
        <p:pic>
          <p:nvPicPr>
            <p:cNvPr id="767" name="Google Shape;767;p26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1407422" y="3896494"/>
              <a:ext cx="118900" cy="1710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8" name="Google Shape;768;p26"/>
            <p:cNvSpPr/>
            <p:nvPr/>
          </p:nvSpPr>
          <p:spPr>
            <a:xfrm>
              <a:off x="1469236" y="3672422"/>
              <a:ext cx="335915" cy="170815"/>
            </a:xfrm>
            <a:custGeom>
              <a:rect b="b" l="l" r="r" t="t"/>
              <a:pathLst>
                <a:path extrusionOk="0" h="170814" w="335914">
                  <a:moveTo>
                    <a:pt x="59615" y="107873"/>
                  </a:moveTo>
                  <a:lnTo>
                    <a:pt x="57819" y="69659"/>
                  </a:lnTo>
                  <a:lnTo>
                    <a:pt x="15390" y="83279"/>
                  </a:lnTo>
                  <a:lnTo>
                    <a:pt x="2514" y="121377"/>
                  </a:lnTo>
                  <a:lnTo>
                    <a:pt x="0" y="147133"/>
                  </a:lnTo>
                  <a:lnTo>
                    <a:pt x="139" y="157154"/>
                  </a:lnTo>
                  <a:lnTo>
                    <a:pt x="2601" y="163814"/>
                  </a:lnTo>
                  <a:lnTo>
                    <a:pt x="7387" y="167114"/>
                  </a:lnTo>
                  <a:lnTo>
                    <a:pt x="12173" y="170415"/>
                  </a:lnTo>
                  <a:lnTo>
                    <a:pt x="18425" y="168143"/>
                  </a:lnTo>
                  <a:lnTo>
                    <a:pt x="42986" y="137048"/>
                  </a:lnTo>
                  <a:lnTo>
                    <a:pt x="61939" y="93754"/>
                  </a:lnTo>
                  <a:lnTo>
                    <a:pt x="72153" y="50625"/>
                  </a:lnTo>
                  <a:lnTo>
                    <a:pt x="73889" y="24344"/>
                  </a:lnTo>
                  <a:lnTo>
                    <a:pt x="73833" y="18077"/>
                  </a:lnTo>
                  <a:lnTo>
                    <a:pt x="73489" y="13131"/>
                  </a:lnTo>
                  <a:lnTo>
                    <a:pt x="72837" y="7416"/>
                  </a:lnTo>
                  <a:lnTo>
                    <a:pt x="72421" y="3767"/>
                  </a:lnTo>
                  <a:lnTo>
                    <a:pt x="72241" y="2185"/>
                  </a:lnTo>
                  <a:lnTo>
                    <a:pt x="72060" y="602"/>
                  </a:lnTo>
                  <a:lnTo>
                    <a:pt x="71842" y="0"/>
                  </a:lnTo>
                  <a:lnTo>
                    <a:pt x="71589" y="378"/>
                  </a:lnTo>
                  <a:lnTo>
                    <a:pt x="71334" y="756"/>
                  </a:lnTo>
                  <a:lnTo>
                    <a:pt x="68091" y="27290"/>
                  </a:lnTo>
                  <a:lnTo>
                    <a:pt x="68216" y="38855"/>
                  </a:lnTo>
                  <a:lnTo>
                    <a:pt x="72274" y="78819"/>
                  </a:lnTo>
                  <a:lnTo>
                    <a:pt x="82408" y="119620"/>
                  </a:lnTo>
                  <a:lnTo>
                    <a:pt x="104271" y="158299"/>
                  </a:lnTo>
                  <a:lnTo>
                    <a:pt x="123044" y="166876"/>
                  </a:lnTo>
                  <a:lnTo>
                    <a:pt x="129033" y="166044"/>
                  </a:lnTo>
                  <a:lnTo>
                    <a:pt x="157035" y="132378"/>
                  </a:lnTo>
                  <a:lnTo>
                    <a:pt x="164996" y="94950"/>
                  </a:lnTo>
                  <a:lnTo>
                    <a:pt x="165220" y="88267"/>
                  </a:lnTo>
                  <a:lnTo>
                    <a:pt x="165060" y="81917"/>
                  </a:lnTo>
                  <a:lnTo>
                    <a:pt x="132760" y="112412"/>
                  </a:lnTo>
                  <a:lnTo>
                    <a:pt x="136319" y="153067"/>
                  </a:lnTo>
                  <a:lnTo>
                    <a:pt x="140567" y="157895"/>
                  </a:lnTo>
                  <a:lnTo>
                    <a:pt x="174819" y="135816"/>
                  </a:lnTo>
                  <a:lnTo>
                    <a:pt x="189112" y="98426"/>
                  </a:lnTo>
                  <a:lnTo>
                    <a:pt x="191760" y="73569"/>
                  </a:lnTo>
                  <a:lnTo>
                    <a:pt x="189802" y="69181"/>
                  </a:lnTo>
                  <a:lnTo>
                    <a:pt x="185641" y="67245"/>
                  </a:lnTo>
                  <a:lnTo>
                    <a:pt x="181479" y="65311"/>
                  </a:lnTo>
                  <a:lnTo>
                    <a:pt x="177349" y="65789"/>
                  </a:lnTo>
                  <a:lnTo>
                    <a:pt x="173249" y="68678"/>
                  </a:lnTo>
                  <a:lnTo>
                    <a:pt x="169150" y="71568"/>
                  </a:lnTo>
                  <a:lnTo>
                    <a:pt x="166580" y="75324"/>
                  </a:lnTo>
                  <a:lnTo>
                    <a:pt x="165543" y="79947"/>
                  </a:lnTo>
                  <a:lnTo>
                    <a:pt x="164505" y="84570"/>
                  </a:lnTo>
                  <a:lnTo>
                    <a:pt x="165106" y="88262"/>
                  </a:lnTo>
                  <a:lnTo>
                    <a:pt x="167346" y="91022"/>
                  </a:lnTo>
                  <a:lnTo>
                    <a:pt x="169587" y="93782"/>
                  </a:lnTo>
                  <a:lnTo>
                    <a:pt x="173205" y="95998"/>
                  </a:lnTo>
                  <a:lnTo>
                    <a:pt x="178201" y="97671"/>
                  </a:lnTo>
                  <a:lnTo>
                    <a:pt x="183197" y="99344"/>
                  </a:lnTo>
                  <a:lnTo>
                    <a:pt x="208075" y="115410"/>
                  </a:lnTo>
                  <a:lnTo>
                    <a:pt x="212453" y="119993"/>
                  </a:lnTo>
                  <a:lnTo>
                    <a:pt x="216096" y="124754"/>
                  </a:lnTo>
                  <a:lnTo>
                    <a:pt x="219004" y="129692"/>
                  </a:lnTo>
                  <a:lnTo>
                    <a:pt x="221911" y="134630"/>
                  </a:lnTo>
                  <a:lnTo>
                    <a:pt x="224891" y="138654"/>
                  </a:lnTo>
                  <a:lnTo>
                    <a:pt x="227945" y="141766"/>
                  </a:lnTo>
                  <a:lnTo>
                    <a:pt x="230998" y="144878"/>
                  </a:lnTo>
                  <a:lnTo>
                    <a:pt x="234540" y="146284"/>
                  </a:lnTo>
                  <a:lnTo>
                    <a:pt x="262852" y="112987"/>
                  </a:lnTo>
                  <a:lnTo>
                    <a:pt x="272690" y="85970"/>
                  </a:lnTo>
                  <a:lnTo>
                    <a:pt x="273665" y="83709"/>
                  </a:lnTo>
                  <a:lnTo>
                    <a:pt x="273869" y="84969"/>
                  </a:lnTo>
                  <a:lnTo>
                    <a:pt x="274074" y="86229"/>
                  </a:lnTo>
                  <a:lnTo>
                    <a:pt x="274584" y="89380"/>
                  </a:lnTo>
                  <a:lnTo>
                    <a:pt x="275401" y="94421"/>
                  </a:lnTo>
                  <a:lnTo>
                    <a:pt x="286412" y="135729"/>
                  </a:lnTo>
                  <a:lnTo>
                    <a:pt x="303411" y="152120"/>
                  </a:lnTo>
                  <a:lnTo>
                    <a:pt x="309673" y="150580"/>
                  </a:lnTo>
                  <a:lnTo>
                    <a:pt x="317091" y="143031"/>
                  </a:lnTo>
                  <a:lnTo>
                    <a:pt x="325664" y="129473"/>
                  </a:lnTo>
                  <a:lnTo>
                    <a:pt x="335392" y="109905"/>
                  </a:lnTo>
                </a:path>
              </a:pathLst>
            </a:custGeom>
            <a:noFill/>
            <a:ln cap="flat" cmpd="sng" w="216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69" name="Google Shape;769;p26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1774492" y="3669795"/>
              <a:ext cx="303324" cy="1883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70" name="Google Shape;770;p26"/>
          <p:cNvGrpSpPr/>
          <p:nvPr/>
        </p:nvGrpSpPr>
        <p:grpSpPr>
          <a:xfrm>
            <a:off x="4316513" y="3195820"/>
            <a:ext cx="262374" cy="320675"/>
            <a:chOff x="4316513" y="3195820"/>
            <a:chExt cx="262374" cy="320675"/>
          </a:xfrm>
        </p:grpSpPr>
        <p:pic>
          <p:nvPicPr>
            <p:cNvPr id="771" name="Google Shape;771;p26"/>
            <p:cNvPicPr preferRelativeResize="0"/>
            <p:nvPr/>
          </p:nvPicPr>
          <p:blipFill rotWithShape="1">
            <a:blip r:embed="rId28">
              <a:alphaModFix/>
            </a:blip>
            <a:srcRect b="0" l="0" r="0" t="0"/>
            <a:stretch/>
          </p:blipFill>
          <p:spPr>
            <a:xfrm>
              <a:off x="4316513" y="3222762"/>
              <a:ext cx="138279" cy="2387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2" name="Google Shape;772;p26"/>
            <p:cNvSpPr/>
            <p:nvPr/>
          </p:nvSpPr>
          <p:spPr>
            <a:xfrm>
              <a:off x="4452523" y="3195820"/>
              <a:ext cx="126364" cy="320675"/>
            </a:xfrm>
            <a:custGeom>
              <a:rect b="b" l="l" r="r" t="t"/>
              <a:pathLst>
                <a:path extrusionOk="0" h="320675" w="126364">
                  <a:moveTo>
                    <a:pt x="123243" y="6734"/>
                  </a:moveTo>
                  <a:lnTo>
                    <a:pt x="124848" y="2858"/>
                  </a:lnTo>
                  <a:lnTo>
                    <a:pt x="125738" y="712"/>
                  </a:lnTo>
                  <a:lnTo>
                    <a:pt x="125912" y="293"/>
                  </a:lnTo>
                  <a:lnTo>
                    <a:pt x="126033" y="0"/>
                  </a:lnTo>
                  <a:lnTo>
                    <a:pt x="126088" y="401"/>
                  </a:lnTo>
                  <a:lnTo>
                    <a:pt x="126074" y="1496"/>
                  </a:lnTo>
                  <a:lnTo>
                    <a:pt x="126061" y="2592"/>
                  </a:lnTo>
                  <a:lnTo>
                    <a:pt x="126010" y="6868"/>
                  </a:lnTo>
                  <a:lnTo>
                    <a:pt x="119926" y="45432"/>
                  </a:lnTo>
                  <a:lnTo>
                    <a:pt x="102003" y="102219"/>
                  </a:lnTo>
                  <a:lnTo>
                    <a:pt x="82836" y="149020"/>
                  </a:lnTo>
                  <a:lnTo>
                    <a:pt x="65422" y="187542"/>
                  </a:lnTo>
                  <a:lnTo>
                    <a:pt x="45812" y="228950"/>
                  </a:lnTo>
                  <a:lnTo>
                    <a:pt x="24004" y="273244"/>
                  </a:lnTo>
                  <a:lnTo>
                    <a:pt x="0" y="320422"/>
                  </a:lnTo>
                </a:path>
              </a:pathLst>
            </a:custGeom>
            <a:noFill/>
            <a:ln cap="flat" cmpd="sng" w="216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73" name="Google Shape;773;p26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4656932" y="3265601"/>
            <a:ext cx="141594" cy="182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74" name="Google Shape;774;p26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4284869" y="3597023"/>
            <a:ext cx="104283" cy="207318"/>
          </a:xfrm>
          <a:prstGeom prst="rect">
            <a:avLst/>
          </a:prstGeom>
          <a:noFill/>
          <a:ln>
            <a:noFill/>
          </a:ln>
        </p:spPr>
      </p:pic>
      <p:sp>
        <p:nvSpPr>
          <p:cNvPr id="775" name="Google Shape;775;p26"/>
          <p:cNvSpPr/>
          <p:nvPr/>
        </p:nvSpPr>
        <p:spPr>
          <a:xfrm>
            <a:off x="4155581" y="3877231"/>
            <a:ext cx="8255" cy="4445"/>
          </a:xfrm>
          <a:custGeom>
            <a:rect b="b" l="l" r="r" t="t"/>
            <a:pathLst>
              <a:path extrusionOk="0" h="4445" w="8254">
                <a:moveTo>
                  <a:pt x="8025" y="4328"/>
                </a:moveTo>
                <a:lnTo>
                  <a:pt x="3090" y="1666"/>
                </a:lnTo>
                <a:lnTo>
                  <a:pt x="415" y="224"/>
                </a:lnTo>
                <a:lnTo>
                  <a:pt x="0" y="0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6" name="Google Shape;776;p26"/>
          <p:cNvGrpSpPr/>
          <p:nvPr/>
        </p:nvGrpSpPr>
        <p:grpSpPr>
          <a:xfrm>
            <a:off x="4145424" y="3875180"/>
            <a:ext cx="330981" cy="233225"/>
            <a:chOff x="4145424" y="3875180"/>
            <a:chExt cx="330981" cy="233225"/>
          </a:xfrm>
        </p:grpSpPr>
        <p:sp>
          <p:nvSpPr>
            <p:cNvPr id="777" name="Google Shape;777;p26"/>
            <p:cNvSpPr/>
            <p:nvPr/>
          </p:nvSpPr>
          <p:spPr>
            <a:xfrm>
              <a:off x="4145424" y="3959180"/>
              <a:ext cx="187325" cy="149225"/>
            </a:xfrm>
            <a:custGeom>
              <a:rect b="b" l="l" r="r" t="t"/>
              <a:pathLst>
                <a:path extrusionOk="0" h="149225" w="187325">
                  <a:moveTo>
                    <a:pt x="0" y="56088"/>
                  </a:moveTo>
                  <a:lnTo>
                    <a:pt x="112" y="41391"/>
                  </a:lnTo>
                  <a:lnTo>
                    <a:pt x="1192" y="34394"/>
                  </a:lnTo>
                  <a:lnTo>
                    <a:pt x="3241" y="35098"/>
                  </a:lnTo>
                  <a:lnTo>
                    <a:pt x="9650" y="86550"/>
                  </a:lnTo>
                  <a:lnTo>
                    <a:pt x="9997" y="104511"/>
                  </a:lnTo>
                  <a:lnTo>
                    <a:pt x="10518" y="121877"/>
                  </a:lnTo>
                  <a:lnTo>
                    <a:pt x="11582" y="135041"/>
                  </a:lnTo>
                  <a:lnTo>
                    <a:pt x="13188" y="144004"/>
                  </a:lnTo>
                  <a:lnTo>
                    <a:pt x="15337" y="148766"/>
                  </a:lnTo>
                  <a:lnTo>
                    <a:pt x="20049" y="148643"/>
                  </a:lnTo>
                  <a:lnTo>
                    <a:pt x="27365" y="140771"/>
                  </a:lnTo>
                  <a:lnTo>
                    <a:pt x="37285" y="125150"/>
                  </a:lnTo>
                  <a:lnTo>
                    <a:pt x="49810" y="101780"/>
                  </a:lnTo>
                </a:path>
                <a:path extrusionOk="0" h="149225" w="187325">
                  <a:moveTo>
                    <a:pt x="78562" y="13085"/>
                  </a:moveTo>
                  <a:lnTo>
                    <a:pt x="80878" y="5478"/>
                  </a:lnTo>
                  <a:lnTo>
                    <a:pt x="84610" y="1293"/>
                  </a:lnTo>
                  <a:lnTo>
                    <a:pt x="89757" y="530"/>
                  </a:lnTo>
                  <a:lnTo>
                    <a:pt x="93335" y="0"/>
                  </a:lnTo>
                  <a:lnTo>
                    <a:pt x="108149" y="38500"/>
                  </a:lnTo>
                  <a:lnTo>
                    <a:pt x="106082" y="79970"/>
                  </a:lnTo>
                  <a:lnTo>
                    <a:pt x="114536" y="38406"/>
                  </a:lnTo>
                  <a:lnTo>
                    <a:pt x="142580" y="8410"/>
                  </a:lnTo>
                  <a:lnTo>
                    <a:pt x="161898" y="52841"/>
                  </a:lnTo>
                  <a:lnTo>
                    <a:pt x="164154" y="98039"/>
                  </a:lnTo>
                  <a:lnTo>
                    <a:pt x="165797" y="108738"/>
                  </a:lnTo>
                  <a:lnTo>
                    <a:pt x="170135" y="112585"/>
                  </a:lnTo>
                  <a:lnTo>
                    <a:pt x="177168" y="109579"/>
                  </a:lnTo>
                  <a:lnTo>
                    <a:pt x="186895" y="99720"/>
                  </a:lnTo>
                </a:path>
              </a:pathLst>
            </a:custGeom>
            <a:noFill/>
            <a:ln cap="flat" cmpd="sng" w="216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78" name="Google Shape;778;p26"/>
            <p:cNvPicPr preferRelativeResize="0"/>
            <p:nvPr/>
          </p:nvPicPr>
          <p:blipFill rotWithShape="1">
            <a:blip r:embed="rId31">
              <a:alphaModFix/>
            </a:blip>
            <a:srcRect b="0" l="0" r="0" t="0"/>
            <a:stretch/>
          </p:blipFill>
          <p:spPr>
            <a:xfrm>
              <a:off x="4372239" y="3875180"/>
              <a:ext cx="104166" cy="2142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79" name="Google Shape;779;p26"/>
          <p:cNvGrpSpPr/>
          <p:nvPr/>
        </p:nvGrpSpPr>
        <p:grpSpPr>
          <a:xfrm>
            <a:off x="4692358" y="2760760"/>
            <a:ext cx="398533" cy="426464"/>
            <a:chOff x="4692358" y="2760760"/>
            <a:chExt cx="398533" cy="426464"/>
          </a:xfrm>
        </p:grpSpPr>
        <p:sp>
          <p:nvSpPr>
            <p:cNvPr id="780" name="Google Shape;780;p26"/>
            <p:cNvSpPr/>
            <p:nvPr/>
          </p:nvSpPr>
          <p:spPr>
            <a:xfrm>
              <a:off x="4692358" y="2815749"/>
              <a:ext cx="234950" cy="371475"/>
            </a:xfrm>
            <a:custGeom>
              <a:rect b="b" l="l" r="r" t="t"/>
              <a:pathLst>
                <a:path extrusionOk="0" h="371475" w="234950">
                  <a:moveTo>
                    <a:pt x="48329" y="370904"/>
                  </a:moveTo>
                  <a:lnTo>
                    <a:pt x="49216" y="361354"/>
                  </a:lnTo>
                  <a:lnTo>
                    <a:pt x="49854" y="349919"/>
                  </a:lnTo>
                  <a:lnTo>
                    <a:pt x="50245" y="336598"/>
                  </a:lnTo>
                  <a:lnTo>
                    <a:pt x="50386" y="321391"/>
                  </a:lnTo>
                  <a:lnTo>
                    <a:pt x="50371" y="306482"/>
                  </a:lnTo>
                  <a:lnTo>
                    <a:pt x="49585" y="268351"/>
                  </a:lnTo>
                  <a:lnTo>
                    <a:pt x="39706" y="259001"/>
                  </a:lnTo>
                  <a:lnTo>
                    <a:pt x="34556" y="261333"/>
                  </a:lnTo>
                  <a:lnTo>
                    <a:pt x="10156" y="292917"/>
                  </a:lnTo>
                  <a:lnTo>
                    <a:pt x="1491" y="308180"/>
                  </a:lnTo>
                  <a:lnTo>
                    <a:pt x="879" y="309257"/>
                  </a:lnTo>
                  <a:lnTo>
                    <a:pt x="267" y="310335"/>
                  </a:lnTo>
                  <a:lnTo>
                    <a:pt x="0" y="310651"/>
                  </a:lnTo>
                  <a:lnTo>
                    <a:pt x="77" y="310206"/>
                  </a:lnTo>
                  <a:lnTo>
                    <a:pt x="154" y="309759"/>
                  </a:lnTo>
                  <a:lnTo>
                    <a:pt x="545" y="307507"/>
                  </a:lnTo>
                  <a:lnTo>
                    <a:pt x="1248" y="303448"/>
                  </a:lnTo>
                  <a:lnTo>
                    <a:pt x="2196" y="299616"/>
                  </a:lnTo>
                  <a:lnTo>
                    <a:pt x="17662" y="261109"/>
                  </a:lnTo>
                  <a:lnTo>
                    <a:pt x="38767" y="229353"/>
                  </a:lnTo>
                  <a:lnTo>
                    <a:pt x="41441" y="233605"/>
                  </a:lnTo>
                  <a:lnTo>
                    <a:pt x="44020" y="243052"/>
                  </a:lnTo>
                  <a:lnTo>
                    <a:pt x="46011" y="250223"/>
                  </a:lnTo>
                  <a:lnTo>
                    <a:pt x="62421" y="290718"/>
                  </a:lnTo>
                  <a:lnTo>
                    <a:pt x="69350" y="296040"/>
                  </a:lnTo>
                  <a:lnTo>
                    <a:pt x="77649" y="298927"/>
                  </a:lnTo>
                </a:path>
                <a:path extrusionOk="0" h="371475" w="234950">
                  <a:moveTo>
                    <a:pt x="62702" y="96898"/>
                  </a:moveTo>
                  <a:lnTo>
                    <a:pt x="62389" y="86150"/>
                  </a:lnTo>
                  <a:lnTo>
                    <a:pt x="62226" y="80545"/>
                  </a:lnTo>
                  <a:lnTo>
                    <a:pt x="62212" y="80084"/>
                  </a:lnTo>
                  <a:lnTo>
                    <a:pt x="62154" y="81110"/>
                  </a:lnTo>
                  <a:lnTo>
                    <a:pt x="62091" y="83354"/>
                  </a:lnTo>
                  <a:lnTo>
                    <a:pt x="61943" y="88574"/>
                  </a:lnTo>
                  <a:lnTo>
                    <a:pt x="61710" y="96770"/>
                  </a:lnTo>
                  <a:lnTo>
                    <a:pt x="61393" y="107942"/>
                  </a:lnTo>
                  <a:lnTo>
                    <a:pt x="61163" y="120456"/>
                  </a:lnTo>
                  <a:lnTo>
                    <a:pt x="63276" y="166846"/>
                  </a:lnTo>
                  <a:lnTo>
                    <a:pt x="85240" y="192198"/>
                  </a:lnTo>
                  <a:lnTo>
                    <a:pt x="91454" y="191312"/>
                  </a:lnTo>
                  <a:lnTo>
                    <a:pt x="98043" y="188363"/>
                  </a:lnTo>
                  <a:lnTo>
                    <a:pt x="107075" y="179967"/>
                  </a:lnTo>
                  <a:lnTo>
                    <a:pt x="114708" y="166212"/>
                  </a:lnTo>
                  <a:lnTo>
                    <a:pt x="120939" y="147099"/>
                  </a:lnTo>
                  <a:lnTo>
                    <a:pt x="125770" y="122629"/>
                  </a:lnTo>
                </a:path>
                <a:path extrusionOk="0" h="371475" w="234950">
                  <a:moveTo>
                    <a:pt x="85786" y="8329"/>
                  </a:moveTo>
                  <a:lnTo>
                    <a:pt x="82474" y="1654"/>
                  </a:lnTo>
                  <a:lnTo>
                    <a:pt x="84295" y="0"/>
                  </a:lnTo>
                  <a:lnTo>
                    <a:pt x="91253" y="3368"/>
                  </a:lnTo>
                </a:path>
                <a:path extrusionOk="0" h="371475" w="234950">
                  <a:moveTo>
                    <a:pt x="150044" y="73821"/>
                  </a:moveTo>
                  <a:lnTo>
                    <a:pt x="151886" y="70488"/>
                  </a:lnTo>
                  <a:lnTo>
                    <a:pt x="154318" y="71651"/>
                  </a:lnTo>
                  <a:lnTo>
                    <a:pt x="157339" y="77311"/>
                  </a:lnTo>
                  <a:lnTo>
                    <a:pt x="160362" y="82970"/>
                  </a:lnTo>
                  <a:lnTo>
                    <a:pt x="167955" y="126358"/>
                  </a:lnTo>
                  <a:lnTo>
                    <a:pt x="168352" y="139795"/>
                  </a:lnTo>
                  <a:lnTo>
                    <a:pt x="168090" y="142528"/>
                  </a:lnTo>
                  <a:lnTo>
                    <a:pt x="167829" y="145262"/>
                  </a:lnTo>
                  <a:lnTo>
                    <a:pt x="167680" y="146827"/>
                  </a:lnTo>
                  <a:lnTo>
                    <a:pt x="167642" y="147226"/>
                  </a:lnTo>
                  <a:lnTo>
                    <a:pt x="167604" y="147625"/>
                  </a:lnTo>
                  <a:lnTo>
                    <a:pt x="167434" y="147295"/>
                  </a:lnTo>
                  <a:lnTo>
                    <a:pt x="167335" y="146943"/>
                  </a:lnTo>
                  <a:lnTo>
                    <a:pt x="166943" y="145557"/>
                  </a:lnTo>
                  <a:lnTo>
                    <a:pt x="166260" y="143140"/>
                  </a:lnTo>
                  <a:lnTo>
                    <a:pt x="165577" y="140722"/>
                  </a:lnTo>
                  <a:lnTo>
                    <a:pt x="165426" y="135056"/>
                  </a:lnTo>
                  <a:lnTo>
                    <a:pt x="173156" y="95677"/>
                  </a:lnTo>
                  <a:lnTo>
                    <a:pt x="195711" y="57270"/>
                  </a:lnTo>
                  <a:lnTo>
                    <a:pt x="212688" y="48911"/>
                  </a:lnTo>
                  <a:lnTo>
                    <a:pt x="216671" y="53027"/>
                  </a:lnTo>
                  <a:lnTo>
                    <a:pt x="223128" y="98384"/>
                  </a:lnTo>
                  <a:lnTo>
                    <a:pt x="223285" y="117650"/>
                  </a:lnTo>
                  <a:lnTo>
                    <a:pt x="223208" y="126223"/>
                  </a:lnTo>
                  <a:lnTo>
                    <a:pt x="223027" y="134089"/>
                  </a:lnTo>
                  <a:lnTo>
                    <a:pt x="222717" y="144108"/>
                  </a:lnTo>
                  <a:lnTo>
                    <a:pt x="222961" y="148457"/>
                  </a:lnTo>
                  <a:lnTo>
                    <a:pt x="223762" y="147137"/>
                  </a:lnTo>
                  <a:lnTo>
                    <a:pt x="224907" y="145249"/>
                  </a:lnTo>
                  <a:lnTo>
                    <a:pt x="228507" y="139312"/>
                  </a:lnTo>
                  <a:lnTo>
                    <a:pt x="234565" y="129323"/>
                  </a:lnTo>
                </a:path>
              </a:pathLst>
            </a:custGeom>
            <a:noFill/>
            <a:ln cap="flat" cmpd="sng" w="216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81" name="Google Shape;781;p26"/>
            <p:cNvPicPr preferRelativeResize="0"/>
            <p:nvPr/>
          </p:nvPicPr>
          <p:blipFill rotWithShape="1">
            <a:blip r:embed="rId32">
              <a:alphaModFix/>
            </a:blip>
            <a:srcRect b="0" l="0" r="0" t="0"/>
            <a:stretch/>
          </p:blipFill>
          <p:spPr>
            <a:xfrm>
              <a:off x="4968270" y="2760760"/>
              <a:ext cx="122621" cy="20016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82" name="Google Shape;782;p26"/>
          <p:cNvPicPr preferRelativeResize="0"/>
          <p:nvPr/>
        </p:nvPicPr>
        <p:blipFill rotWithShape="1">
          <a:blip r:embed="rId33">
            <a:alphaModFix/>
          </a:blip>
          <a:srcRect b="0" l="0" r="0" t="0"/>
          <a:stretch/>
        </p:blipFill>
        <p:spPr>
          <a:xfrm>
            <a:off x="5105060" y="3294726"/>
            <a:ext cx="175032" cy="129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83" name="Google Shape;783;p26"/>
          <p:cNvPicPr preferRelativeResize="0"/>
          <p:nvPr/>
        </p:nvPicPr>
        <p:blipFill rotWithShape="1">
          <a:blip r:embed="rId34">
            <a:alphaModFix/>
          </a:blip>
          <a:srcRect b="0" l="0" r="0" t="0"/>
          <a:stretch/>
        </p:blipFill>
        <p:spPr>
          <a:xfrm>
            <a:off x="5511295" y="3249827"/>
            <a:ext cx="186273" cy="2030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4" name="Google Shape;784;p26"/>
          <p:cNvGrpSpPr/>
          <p:nvPr/>
        </p:nvGrpSpPr>
        <p:grpSpPr>
          <a:xfrm>
            <a:off x="5322831" y="943580"/>
            <a:ext cx="495284" cy="276225"/>
            <a:chOff x="5322831" y="943580"/>
            <a:chExt cx="495284" cy="276225"/>
          </a:xfrm>
        </p:grpSpPr>
        <p:pic>
          <p:nvPicPr>
            <p:cNvPr id="785" name="Google Shape;785;p26"/>
            <p:cNvPicPr preferRelativeResize="0"/>
            <p:nvPr/>
          </p:nvPicPr>
          <p:blipFill rotWithShape="1">
            <a:blip r:embed="rId35">
              <a:alphaModFix/>
            </a:blip>
            <a:srcRect b="0" l="0" r="0" t="0"/>
            <a:stretch/>
          </p:blipFill>
          <p:spPr>
            <a:xfrm>
              <a:off x="5322831" y="981583"/>
              <a:ext cx="127279" cy="1887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6" name="Google Shape;786;p26"/>
            <p:cNvSpPr/>
            <p:nvPr/>
          </p:nvSpPr>
          <p:spPr>
            <a:xfrm>
              <a:off x="5448953" y="943580"/>
              <a:ext cx="114935" cy="276225"/>
            </a:xfrm>
            <a:custGeom>
              <a:rect b="b" l="l" r="r" t="t"/>
              <a:pathLst>
                <a:path extrusionOk="0" h="276225" w="114935">
                  <a:moveTo>
                    <a:pt x="114629" y="9746"/>
                  </a:moveTo>
                  <a:lnTo>
                    <a:pt x="113939" y="1897"/>
                  </a:lnTo>
                  <a:lnTo>
                    <a:pt x="112933" y="0"/>
                  </a:lnTo>
                  <a:lnTo>
                    <a:pt x="111614" y="4055"/>
                  </a:lnTo>
                  <a:lnTo>
                    <a:pt x="110652" y="7010"/>
                  </a:lnTo>
                  <a:lnTo>
                    <a:pt x="96935" y="49135"/>
                  </a:lnTo>
                  <a:lnTo>
                    <a:pt x="79409" y="102037"/>
                  </a:lnTo>
                  <a:lnTo>
                    <a:pt x="63833" y="143447"/>
                  </a:lnTo>
                  <a:lnTo>
                    <a:pt x="40775" y="197731"/>
                  </a:lnTo>
                  <a:lnTo>
                    <a:pt x="13316" y="253184"/>
                  </a:lnTo>
                  <a:lnTo>
                    <a:pt x="0" y="276157"/>
                  </a:lnTo>
                </a:path>
              </a:pathLst>
            </a:custGeom>
            <a:noFill/>
            <a:ln cap="flat" cmpd="sng" w="216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87" name="Google Shape;787;p26"/>
            <p:cNvPicPr preferRelativeResize="0"/>
            <p:nvPr/>
          </p:nvPicPr>
          <p:blipFill rotWithShape="1">
            <a:blip r:embed="rId36">
              <a:alphaModFix/>
            </a:blip>
            <a:srcRect b="0" l="0" r="0" t="0"/>
            <a:stretch/>
          </p:blipFill>
          <p:spPr>
            <a:xfrm>
              <a:off x="5548677" y="1032186"/>
              <a:ext cx="160924" cy="1704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8" name="Google Shape;788;p26"/>
            <p:cNvSpPr/>
            <p:nvPr/>
          </p:nvSpPr>
          <p:spPr>
            <a:xfrm>
              <a:off x="5774996" y="1048480"/>
              <a:ext cx="635" cy="10795"/>
            </a:xfrm>
            <a:custGeom>
              <a:rect b="b" l="l" r="r" t="t"/>
              <a:pathLst>
                <a:path extrusionOk="0" h="10794" w="635">
                  <a:moveTo>
                    <a:pt x="0" y="10699"/>
                  </a:moveTo>
                  <a:lnTo>
                    <a:pt x="0" y="3942"/>
                  </a:lnTo>
                  <a:lnTo>
                    <a:pt x="0" y="437"/>
                  </a:lnTo>
                  <a:lnTo>
                    <a:pt x="0" y="182"/>
                  </a:lnTo>
                  <a:lnTo>
                    <a:pt x="6" y="0"/>
                  </a:lnTo>
                  <a:lnTo>
                    <a:pt x="24" y="164"/>
                  </a:lnTo>
                  <a:lnTo>
                    <a:pt x="188" y="1844"/>
                  </a:lnTo>
                  <a:lnTo>
                    <a:pt x="504" y="5084"/>
                  </a:lnTo>
                </a:path>
              </a:pathLst>
            </a:custGeom>
            <a:noFill/>
            <a:ln cap="flat" cmpd="sng" w="216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89" name="Google Shape;789;p26"/>
            <p:cNvPicPr preferRelativeResize="0"/>
            <p:nvPr/>
          </p:nvPicPr>
          <p:blipFill rotWithShape="1">
            <a:blip r:embed="rId37">
              <a:alphaModFix/>
            </a:blip>
            <a:srcRect b="0" l="0" r="0" t="0"/>
            <a:stretch/>
          </p:blipFill>
          <p:spPr>
            <a:xfrm>
              <a:off x="5738070" y="1113735"/>
              <a:ext cx="80045" cy="918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0" name="Google Shape;790;p26"/>
            <p:cNvSpPr/>
            <p:nvPr/>
          </p:nvSpPr>
          <p:spPr>
            <a:xfrm>
              <a:off x="5345562" y="1062419"/>
              <a:ext cx="264795" cy="111760"/>
            </a:xfrm>
            <a:custGeom>
              <a:rect b="b" l="l" r="r" t="t"/>
              <a:pathLst>
                <a:path extrusionOk="0" h="111759" w="264795">
                  <a:moveTo>
                    <a:pt x="51333" y="24280"/>
                  </a:moveTo>
                  <a:lnTo>
                    <a:pt x="13130" y="49337"/>
                  </a:lnTo>
                  <a:lnTo>
                    <a:pt x="801" y="86738"/>
                  </a:lnTo>
                  <a:lnTo>
                    <a:pt x="0" y="94193"/>
                  </a:lnTo>
                  <a:lnTo>
                    <a:pt x="202" y="100594"/>
                  </a:lnTo>
                  <a:lnTo>
                    <a:pt x="1142" y="108425"/>
                  </a:lnTo>
                  <a:lnTo>
                    <a:pt x="6138" y="111657"/>
                  </a:lnTo>
                  <a:lnTo>
                    <a:pt x="15190" y="110287"/>
                  </a:lnTo>
                  <a:lnTo>
                    <a:pt x="53102" y="86214"/>
                  </a:lnTo>
                  <a:lnTo>
                    <a:pt x="80637" y="53088"/>
                  </a:lnTo>
                  <a:lnTo>
                    <a:pt x="99604" y="18233"/>
                  </a:lnTo>
                  <a:lnTo>
                    <a:pt x="103168" y="7926"/>
                  </a:lnTo>
                  <a:lnTo>
                    <a:pt x="103929" y="4524"/>
                  </a:lnTo>
                  <a:lnTo>
                    <a:pt x="104339" y="2695"/>
                  </a:lnTo>
                  <a:lnTo>
                    <a:pt x="104397" y="2437"/>
                  </a:lnTo>
                  <a:lnTo>
                    <a:pt x="104454" y="2180"/>
                  </a:lnTo>
                  <a:lnTo>
                    <a:pt x="104328" y="2501"/>
                  </a:lnTo>
                  <a:lnTo>
                    <a:pt x="104225" y="2801"/>
                  </a:lnTo>
                  <a:lnTo>
                    <a:pt x="103492" y="4930"/>
                  </a:lnTo>
                  <a:lnTo>
                    <a:pt x="102128" y="8889"/>
                  </a:lnTo>
                  <a:lnTo>
                    <a:pt x="100764" y="12848"/>
                  </a:lnTo>
                  <a:lnTo>
                    <a:pt x="99779" y="20436"/>
                  </a:lnTo>
                  <a:lnTo>
                    <a:pt x="99172" y="31654"/>
                  </a:lnTo>
                  <a:lnTo>
                    <a:pt x="99027" y="39961"/>
                  </a:lnTo>
                  <a:lnTo>
                    <a:pt x="99502" y="48054"/>
                  </a:lnTo>
                  <a:lnTo>
                    <a:pt x="118576" y="84859"/>
                  </a:lnTo>
                  <a:lnTo>
                    <a:pt x="132135" y="87413"/>
                  </a:lnTo>
                  <a:lnTo>
                    <a:pt x="139927" y="86001"/>
                  </a:lnTo>
                  <a:lnTo>
                    <a:pt x="173838" y="65028"/>
                  </a:lnTo>
                  <a:lnTo>
                    <a:pt x="201599" y="31327"/>
                  </a:lnTo>
                  <a:lnTo>
                    <a:pt x="216849" y="305"/>
                  </a:lnTo>
                  <a:lnTo>
                    <a:pt x="216903" y="84"/>
                  </a:lnTo>
                  <a:lnTo>
                    <a:pt x="216691" y="715"/>
                  </a:lnTo>
                  <a:lnTo>
                    <a:pt x="216498" y="1357"/>
                  </a:lnTo>
                  <a:lnTo>
                    <a:pt x="215235" y="5532"/>
                  </a:lnTo>
                  <a:lnTo>
                    <a:pt x="208776" y="46655"/>
                  </a:lnTo>
                  <a:lnTo>
                    <a:pt x="209061" y="57244"/>
                  </a:lnTo>
                  <a:lnTo>
                    <a:pt x="226970" y="98076"/>
                  </a:lnTo>
                  <a:lnTo>
                    <a:pt x="246854" y="106206"/>
                  </a:lnTo>
                  <a:lnTo>
                    <a:pt x="253721" y="103694"/>
                  </a:lnTo>
                  <a:lnTo>
                    <a:pt x="259156" y="96785"/>
                  </a:lnTo>
                  <a:lnTo>
                    <a:pt x="263334" y="88404"/>
                  </a:lnTo>
                  <a:lnTo>
                    <a:pt x="264170" y="78130"/>
                  </a:lnTo>
                  <a:lnTo>
                    <a:pt x="261666" y="65964"/>
                  </a:lnTo>
                  <a:lnTo>
                    <a:pt x="255821" y="51906"/>
                  </a:lnTo>
                </a:path>
              </a:pathLst>
            </a:custGeom>
            <a:noFill/>
            <a:ln cap="flat" cmpd="sng" w="277200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91" name="Google Shape;791;p26"/>
          <p:cNvPicPr preferRelativeResize="0"/>
          <p:nvPr/>
        </p:nvPicPr>
        <p:blipFill rotWithShape="1">
          <a:blip r:embed="rId38">
            <a:alphaModFix/>
          </a:blip>
          <a:srcRect b="0" l="0" r="0" t="0"/>
          <a:stretch/>
        </p:blipFill>
        <p:spPr>
          <a:xfrm>
            <a:off x="5400245" y="1385772"/>
            <a:ext cx="156104" cy="171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2" name="Google Shape;792;p26"/>
          <p:cNvPicPr preferRelativeResize="0"/>
          <p:nvPr/>
        </p:nvPicPr>
        <p:blipFill rotWithShape="1">
          <a:blip r:embed="rId39">
            <a:alphaModFix/>
          </a:blip>
          <a:srcRect b="0" l="0" r="0" t="0"/>
          <a:stretch/>
        </p:blipFill>
        <p:spPr>
          <a:xfrm>
            <a:off x="273468" y="243688"/>
            <a:ext cx="7352412" cy="5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27"/>
          <p:cNvSpPr txBox="1"/>
          <p:nvPr>
            <p:ph type="ctrTitle"/>
          </p:nvPr>
        </p:nvSpPr>
        <p:spPr>
          <a:xfrm>
            <a:off x="384725" y="285231"/>
            <a:ext cx="3967479" cy="4672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9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500"/>
              <a:t>char </a:t>
            </a:r>
            <a:r>
              <a:rPr lang="en-US" sz="2500">
                <a:solidFill>
                  <a:srgbClr val="00EBEB"/>
                </a:solidFill>
              </a:rPr>
              <a:t>data type</a:t>
            </a:r>
            <a:endParaRPr sz="2500"/>
          </a:p>
        </p:txBody>
      </p:sp>
      <p:sp>
        <p:nvSpPr>
          <p:cNvPr id="798" name="Google Shape;798;p27"/>
          <p:cNvSpPr txBox="1"/>
          <p:nvPr/>
        </p:nvSpPr>
        <p:spPr>
          <a:xfrm>
            <a:off x="384725" y="1054031"/>
            <a:ext cx="1945639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char ch = ‘a’;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28"/>
          <p:cNvSpPr txBox="1"/>
          <p:nvPr>
            <p:ph type="title"/>
          </p:nvPr>
        </p:nvSpPr>
        <p:spPr>
          <a:xfrm>
            <a:off x="384725" y="342923"/>
            <a:ext cx="2030730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500">
                <a:solidFill>
                  <a:srgbClr val="00EBEB"/>
                </a:solidFill>
              </a:rPr>
              <a:t>ASCII </a:t>
            </a:r>
            <a:r>
              <a:rPr lang="en-US" sz="2500"/>
              <a:t>values</a:t>
            </a:r>
            <a:endParaRPr sz="2500"/>
          </a:p>
        </p:txBody>
      </p:sp>
      <p:sp>
        <p:nvSpPr>
          <p:cNvPr id="804" name="Google Shape;804;p28"/>
          <p:cNvSpPr txBox="1"/>
          <p:nvPr/>
        </p:nvSpPr>
        <p:spPr>
          <a:xfrm>
            <a:off x="384725" y="1054031"/>
            <a:ext cx="1945639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char ch = ‘a’;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5" name="Google Shape;805;p28"/>
          <p:cNvSpPr/>
          <p:nvPr/>
        </p:nvSpPr>
        <p:spPr>
          <a:xfrm>
            <a:off x="1151602" y="2289013"/>
            <a:ext cx="241300" cy="297180"/>
          </a:xfrm>
          <a:custGeom>
            <a:rect b="b" l="l" r="r" t="t"/>
            <a:pathLst>
              <a:path extrusionOk="0" h="297180" w="241300">
                <a:moveTo>
                  <a:pt x="89276" y="169283"/>
                </a:moveTo>
                <a:lnTo>
                  <a:pt x="89206" y="158238"/>
                </a:lnTo>
                <a:lnTo>
                  <a:pt x="89244" y="150782"/>
                </a:lnTo>
                <a:lnTo>
                  <a:pt x="89389" y="146916"/>
                </a:lnTo>
                <a:lnTo>
                  <a:pt x="89642" y="146639"/>
                </a:lnTo>
                <a:lnTo>
                  <a:pt x="89934" y="148081"/>
                </a:lnTo>
                <a:lnTo>
                  <a:pt x="90662" y="151685"/>
                </a:lnTo>
                <a:lnTo>
                  <a:pt x="91828" y="157453"/>
                </a:lnTo>
                <a:lnTo>
                  <a:pt x="92571" y="162628"/>
                </a:lnTo>
                <a:lnTo>
                  <a:pt x="93055" y="169502"/>
                </a:lnTo>
                <a:lnTo>
                  <a:pt x="93278" y="178075"/>
                </a:lnTo>
                <a:lnTo>
                  <a:pt x="93241" y="188347"/>
                </a:lnTo>
                <a:lnTo>
                  <a:pt x="89860" y="232710"/>
                </a:lnTo>
                <a:lnTo>
                  <a:pt x="88468" y="243389"/>
                </a:lnTo>
                <a:lnTo>
                  <a:pt x="87337" y="253306"/>
                </a:lnTo>
                <a:lnTo>
                  <a:pt x="86469" y="262459"/>
                </a:lnTo>
                <a:lnTo>
                  <a:pt x="85862" y="270850"/>
                </a:lnTo>
                <a:lnTo>
                  <a:pt x="85229" y="281529"/>
                </a:lnTo>
                <a:lnTo>
                  <a:pt x="84816" y="288489"/>
                </a:lnTo>
                <a:lnTo>
                  <a:pt x="84623" y="291732"/>
                </a:lnTo>
              </a:path>
              <a:path extrusionOk="0" h="297180" w="241300">
                <a:moveTo>
                  <a:pt x="79190" y="173323"/>
                </a:moveTo>
                <a:lnTo>
                  <a:pt x="74087" y="135892"/>
                </a:lnTo>
                <a:lnTo>
                  <a:pt x="75317" y="131086"/>
                </a:lnTo>
                <a:lnTo>
                  <a:pt x="78052" y="126431"/>
                </a:lnTo>
                <a:lnTo>
                  <a:pt x="80787" y="121775"/>
                </a:lnTo>
                <a:lnTo>
                  <a:pt x="120204" y="106126"/>
                </a:lnTo>
                <a:lnTo>
                  <a:pt x="127732" y="105957"/>
                </a:lnTo>
                <a:lnTo>
                  <a:pt x="134811" y="107164"/>
                </a:lnTo>
                <a:lnTo>
                  <a:pt x="161224" y="141736"/>
                </a:lnTo>
                <a:lnTo>
                  <a:pt x="161528" y="151133"/>
                </a:lnTo>
                <a:lnTo>
                  <a:pt x="160747" y="160594"/>
                </a:lnTo>
                <a:lnTo>
                  <a:pt x="149053" y="197506"/>
                </a:lnTo>
                <a:lnTo>
                  <a:pt x="130171" y="232382"/>
                </a:lnTo>
                <a:lnTo>
                  <a:pt x="129094" y="233221"/>
                </a:lnTo>
                <a:lnTo>
                  <a:pt x="129219" y="232311"/>
                </a:lnTo>
                <a:lnTo>
                  <a:pt x="129344" y="231402"/>
                </a:lnTo>
                <a:lnTo>
                  <a:pt x="129656" y="229128"/>
                </a:lnTo>
                <a:lnTo>
                  <a:pt x="130155" y="225491"/>
                </a:lnTo>
                <a:lnTo>
                  <a:pt x="130655" y="221853"/>
                </a:lnTo>
                <a:lnTo>
                  <a:pt x="134361" y="218210"/>
                </a:lnTo>
                <a:lnTo>
                  <a:pt x="141273" y="214562"/>
                </a:lnTo>
                <a:lnTo>
                  <a:pt x="148185" y="210914"/>
                </a:lnTo>
                <a:lnTo>
                  <a:pt x="156236" y="209053"/>
                </a:lnTo>
                <a:lnTo>
                  <a:pt x="165424" y="208979"/>
                </a:lnTo>
                <a:lnTo>
                  <a:pt x="174613" y="208905"/>
                </a:lnTo>
                <a:lnTo>
                  <a:pt x="182052" y="212573"/>
                </a:lnTo>
                <a:lnTo>
                  <a:pt x="187743" y="219983"/>
                </a:lnTo>
                <a:lnTo>
                  <a:pt x="191330" y="225782"/>
                </a:lnTo>
                <a:lnTo>
                  <a:pt x="193557" y="232065"/>
                </a:lnTo>
                <a:lnTo>
                  <a:pt x="194424" y="238833"/>
                </a:lnTo>
                <a:lnTo>
                  <a:pt x="193930" y="246084"/>
                </a:lnTo>
                <a:lnTo>
                  <a:pt x="170095" y="279624"/>
                </a:lnTo>
                <a:lnTo>
                  <a:pt x="128880" y="296867"/>
                </a:lnTo>
                <a:lnTo>
                  <a:pt x="110970" y="295446"/>
                </a:lnTo>
                <a:lnTo>
                  <a:pt x="90387" y="289468"/>
                </a:lnTo>
                <a:lnTo>
                  <a:pt x="67132" y="278932"/>
                </a:lnTo>
              </a:path>
              <a:path extrusionOk="0" h="297180" w="241300">
                <a:moveTo>
                  <a:pt x="20977" y="12986"/>
                </a:moveTo>
                <a:lnTo>
                  <a:pt x="898" y="48924"/>
                </a:lnTo>
                <a:lnTo>
                  <a:pt x="0" y="63406"/>
                </a:lnTo>
                <a:lnTo>
                  <a:pt x="1018" y="78896"/>
                </a:lnTo>
                <a:lnTo>
                  <a:pt x="3952" y="95395"/>
                </a:lnTo>
                <a:lnTo>
                  <a:pt x="8803" y="112902"/>
                </a:lnTo>
              </a:path>
              <a:path extrusionOk="0" h="297180" w="241300">
                <a:moveTo>
                  <a:pt x="196705" y="4571"/>
                </a:moveTo>
                <a:lnTo>
                  <a:pt x="202275" y="42"/>
                </a:lnTo>
                <a:lnTo>
                  <a:pt x="209904" y="0"/>
                </a:lnTo>
                <a:lnTo>
                  <a:pt x="219589" y="4443"/>
                </a:lnTo>
                <a:lnTo>
                  <a:pt x="226174" y="7463"/>
                </a:lnTo>
                <a:lnTo>
                  <a:pt x="231868" y="13517"/>
                </a:lnTo>
                <a:lnTo>
                  <a:pt x="236671" y="22603"/>
                </a:lnTo>
                <a:lnTo>
                  <a:pt x="240390" y="33796"/>
                </a:lnTo>
                <a:lnTo>
                  <a:pt x="241137" y="47679"/>
                </a:lnTo>
                <a:lnTo>
                  <a:pt x="238912" y="64250"/>
                </a:lnTo>
                <a:lnTo>
                  <a:pt x="233715" y="83511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6" name="Google Shape;80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6789" y="2415308"/>
            <a:ext cx="166889" cy="111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7" name="Google Shape;80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89046" y="2322828"/>
            <a:ext cx="97048" cy="201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8" name="Google Shape;808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75313" y="2291817"/>
            <a:ext cx="85553" cy="222887"/>
          </a:xfrm>
          <a:prstGeom prst="rect">
            <a:avLst/>
          </a:prstGeom>
          <a:noFill/>
          <a:ln>
            <a:noFill/>
          </a:ln>
        </p:spPr>
      </p:pic>
      <p:sp>
        <p:nvSpPr>
          <p:cNvPr id="809" name="Google Shape;809;p28"/>
          <p:cNvSpPr/>
          <p:nvPr/>
        </p:nvSpPr>
        <p:spPr>
          <a:xfrm>
            <a:off x="1140018" y="2877249"/>
            <a:ext cx="18415" cy="120014"/>
          </a:xfrm>
          <a:custGeom>
            <a:rect b="b" l="l" r="r" t="t"/>
            <a:pathLst>
              <a:path extrusionOk="0" h="120014" w="18415">
                <a:moveTo>
                  <a:pt x="17826" y="11232"/>
                </a:moveTo>
                <a:lnTo>
                  <a:pt x="18311" y="6426"/>
                </a:lnTo>
                <a:lnTo>
                  <a:pt x="18009" y="3105"/>
                </a:lnTo>
                <a:lnTo>
                  <a:pt x="16920" y="1270"/>
                </a:lnTo>
                <a:lnTo>
                  <a:pt x="16167" y="0"/>
                </a:lnTo>
                <a:lnTo>
                  <a:pt x="2411" y="38237"/>
                </a:lnTo>
                <a:lnTo>
                  <a:pt x="0" y="55218"/>
                </a:lnTo>
                <a:lnTo>
                  <a:pt x="423" y="74433"/>
                </a:lnTo>
                <a:lnTo>
                  <a:pt x="3681" y="95882"/>
                </a:lnTo>
                <a:lnTo>
                  <a:pt x="9775" y="119566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28"/>
          <p:cNvSpPr/>
          <p:nvPr/>
        </p:nvSpPr>
        <p:spPr>
          <a:xfrm>
            <a:off x="1230818" y="2862794"/>
            <a:ext cx="109855" cy="309880"/>
          </a:xfrm>
          <a:custGeom>
            <a:rect b="b" l="l" r="r" t="t"/>
            <a:pathLst>
              <a:path extrusionOk="0" h="309880" w="109855">
                <a:moveTo>
                  <a:pt x="80358" y="140428"/>
                </a:moveTo>
                <a:lnTo>
                  <a:pt x="56622" y="112361"/>
                </a:lnTo>
                <a:lnTo>
                  <a:pt x="51883" y="113042"/>
                </a:lnTo>
                <a:lnTo>
                  <a:pt x="22985" y="146132"/>
                </a:lnTo>
                <a:lnTo>
                  <a:pt x="7042" y="189270"/>
                </a:lnTo>
                <a:lnTo>
                  <a:pt x="0" y="238483"/>
                </a:lnTo>
                <a:lnTo>
                  <a:pt x="536" y="254426"/>
                </a:lnTo>
                <a:lnTo>
                  <a:pt x="15018" y="291498"/>
                </a:lnTo>
                <a:lnTo>
                  <a:pt x="53752" y="309278"/>
                </a:lnTo>
                <a:lnTo>
                  <a:pt x="69397" y="304364"/>
                </a:lnTo>
                <a:lnTo>
                  <a:pt x="83919" y="291850"/>
                </a:lnTo>
                <a:lnTo>
                  <a:pt x="97320" y="271736"/>
                </a:lnTo>
                <a:lnTo>
                  <a:pt x="109599" y="244021"/>
                </a:lnTo>
              </a:path>
              <a:path extrusionOk="0" h="309880" w="109855">
                <a:moveTo>
                  <a:pt x="86576" y="3830"/>
                </a:moveTo>
                <a:lnTo>
                  <a:pt x="93647" y="0"/>
                </a:lnTo>
                <a:lnTo>
                  <a:pt x="99322" y="3194"/>
                </a:lnTo>
                <a:lnTo>
                  <a:pt x="103600" y="13416"/>
                </a:lnTo>
                <a:lnTo>
                  <a:pt x="105882" y="25010"/>
                </a:lnTo>
                <a:lnTo>
                  <a:pt x="106179" y="44154"/>
                </a:lnTo>
                <a:lnTo>
                  <a:pt x="104494" y="70846"/>
                </a:lnTo>
                <a:lnTo>
                  <a:pt x="100825" y="105088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1" name="Google Shape;811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35248" y="3014699"/>
            <a:ext cx="133558" cy="126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2" name="Google Shape;812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122300" y="2921979"/>
            <a:ext cx="105515" cy="213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13" name="Google Shape;813;p2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347751" y="2914422"/>
            <a:ext cx="104528" cy="205960"/>
          </a:xfrm>
          <a:prstGeom prst="rect">
            <a:avLst/>
          </a:prstGeom>
          <a:noFill/>
          <a:ln>
            <a:noFill/>
          </a:ln>
        </p:spPr>
      </p:pic>
      <p:sp>
        <p:nvSpPr>
          <p:cNvPr id="814" name="Google Shape;814;p28"/>
          <p:cNvSpPr/>
          <p:nvPr/>
        </p:nvSpPr>
        <p:spPr>
          <a:xfrm>
            <a:off x="1295362" y="3364477"/>
            <a:ext cx="5080" cy="1905"/>
          </a:xfrm>
          <a:custGeom>
            <a:rect b="b" l="l" r="r" t="t"/>
            <a:pathLst>
              <a:path extrusionOk="0" h="1904" w="5080">
                <a:moveTo>
                  <a:pt x="4604" y="0"/>
                </a:moveTo>
                <a:lnTo>
                  <a:pt x="3069" y="516"/>
                </a:lnTo>
                <a:lnTo>
                  <a:pt x="1535" y="1034"/>
                </a:lnTo>
                <a:lnTo>
                  <a:pt x="0" y="1551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28"/>
          <p:cNvSpPr/>
          <p:nvPr/>
        </p:nvSpPr>
        <p:spPr>
          <a:xfrm>
            <a:off x="1287627" y="3683008"/>
            <a:ext cx="8255" cy="13335"/>
          </a:xfrm>
          <a:custGeom>
            <a:rect b="b" l="l" r="r" t="t"/>
            <a:pathLst>
              <a:path extrusionOk="0" h="13335" w="8255">
                <a:moveTo>
                  <a:pt x="7773" y="2536"/>
                </a:moveTo>
                <a:lnTo>
                  <a:pt x="2342" y="0"/>
                </a:lnTo>
                <a:lnTo>
                  <a:pt x="0" y="3401"/>
                </a:lnTo>
                <a:lnTo>
                  <a:pt x="747" y="12742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28"/>
          <p:cNvSpPr/>
          <p:nvPr/>
        </p:nvSpPr>
        <p:spPr>
          <a:xfrm>
            <a:off x="1273653" y="3881127"/>
            <a:ext cx="12065" cy="12065"/>
          </a:xfrm>
          <a:custGeom>
            <a:rect b="b" l="l" r="r" t="t"/>
            <a:pathLst>
              <a:path extrusionOk="0" h="12064" w="12065">
                <a:moveTo>
                  <a:pt x="11825" y="347"/>
                </a:moveTo>
                <a:lnTo>
                  <a:pt x="3602" y="0"/>
                </a:lnTo>
                <a:lnTo>
                  <a:pt x="0" y="1734"/>
                </a:lnTo>
                <a:lnTo>
                  <a:pt x="1019" y="5549"/>
                </a:lnTo>
                <a:lnTo>
                  <a:pt x="6660" y="11446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28"/>
          <p:cNvSpPr/>
          <p:nvPr/>
        </p:nvSpPr>
        <p:spPr>
          <a:xfrm>
            <a:off x="1257227" y="4151493"/>
            <a:ext cx="15240" cy="1905"/>
          </a:xfrm>
          <a:custGeom>
            <a:rect b="b" l="l" r="r" t="t"/>
            <a:pathLst>
              <a:path extrusionOk="0" h="1904" w="15240">
                <a:moveTo>
                  <a:pt x="14973" y="0"/>
                </a:moveTo>
                <a:lnTo>
                  <a:pt x="5522" y="0"/>
                </a:lnTo>
                <a:lnTo>
                  <a:pt x="618" y="0"/>
                </a:lnTo>
                <a:lnTo>
                  <a:pt x="262" y="0"/>
                </a:lnTo>
                <a:lnTo>
                  <a:pt x="11" y="0"/>
                </a:lnTo>
                <a:lnTo>
                  <a:pt x="229" y="46"/>
                </a:lnTo>
                <a:lnTo>
                  <a:pt x="555" y="89"/>
                </a:lnTo>
                <a:lnTo>
                  <a:pt x="5035" y="684"/>
                </a:lnTo>
                <a:lnTo>
                  <a:pt x="13669" y="1832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8" name="Google Shape;818;p2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91571" y="4444536"/>
            <a:ext cx="160536" cy="203118"/>
          </a:xfrm>
          <a:prstGeom prst="rect">
            <a:avLst/>
          </a:prstGeom>
          <a:noFill/>
          <a:ln>
            <a:noFill/>
          </a:ln>
        </p:spPr>
      </p:pic>
      <p:sp>
        <p:nvSpPr>
          <p:cNvPr id="819" name="Google Shape;819;p28"/>
          <p:cNvSpPr/>
          <p:nvPr/>
        </p:nvSpPr>
        <p:spPr>
          <a:xfrm>
            <a:off x="1106774" y="4371017"/>
            <a:ext cx="29209" cy="84455"/>
          </a:xfrm>
          <a:custGeom>
            <a:rect b="b" l="l" r="r" t="t"/>
            <a:pathLst>
              <a:path extrusionOk="0" h="84454" w="29209">
                <a:moveTo>
                  <a:pt x="29020" y="6362"/>
                </a:moveTo>
                <a:lnTo>
                  <a:pt x="25903" y="3653"/>
                </a:lnTo>
                <a:lnTo>
                  <a:pt x="22146" y="1769"/>
                </a:lnTo>
                <a:lnTo>
                  <a:pt x="17749" y="708"/>
                </a:lnTo>
                <a:lnTo>
                  <a:pt x="14813" y="0"/>
                </a:lnTo>
                <a:lnTo>
                  <a:pt x="0" y="54540"/>
                </a:lnTo>
                <a:lnTo>
                  <a:pt x="373" y="84214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28"/>
          <p:cNvSpPr/>
          <p:nvPr/>
        </p:nvSpPr>
        <p:spPr>
          <a:xfrm>
            <a:off x="1410631" y="4325983"/>
            <a:ext cx="27305" cy="115570"/>
          </a:xfrm>
          <a:custGeom>
            <a:rect b="b" l="l" r="r" t="t"/>
            <a:pathLst>
              <a:path extrusionOk="0" h="115570" w="27305">
                <a:moveTo>
                  <a:pt x="0" y="16173"/>
                </a:moveTo>
                <a:lnTo>
                  <a:pt x="501" y="7496"/>
                </a:lnTo>
                <a:lnTo>
                  <a:pt x="2795" y="2439"/>
                </a:lnTo>
                <a:lnTo>
                  <a:pt x="6882" y="1003"/>
                </a:lnTo>
                <a:lnTo>
                  <a:pt x="9739" y="0"/>
                </a:lnTo>
                <a:lnTo>
                  <a:pt x="26269" y="37564"/>
                </a:lnTo>
                <a:lnTo>
                  <a:pt x="27089" y="53534"/>
                </a:lnTo>
                <a:lnTo>
                  <a:pt x="25615" y="71773"/>
                </a:lnTo>
                <a:lnTo>
                  <a:pt x="21847" y="92280"/>
                </a:lnTo>
                <a:lnTo>
                  <a:pt x="15785" y="115055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1" name="Google Shape;821;p2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692202" y="4453770"/>
            <a:ext cx="143274" cy="114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2" name="Google Shape;822;p2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091852" y="4389708"/>
            <a:ext cx="102348" cy="249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3" name="Google Shape;823;p2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278186" y="4412643"/>
            <a:ext cx="117521" cy="188801"/>
          </a:xfrm>
          <a:prstGeom prst="rect">
            <a:avLst/>
          </a:prstGeom>
          <a:noFill/>
          <a:ln>
            <a:noFill/>
          </a:ln>
        </p:spPr>
      </p:pic>
      <p:sp>
        <p:nvSpPr>
          <p:cNvPr id="824" name="Google Shape;824;p28"/>
          <p:cNvSpPr/>
          <p:nvPr/>
        </p:nvSpPr>
        <p:spPr>
          <a:xfrm>
            <a:off x="3006186" y="777223"/>
            <a:ext cx="55244" cy="4008120"/>
          </a:xfrm>
          <a:custGeom>
            <a:rect b="b" l="l" r="r" t="t"/>
            <a:pathLst>
              <a:path extrusionOk="0" h="4008120" w="55244">
                <a:moveTo>
                  <a:pt x="54453" y="15839"/>
                </a:moveTo>
                <a:lnTo>
                  <a:pt x="50489" y="7237"/>
                </a:lnTo>
                <a:lnTo>
                  <a:pt x="47218" y="2268"/>
                </a:lnTo>
                <a:lnTo>
                  <a:pt x="44641" y="931"/>
                </a:lnTo>
                <a:lnTo>
                  <a:pt x="42845" y="0"/>
                </a:lnTo>
                <a:lnTo>
                  <a:pt x="38872" y="50647"/>
                </a:lnTo>
                <a:lnTo>
                  <a:pt x="38782" y="67493"/>
                </a:lnTo>
                <a:lnTo>
                  <a:pt x="38548" y="84611"/>
                </a:lnTo>
                <a:lnTo>
                  <a:pt x="37001" y="138343"/>
                </a:lnTo>
                <a:lnTo>
                  <a:pt x="35435" y="180939"/>
                </a:lnTo>
                <a:lnTo>
                  <a:pt x="34511" y="204860"/>
                </a:lnTo>
                <a:lnTo>
                  <a:pt x="33635" y="229831"/>
                </a:lnTo>
                <a:lnTo>
                  <a:pt x="32945" y="255151"/>
                </a:lnTo>
                <a:lnTo>
                  <a:pt x="32442" y="280820"/>
                </a:lnTo>
                <a:lnTo>
                  <a:pt x="32126" y="306839"/>
                </a:lnTo>
                <a:lnTo>
                  <a:pt x="31886" y="332831"/>
                </a:lnTo>
                <a:lnTo>
                  <a:pt x="31609" y="358422"/>
                </a:lnTo>
                <a:lnTo>
                  <a:pt x="30946" y="408401"/>
                </a:lnTo>
                <a:lnTo>
                  <a:pt x="29968" y="458423"/>
                </a:lnTo>
                <a:lnTo>
                  <a:pt x="28505" y="510140"/>
                </a:lnTo>
                <a:lnTo>
                  <a:pt x="27720" y="536718"/>
                </a:lnTo>
                <a:lnTo>
                  <a:pt x="26562" y="591654"/>
                </a:lnTo>
                <a:lnTo>
                  <a:pt x="25918" y="648565"/>
                </a:lnTo>
                <a:lnTo>
                  <a:pt x="25582" y="705064"/>
                </a:lnTo>
                <a:lnTo>
                  <a:pt x="25517" y="733010"/>
                </a:lnTo>
                <a:lnTo>
                  <a:pt x="25577" y="760989"/>
                </a:lnTo>
                <a:lnTo>
                  <a:pt x="26234" y="817753"/>
                </a:lnTo>
                <a:lnTo>
                  <a:pt x="27630" y="875864"/>
                </a:lnTo>
                <a:lnTo>
                  <a:pt x="29893" y="936952"/>
                </a:lnTo>
                <a:lnTo>
                  <a:pt x="32913" y="1001167"/>
                </a:lnTo>
                <a:lnTo>
                  <a:pt x="34428" y="1034186"/>
                </a:lnTo>
                <a:lnTo>
                  <a:pt x="37336" y="1101923"/>
                </a:lnTo>
                <a:lnTo>
                  <a:pt x="39935" y="1172183"/>
                </a:lnTo>
                <a:lnTo>
                  <a:pt x="42078" y="1245222"/>
                </a:lnTo>
                <a:lnTo>
                  <a:pt x="43797" y="1320423"/>
                </a:lnTo>
                <a:lnTo>
                  <a:pt x="44511" y="1358601"/>
                </a:lnTo>
                <a:lnTo>
                  <a:pt x="45126" y="1397166"/>
                </a:lnTo>
                <a:lnTo>
                  <a:pt x="45629" y="1435943"/>
                </a:lnTo>
                <a:lnTo>
                  <a:pt x="46004" y="1474759"/>
                </a:lnTo>
                <a:lnTo>
                  <a:pt x="46252" y="1513613"/>
                </a:lnTo>
                <a:lnTo>
                  <a:pt x="46373" y="1552505"/>
                </a:lnTo>
                <a:lnTo>
                  <a:pt x="46482" y="1591594"/>
                </a:lnTo>
                <a:lnTo>
                  <a:pt x="46696" y="1631035"/>
                </a:lnTo>
                <a:lnTo>
                  <a:pt x="47015" y="1670829"/>
                </a:lnTo>
                <a:lnTo>
                  <a:pt x="47440" y="1710976"/>
                </a:lnTo>
                <a:lnTo>
                  <a:pt x="48446" y="1789513"/>
                </a:lnTo>
                <a:lnTo>
                  <a:pt x="49132" y="1839295"/>
                </a:lnTo>
                <a:lnTo>
                  <a:pt x="49940" y="1896088"/>
                </a:lnTo>
                <a:lnTo>
                  <a:pt x="50871" y="1959889"/>
                </a:lnTo>
                <a:lnTo>
                  <a:pt x="51795" y="2024076"/>
                </a:lnTo>
                <a:lnTo>
                  <a:pt x="52587" y="2082023"/>
                </a:lnTo>
                <a:lnTo>
                  <a:pt x="53246" y="2133731"/>
                </a:lnTo>
                <a:lnTo>
                  <a:pt x="53772" y="2179199"/>
                </a:lnTo>
                <a:lnTo>
                  <a:pt x="54165" y="2218428"/>
                </a:lnTo>
                <a:lnTo>
                  <a:pt x="54499" y="2263719"/>
                </a:lnTo>
                <a:lnTo>
                  <a:pt x="54687" y="2309321"/>
                </a:lnTo>
                <a:lnTo>
                  <a:pt x="54728" y="2355233"/>
                </a:lnTo>
                <a:lnTo>
                  <a:pt x="54622" y="2401456"/>
                </a:lnTo>
                <a:lnTo>
                  <a:pt x="54307" y="2447792"/>
                </a:lnTo>
                <a:lnTo>
                  <a:pt x="53717" y="2494045"/>
                </a:lnTo>
                <a:lnTo>
                  <a:pt x="52854" y="2540215"/>
                </a:lnTo>
                <a:lnTo>
                  <a:pt x="51718" y="2586301"/>
                </a:lnTo>
                <a:lnTo>
                  <a:pt x="50470" y="2632281"/>
                </a:lnTo>
                <a:lnTo>
                  <a:pt x="49273" y="2678132"/>
                </a:lnTo>
                <a:lnTo>
                  <a:pt x="48127" y="2723855"/>
                </a:lnTo>
                <a:lnTo>
                  <a:pt x="47032" y="2769450"/>
                </a:lnTo>
                <a:lnTo>
                  <a:pt x="45784" y="2835655"/>
                </a:lnTo>
                <a:lnTo>
                  <a:pt x="45141" y="2879384"/>
                </a:lnTo>
                <a:lnTo>
                  <a:pt x="44485" y="2930198"/>
                </a:lnTo>
                <a:lnTo>
                  <a:pt x="43816" y="2988096"/>
                </a:lnTo>
                <a:lnTo>
                  <a:pt x="43134" y="3053080"/>
                </a:lnTo>
                <a:lnTo>
                  <a:pt x="42439" y="3125148"/>
                </a:lnTo>
                <a:lnTo>
                  <a:pt x="41768" y="3197060"/>
                </a:lnTo>
                <a:lnTo>
                  <a:pt x="41154" y="3261575"/>
                </a:lnTo>
                <a:lnTo>
                  <a:pt x="40599" y="3318694"/>
                </a:lnTo>
                <a:lnTo>
                  <a:pt x="40103" y="3368417"/>
                </a:lnTo>
                <a:lnTo>
                  <a:pt x="39666" y="3410743"/>
                </a:lnTo>
                <a:lnTo>
                  <a:pt x="38966" y="3473206"/>
                </a:lnTo>
                <a:lnTo>
                  <a:pt x="38471" y="3514114"/>
                </a:lnTo>
                <a:lnTo>
                  <a:pt x="38004" y="3553414"/>
                </a:lnTo>
                <a:lnTo>
                  <a:pt x="37565" y="3591107"/>
                </a:lnTo>
                <a:lnTo>
                  <a:pt x="37155" y="3627191"/>
                </a:lnTo>
                <a:lnTo>
                  <a:pt x="36745" y="3661554"/>
                </a:lnTo>
                <a:lnTo>
                  <a:pt x="35837" y="3724774"/>
                </a:lnTo>
                <a:lnTo>
                  <a:pt x="34774" y="3780828"/>
                </a:lnTo>
                <a:lnTo>
                  <a:pt x="33303" y="3830760"/>
                </a:lnTo>
                <a:lnTo>
                  <a:pt x="31415" y="3874546"/>
                </a:lnTo>
                <a:lnTo>
                  <a:pt x="28210" y="3926398"/>
                </a:lnTo>
                <a:lnTo>
                  <a:pt x="23146" y="3972564"/>
                </a:lnTo>
                <a:lnTo>
                  <a:pt x="9851" y="4007690"/>
                </a:lnTo>
                <a:lnTo>
                  <a:pt x="5315" y="4002764"/>
                </a:lnTo>
                <a:lnTo>
                  <a:pt x="0" y="3992579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28"/>
          <p:cNvSpPr/>
          <p:nvPr/>
        </p:nvSpPr>
        <p:spPr>
          <a:xfrm>
            <a:off x="3372923" y="1685937"/>
            <a:ext cx="212090" cy="287655"/>
          </a:xfrm>
          <a:custGeom>
            <a:rect b="b" l="l" r="r" t="t"/>
            <a:pathLst>
              <a:path extrusionOk="0" h="287655" w="212089">
                <a:moveTo>
                  <a:pt x="85238" y="115948"/>
                </a:moveTo>
                <a:lnTo>
                  <a:pt x="81100" y="104002"/>
                </a:lnTo>
                <a:lnTo>
                  <a:pt x="78953" y="97804"/>
                </a:lnTo>
                <a:lnTo>
                  <a:pt x="78797" y="97353"/>
                </a:lnTo>
                <a:lnTo>
                  <a:pt x="78742" y="97213"/>
                </a:lnTo>
                <a:lnTo>
                  <a:pt x="78962" y="98027"/>
                </a:lnTo>
                <a:lnTo>
                  <a:pt x="79182" y="98794"/>
                </a:lnTo>
                <a:lnTo>
                  <a:pt x="81384" y="106459"/>
                </a:lnTo>
                <a:lnTo>
                  <a:pt x="85566" y="121020"/>
                </a:lnTo>
                <a:lnTo>
                  <a:pt x="93452" y="166832"/>
                </a:lnTo>
                <a:lnTo>
                  <a:pt x="94011" y="190614"/>
                </a:lnTo>
                <a:lnTo>
                  <a:pt x="93500" y="202362"/>
                </a:lnTo>
                <a:lnTo>
                  <a:pt x="87017" y="244123"/>
                </a:lnTo>
                <a:lnTo>
                  <a:pt x="74094" y="271639"/>
                </a:lnTo>
                <a:lnTo>
                  <a:pt x="72892" y="270221"/>
                </a:lnTo>
                <a:lnTo>
                  <a:pt x="72523" y="265494"/>
                </a:lnTo>
                <a:lnTo>
                  <a:pt x="72152" y="260768"/>
                </a:lnTo>
                <a:lnTo>
                  <a:pt x="94108" y="223166"/>
                </a:lnTo>
                <a:lnTo>
                  <a:pt x="131167" y="201608"/>
                </a:lnTo>
                <a:lnTo>
                  <a:pt x="158102" y="197899"/>
                </a:lnTo>
                <a:lnTo>
                  <a:pt x="166795" y="198823"/>
                </a:lnTo>
                <a:lnTo>
                  <a:pt x="190725" y="225442"/>
                </a:lnTo>
                <a:lnTo>
                  <a:pt x="190244" y="233111"/>
                </a:lnTo>
                <a:lnTo>
                  <a:pt x="163426" y="269839"/>
                </a:lnTo>
                <a:lnTo>
                  <a:pt x="122967" y="287059"/>
                </a:lnTo>
                <a:lnTo>
                  <a:pt x="116241" y="287650"/>
                </a:lnTo>
                <a:lnTo>
                  <a:pt x="110235" y="287390"/>
                </a:lnTo>
                <a:lnTo>
                  <a:pt x="82157" y="253728"/>
                </a:lnTo>
                <a:lnTo>
                  <a:pt x="73808" y="231336"/>
                </a:lnTo>
              </a:path>
              <a:path extrusionOk="0" h="287655" w="212089">
                <a:moveTo>
                  <a:pt x="8657" y="23228"/>
                </a:moveTo>
                <a:lnTo>
                  <a:pt x="4940" y="15654"/>
                </a:lnTo>
                <a:lnTo>
                  <a:pt x="2511" y="14372"/>
                </a:lnTo>
                <a:lnTo>
                  <a:pt x="1370" y="19383"/>
                </a:lnTo>
                <a:lnTo>
                  <a:pt x="539" y="23029"/>
                </a:lnTo>
                <a:lnTo>
                  <a:pt x="83" y="30734"/>
                </a:lnTo>
                <a:lnTo>
                  <a:pt x="0" y="42502"/>
                </a:lnTo>
                <a:lnTo>
                  <a:pt x="741" y="56310"/>
                </a:lnTo>
                <a:lnTo>
                  <a:pt x="3149" y="71887"/>
                </a:lnTo>
                <a:lnTo>
                  <a:pt x="7222" y="89232"/>
                </a:lnTo>
                <a:lnTo>
                  <a:pt x="12962" y="108346"/>
                </a:lnTo>
              </a:path>
              <a:path extrusionOk="0" h="287655" w="212089">
                <a:moveTo>
                  <a:pt x="173501" y="17298"/>
                </a:moveTo>
                <a:lnTo>
                  <a:pt x="198985" y="0"/>
                </a:lnTo>
                <a:lnTo>
                  <a:pt x="203898" y="2930"/>
                </a:lnTo>
                <a:lnTo>
                  <a:pt x="208407" y="9624"/>
                </a:lnTo>
                <a:lnTo>
                  <a:pt x="211579" y="20166"/>
                </a:lnTo>
                <a:lnTo>
                  <a:pt x="211438" y="37446"/>
                </a:lnTo>
                <a:lnTo>
                  <a:pt x="207982" y="61466"/>
                </a:lnTo>
                <a:lnTo>
                  <a:pt x="201212" y="92224"/>
                </a:lnTo>
              </a:path>
            </a:pathLst>
          </a:custGeom>
          <a:noFill/>
          <a:ln cap="flat" cmpd="sng" w="21600">
            <a:solidFill>
              <a:srgbClr val="F59A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28"/>
          <p:cNvSpPr/>
          <p:nvPr/>
        </p:nvSpPr>
        <p:spPr>
          <a:xfrm>
            <a:off x="3864613" y="1827494"/>
            <a:ext cx="101600" cy="81280"/>
          </a:xfrm>
          <a:custGeom>
            <a:rect b="b" l="l" r="r" t="t"/>
            <a:pathLst>
              <a:path extrusionOk="0" h="81280" w="101600">
                <a:moveTo>
                  <a:pt x="19940" y="9393"/>
                </a:moveTo>
                <a:lnTo>
                  <a:pt x="7800" y="6323"/>
                </a:lnTo>
                <a:lnTo>
                  <a:pt x="1337" y="4690"/>
                </a:lnTo>
                <a:lnTo>
                  <a:pt x="552" y="4491"/>
                </a:lnTo>
                <a:lnTo>
                  <a:pt x="0" y="4351"/>
                </a:lnTo>
                <a:lnTo>
                  <a:pt x="264" y="4262"/>
                </a:lnTo>
                <a:lnTo>
                  <a:pt x="1346" y="4223"/>
                </a:lnTo>
                <a:lnTo>
                  <a:pt x="2429" y="4184"/>
                </a:lnTo>
                <a:lnTo>
                  <a:pt x="9025" y="3947"/>
                </a:lnTo>
                <a:lnTo>
                  <a:pt x="21136" y="3512"/>
                </a:lnTo>
                <a:lnTo>
                  <a:pt x="35079" y="2929"/>
                </a:lnTo>
                <a:lnTo>
                  <a:pt x="50010" y="2149"/>
                </a:lnTo>
                <a:lnTo>
                  <a:pt x="65929" y="1173"/>
                </a:lnTo>
                <a:lnTo>
                  <a:pt x="82837" y="0"/>
                </a:lnTo>
              </a:path>
              <a:path extrusionOk="0" h="81280" w="101600">
                <a:moveTo>
                  <a:pt x="18405" y="77749"/>
                </a:moveTo>
                <a:lnTo>
                  <a:pt x="8368" y="79576"/>
                </a:lnTo>
                <a:lnTo>
                  <a:pt x="3087" y="80537"/>
                </a:lnTo>
                <a:lnTo>
                  <a:pt x="2563" y="80632"/>
                </a:lnTo>
                <a:lnTo>
                  <a:pt x="2194" y="80699"/>
                </a:lnTo>
                <a:lnTo>
                  <a:pt x="2618" y="80737"/>
                </a:lnTo>
                <a:lnTo>
                  <a:pt x="3024" y="80739"/>
                </a:lnTo>
                <a:lnTo>
                  <a:pt x="6028" y="80757"/>
                </a:lnTo>
                <a:lnTo>
                  <a:pt x="50840" y="77190"/>
                </a:lnTo>
                <a:lnTo>
                  <a:pt x="82796" y="71208"/>
                </a:lnTo>
                <a:lnTo>
                  <a:pt x="101231" y="67004"/>
                </a:lnTo>
              </a:path>
            </a:pathLst>
          </a:custGeom>
          <a:noFill/>
          <a:ln cap="flat" cmpd="sng" w="21600">
            <a:solidFill>
              <a:srgbClr val="F59A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7" name="Google Shape;827;p2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241010" y="1699533"/>
            <a:ext cx="119849" cy="222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8" name="Google Shape;828;p28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430299" y="1716687"/>
            <a:ext cx="118282" cy="213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9" name="Google Shape;829;p28"/>
          <p:cNvGrpSpPr/>
          <p:nvPr/>
        </p:nvGrpSpPr>
        <p:grpSpPr>
          <a:xfrm>
            <a:off x="3386900" y="2320479"/>
            <a:ext cx="224090" cy="273727"/>
            <a:chOff x="3386900" y="2320479"/>
            <a:chExt cx="224090" cy="273727"/>
          </a:xfrm>
        </p:grpSpPr>
        <p:pic>
          <p:nvPicPr>
            <p:cNvPr id="830" name="Google Shape;830;p28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3386900" y="2320479"/>
              <a:ext cx="161795" cy="2737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1" name="Google Shape;831;p28"/>
            <p:cNvSpPr/>
            <p:nvPr/>
          </p:nvSpPr>
          <p:spPr>
            <a:xfrm>
              <a:off x="3593845" y="2345254"/>
              <a:ext cx="17145" cy="55244"/>
            </a:xfrm>
            <a:custGeom>
              <a:rect b="b" l="l" r="r" t="t"/>
              <a:pathLst>
                <a:path extrusionOk="0" h="55244" w="17145">
                  <a:moveTo>
                    <a:pt x="0" y="8183"/>
                  </a:moveTo>
                  <a:lnTo>
                    <a:pt x="5268" y="2064"/>
                  </a:lnTo>
                  <a:lnTo>
                    <a:pt x="10055" y="0"/>
                  </a:lnTo>
                  <a:lnTo>
                    <a:pt x="14360" y="1990"/>
                  </a:lnTo>
                  <a:lnTo>
                    <a:pt x="16583" y="6415"/>
                  </a:lnTo>
                  <a:lnTo>
                    <a:pt x="16841" y="16727"/>
                  </a:lnTo>
                  <a:lnTo>
                    <a:pt x="15136" y="32925"/>
                  </a:lnTo>
                  <a:lnTo>
                    <a:pt x="11466" y="55011"/>
                  </a:lnTo>
                </a:path>
              </a:pathLst>
            </a:custGeom>
            <a:noFill/>
            <a:ln cap="flat" cmpd="sng" w="21600">
              <a:solidFill>
                <a:srgbClr val="F59A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2" name="Google Shape;832;p28"/>
          <p:cNvSpPr/>
          <p:nvPr/>
        </p:nvSpPr>
        <p:spPr>
          <a:xfrm>
            <a:off x="3864243" y="2424114"/>
            <a:ext cx="101600" cy="73660"/>
          </a:xfrm>
          <a:custGeom>
            <a:rect b="b" l="l" r="r" t="t"/>
            <a:pathLst>
              <a:path extrusionOk="0" h="73660" w="101600">
                <a:moveTo>
                  <a:pt x="15147" y="28560"/>
                </a:moveTo>
                <a:lnTo>
                  <a:pt x="7855" y="23833"/>
                </a:lnTo>
                <a:lnTo>
                  <a:pt x="3250" y="20849"/>
                </a:lnTo>
                <a:lnTo>
                  <a:pt x="1333" y="19607"/>
                </a:lnTo>
                <a:lnTo>
                  <a:pt x="0" y="18743"/>
                </a:lnTo>
                <a:lnTo>
                  <a:pt x="92" y="18269"/>
                </a:lnTo>
                <a:lnTo>
                  <a:pt x="1610" y="18186"/>
                </a:lnTo>
                <a:lnTo>
                  <a:pt x="3129" y="18103"/>
                </a:lnTo>
                <a:lnTo>
                  <a:pt x="6129" y="17938"/>
                </a:lnTo>
                <a:lnTo>
                  <a:pt x="10611" y="17693"/>
                </a:lnTo>
                <a:lnTo>
                  <a:pt x="15093" y="17448"/>
                </a:lnTo>
                <a:lnTo>
                  <a:pt x="22803" y="16538"/>
                </a:lnTo>
                <a:lnTo>
                  <a:pt x="64976" y="10053"/>
                </a:lnTo>
                <a:lnTo>
                  <a:pt x="94010" y="2925"/>
                </a:lnTo>
                <a:lnTo>
                  <a:pt x="101359" y="0"/>
                </a:lnTo>
              </a:path>
              <a:path extrusionOk="0" h="73660" w="101600">
                <a:moveTo>
                  <a:pt x="10544" y="72192"/>
                </a:moveTo>
                <a:lnTo>
                  <a:pt x="4871" y="72820"/>
                </a:lnTo>
                <a:lnTo>
                  <a:pt x="1911" y="73147"/>
                </a:lnTo>
                <a:lnTo>
                  <a:pt x="1664" y="73174"/>
                </a:lnTo>
                <a:lnTo>
                  <a:pt x="1490" y="73194"/>
                </a:lnTo>
                <a:lnTo>
                  <a:pt x="2252" y="73200"/>
                </a:lnTo>
                <a:lnTo>
                  <a:pt x="3951" y="73192"/>
                </a:lnTo>
                <a:lnTo>
                  <a:pt x="10721" y="73163"/>
                </a:lnTo>
                <a:lnTo>
                  <a:pt x="27422" y="73092"/>
                </a:lnTo>
                <a:lnTo>
                  <a:pt x="54054" y="72978"/>
                </a:lnTo>
                <a:lnTo>
                  <a:pt x="90617" y="72821"/>
                </a:lnTo>
              </a:path>
            </a:pathLst>
          </a:custGeom>
          <a:noFill/>
          <a:ln cap="flat" cmpd="sng" w="21600">
            <a:solidFill>
              <a:srgbClr val="F59A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3" name="Google Shape;833;p28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267204" y="2317042"/>
            <a:ext cx="125833" cy="200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4" name="Google Shape;834;p28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4451627" y="2297958"/>
            <a:ext cx="102401" cy="209295"/>
          </a:xfrm>
          <a:prstGeom prst="rect">
            <a:avLst/>
          </a:prstGeom>
          <a:noFill/>
          <a:ln>
            <a:noFill/>
          </a:ln>
        </p:spPr>
      </p:pic>
      <p:sp>
        <p:nvSpPr>
          <p:cNvPr id="835" name="Google Shape;835;p28"/>
          <p:cNvSpPr/>
          <p:nvPr/>
        </p:nvSpPr>
        <p:spPr>
          <a:xfrm>
            <a:off x="3368855" y="2882530"/>
            <a:ext cx="37465" cy="111760"/>
          </a:xfrm>
          <a:custGeom>
            <a:rect b="b" l="l" r="r" t="t"/>
            <a:pathLst>
              <a:path extrusionOk="0" h="111760" w="37464">
                <a:moveTo>
                  <a:pt x="36919" y="4448"/>
                </a:moveTo>
                <a:lnTo>
                  <a:pt x="32003" y="0"/>
                </a:lnTo>
                <a:lnTo>
                  <a:pt x="26981" y="440"/>
                </a:lnTo>
                <a:lnTo>
                  <a:pt x="21852" y="5769"/>
                </a:lnTo>
                <a:lnTo>
                  <a:pt x="4645" y="42134"/>
                </a:lnTo>
                <a:lnTo>
                  <a:pt x="64" y="83798"/>
                </a:lnTo>
                <a:lnTo>
                  <a:pt x="0" y="111272"/>
                </a:lnTo>
              </a:path>
            </a:pathLst>
          </a:custGeom>
          <a:noFill/>
          <a:ln cap="flat" cmpd="sng" w="21600">
            <a:solidFill>
              <a:srgbClr val="F59A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6" name="Google Shape;836;p28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3463226" y="2860119"/>
            <a:ext cx="134690" cy="208559"/>
          </a:xfrm>
          <a:prstGeom prst="rect">
            <a:avLst/>
          </a:prstGeom>
          <a:noFill/>
          <a:ln>
            <a:noFill/>
          </a:ln>
        </p:spPr>
      </p:pic>
      <p:sp>
        <p:nvSpPr>
          <p:cNvPr id="837" name="Google Shape;837;p28"/>
          <p:cNvSpPr/>
          <p:nvPr/>
        </p:nvSpPr>
        <p:spPr>
          <a:xfrm>
            <a:off x="3660166" y="2830671"/>
            <a:ext cx="21590" cy="102235"/>
          </a:xfrm>
          <a:custGeom>
            <a:rect b="b" l="l" r="r" t="t"/>
            <a:pathLst>
              <a:path extrusionOk="0" h="102235" w="21589">
                <a:moveTo>
                  <a:pt x="1380" y="18195"/>
                </a:moveTo>
                <a:lnTo>
                  <a:pt x="0" y="9118"/>
                </a:lnTo>
                <a:lnTo>
                  <a:pt x="617" y="3538"/>
                </a:lnTo>
                <a:lnTo>
                  <a:pt x="3232" y="1456"/>
                </a:lnTo>
                <a:lnTo>
                  <a:pt x="5061" y="0"/>
                </a:lnTo>
                <a:lnTo>
                  <a:pt x="20989" y="43739"/>
                </a:lnTo>
                <a:lnTo>
                  <a:pt x="20255" y="60301"/>
                </a:lnTo>
                <a:lnTo>
                  <a:pt x="17835" y="79712"/>
                </a:lnTo>
                <a:lnTo>
                  <a:pt x="13729" y="101972"/>
                </a:lnTo>
              </a:path>
            </a:pathLst>
          </a:custGeom>
          <a:noFill/>
          <a:ln cap="flat" cmpd="sng" w="21600">
            <a:solidFill>
              <a:srgbClr val="F59A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28"/>
          <p:cNvSpPr/>
          <p:nvPr/>
        </p:nvSpPr>
        <p:spPr>
          <a:xfrm>
            <a:off x="3921438" y="2961311"/>
            <a:ext cx="87630" cy="60325"/>
          </a:xfrm>
          <a:custGeom>
            <a:rect b="b" l="l" r="r" t="t"/>
            <a:pathLst>
              <a:path extrusionOk="0" h="60325" w="87629">
                <a:moveTo>
                  <a:pt x="6368" y="19692"/>
                </a:moveTo>
                <a:lnTo>
                  <a:pt x="4986" y="12945"/>
                </a:lnTo>
                <a:lnTo>
                  <a:pt x="10927" y="9546"/>
                </a:lnTo>
                <a:lnTo>
                  <a:pt x="24190" y="9494"/>
                </a:lnTo>
                <a:lnTo>
                  <a:pt x="39209" y="8857"/>
                </a:lnTo>
                <a:lnTo>
                  <a:pt x="54736" y="7063"/>
                </a:lnTo>
                <a:lnTo>
                  <a:pt x="70771" y="4110"/>
                </a:lnTo>
                <a:lnTo>
                  <a:pt x="87313" y="0"/>
                </a:lnTo>
              </a:path>
              <a:path extrusionOk="0" h="60325" w="87629">
                <a:moveTo>
                  <a:pt x="7903" y="60318"/>
                </a:moveTo>
                <a:lnTo>
                  <a:pt x="2838" y="60318"/>
                </a:lnTo>
                <a:lnTo>
                  <a:pt x="210" y="60318"/>
                </a:lnTo>
                <a:lnTo>
                  <a:pt x="19" y="60318"/>
                </a:lnTo>
                <a:lnTo>
                  <a:pt x="1720" y="60200"/>
                </a:lnTo>
                <a:lnTo>
                  <a:pt x="7368" y="59851"/>
                </a:lnTo>
                <a:lnTo>
                  <a:pt x="21617" y="58969"/>
                </a:lnTo>
                <a:lnTo>
                  <a:pt x="44467" y="57554"/>
                </a:lnTo>
                <a:lnTo>
                  <a:pt x="75917" y="55606"/>
                </a:lnTo>
              </a:path>
            </a:pathLst>
          </a:custGeom>
          <a:noFill/>
          <a:ln cap="flat" cmpd="sng" w="21600">
            <a:solidFill>
              <a:srgbClr val="F59A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28"/>
          <p:cNvSpPr/>
          <p:nvPr/>
        </p:nvSpPr>
        <p:spPr>
          <a:xfrm>
            <a:off x="4287253" y="2885908"/>
            <a:ext cx="22225" cy="171450"/>
          </a:xfrm>
          <a:custGeom>
            <a:rect b="b" l="l" r="r" t="t"/>
            <a:pathLst>
              <a:path extrusionOk="0" h="171450" w="22225">
                <a:moveTo>
                  <a:pt x="21740" y="43707"/>
                </a:moveTo>
                <a:lnTo>
                  <a:pt x="21740" y="25570"/>
                </a:lnTo>
                <a:lnTo>
                  <a:pt x="21739" y="12392"/>
                </a:lnTo>
                <a:lnTo>
                  <a:pt x="21739" y="4175"/>
                </a:lnTo>
                <a:lnTo>
                  <a:pt x="21739" y="917"/>
                </a:lnTo>
                <a:lnTo>
                  <a:pt x="21739" y="186"/>
                </a:lnTo>
                <a:lnTo>
                  <a:pt x="21739" y="0"/>
                </a:lnTo>
                <a:lnTo>
                  <a:pt x="21739" y="358"/>
                </a:lnTo>
                <a:lnTo>
                  <a:pt x="21739" y="717"/>
                </a:lnTo>
                <a:lnTo>
                  <a:pt x="21739" y="4304"/>
                </a:lnTo>
                <a:lnTo>
                  <a:pt x="21739" y="11119"/>
                </a:lnTo>
                <a:lnTo>
                  <a:pt x="21551" y="17191"/>
                </a:lnTo>
                <a:lnTo>
                  <a:pt x="17129" y="59844"/>
                </a:lnTo>
                <a:lnTo>
                  <a:pt x="11266" y="99835"/>
                </a:lnTo>
                <a:lnTo>
                  <a:pt x="8002" y="119998"/>
                </a:lnTo>
                <a:lnTo>
                  <a:pt x="5037" y="138568"/>
                </a:lnTo>
                <a:lnTo>
                  <a:pt x="2369" y="155546"/>
                </a:lnTo>
                <a:lnTo>
                  <a:pt x="0" y="170931"/>
                </a:lnTo>
              </a:path>
            </a:pathLst>
          </a:custGeom>
          <a:noFill/>
          <a:ln cap="flat" cmpd="sng" w="21600">
            <a:solidFill>
              <a:srgbClr val="F59A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0" name="Google Shape;840;p28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4371603" y="2880301"/>
            <a:ext cx="111269" cy="192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1" name="Google Shape;841;p28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4558870" y="2859021"/>
            <a:ext cx="105560" cy="185110"/>
          </a:xfrm>
          <a:prstGeom prst="rect">
            <a:avLst/>
          </a:prstGeom>
          <a:noFill/>
          <a:ln>
            <a:noFill/>
          </a:ln>
        </p:spPr>
      </p:pic>
      <p:sp>
        <p:nvSpPr>
          <p:cNvPr id="842" name="Google Shape;842;p28"/>
          <p:cNvSpPr/>
          <p:nvPr/>
        </p:nvSpPr>
        <p:spPr>
          <a:xfrm>
            <a:off x="3503838" y="3332896"/>
            <a:ext cx="10160" cy="30480"/>
          </a:xfrm>
          <a:custGeom>
            <a:rect b="b" l="l" r="r" t="t"/>
            <a:pathLst>
              <a:path extrusionOk="0" h="30479" w="10160">
                <a:moveTo>
                  <a:pt x="2151" y="30011"/>
                </a:moveTo>
                <a:lnTo>
                  <a:pt x="850" y="21482"/>
                </a:lnTo>
                <a:lnTo>
                  <a:pt x="154" y="14789"/>
                </a:lnTo>
                <a:lnTo>
                  <a:pt x="63" y="9935"/>
                </a:lnTo>
                <a:lnTo>
                  <a:pt x="0" y="6615"/>
                </a:lnTo>
                <a:lnTo>
                  <a:pt x="1176" y="4101"/>
                </a:lnTo>
                <a:lnTo>
                  <a:pt x="3593" y="2392"/>
                </a:lnTo>
                <a:lnTo>
                  <a:pt x="6977" y="0"/>
                </a:lnTo>
                <a:lnTo>
                  <a:pt x="9128" y="5214"/>
                </a:lnTo>
                <a:lnTo>
                  <a:pt x="10045" y="18036"/>
                </a:lnTo>
              </a:path>
            </a:pathLst>
          </a:custGeom>
          <a:noFill/>
          <a:ln cap="flat" cmpd="sng" w="21600">
            <a:solidFill>
              <a:srgbClr val="F59A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28"/>
          <p:cNvSpPr/>
          <p:nvPr/>
        </p:nvSpPr>
        <p:spPr>
          <a:xfrm>
            <a:off x="3506551" y="3582455"/>
            <a:ext cx="8890" cy="20955"/>
          </a:xfrm>
          <a:custGeom>
            <a:rect b="b" l="l" r="r" t="t"/>
            <a:pathLst>
              <a:path extrusionOk="0" h="20954" w="8889">
                <a:moveTo>
                  <a:pt x="8416" y="16094"/>
                </a:moveTo>
                <a:lnTo>
                  <a:pt x="72" y="248"/>
                </a:lnTo>
                <a:lnTo>
                  <a:pt x="24" y="81"/>
                </a:lnTo>
                <a:lnTo>
                  <a:pt x="94" y="360"/>
                </a:lnTo>
                <a:lnTo>
                  <a:pt x="227" y="861"/>
                </a:lnTo>
                <a:lnTo>
                  <a:pt x="2046" y="7700"/>
                </a:lnTo>
                <a:lnTo>
                  <a:pt x="5550" y="20874"/>
                </a:lnTo>
              </a:path>
            </a:pathLst>
          </a:custGeom>
          <a:noFill/>
          <a:ln cap="flat" cmpd="sng" w="21600">
            <a:solidFill>
              <a:srgbClr val="F59A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28"/>
          <p:cNvSpPr/>
          <p:nvPr/>
        </p:nvSpPr>
        <p:spPr>
          <a:xfrm>
            <a:off x="3512812" y="3793252"/>
            <a:ext cx="16510" cy="24130"/>
          </a:xfrm>
          <a:custGeom>
            <a:rect b="b" l="l" r="r" t="t"/>
            <a:pathLst>
              <a:path extrusionOk="0" h="24129" w="16510">
                <a:moveTo>
                  <a:pt x="16228" y="3295"/>
                </a:moveTo>
                <a:lnTo>
                  <a:pt x="9286" y="3296"/>
                </a:lnTo>
                <a:lnTo>
                  <a:pt x="4634" y="2545"/>
                </a:lnTo>
                <a:lnTo>
                  <a:pt x="2270" y="1041"/>
                </a:lnTo>
                <a:lnTo>
                  <a:pt x="633" y="0"/>
                </a:lnTo>
                <a:lnTo>
                  <a:pt x="0" y="287"/>
                </a:lnTo>
                <a:lnTo>
                  <a:pt x="370" y="1904"/>
                </a:lnTo>
                <a:lnTo>
                  <a:pt x="901" y="4215"/>
                </a:lnTo>
                <a:lnTo>
                  <a:pt x="2570" y="11489"/>
                </a:lnTo>
                <a:lnTo>
                  <a:pt x="5378" y="23725"/>
                </a:lnTo>
              </a:path>
            </a:pathLst>
          </a:custGeom>
          <a:noFill/>
          <a:ln cap="flat" cmpd="sng" w="21600">
            <a:solidFill>
              <a:srgbClr val="F59A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28"/>
          <p:cNvSpPr/>
          <p:nvPr/>
        </p:nvSpPr>
        <p:spPr>
          <a:xfrm>
            <a:off x="3497896" y="3990654"/>
            <a:ext cx="19050" cy="13335"/>
          </a:xfrm>
          <a:custGeom>
            <a:rect b="b" l="l" r="r" t="t"/>
            <a:pathLst>
              <a:path extrusionOk="0" h="13335" w="19050">
                <a:moveTo>
                  <a:pt x="18457" y="13318"/>
                </a:moveTo>
                <a:lnTo>
                  <a:pt x="0" y="0"/>
                </a:lnTo>
                <a:lnTo>
                  <a:pt x="1033" y="412"/>
                </a:lnTo>
                <a:lnTo>
                  <a:pt x="2511" y="1001"/>
                </a:lnTo>
                <a:lnTo>
                  <a:pt x="7160" y="2856"/>
                </a:lnTo>
                <a:lnTo>
                  <a:pt x="14980" y="5976"/>
                </a:lnTo>
              </a:path>
            </a:pathLst>
          </a:custGeom>
          <a:noFill/>
          <a:ln cap="flat" cmpd="sng" w="21600">
            <a:solidFill>
              <a:srgbClr val="F59A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28"/>
          <p:cNvSpPr/>
          <p:nvPr/>
        </p:nvSpPr>
        <p:spPr>
          <a:xfrm>
            <a:off x="3301287" y="4316202"/>
            <a:ext cx="276860" cy="226695"/>
          </a:xfrm>
          <a:custGeom>
            <a:rect b="b" l="l" r="r" t="t"/>
            <a:pathLst>
              <a:path extrusionOk="0" h="226695" w="276860">
                <a:moveTo>
                  <a:pt x="113081" y="124886"/>
                </a:moveTo>
                <a:lnTo>
                  <a:pt x="105199" y="121364"/>
                </a:lnTo>
                <a:lnTo>
                  <a:pt x="98740" y="119405"/>
                </a:lnTo>
                <a:lnTo>
                  <a:pt x="93705" y="119007"/>
                </a:lnTo>
                <a:lnTo>
                  <a:pt x="90260" y="118734"/>
                </a:lnTo>
                <a:lnTo>
                  <a:pt x="87528" y="119893"/>
                </a:lnTo>
                <a:lnTo>
                  <a:pt x="85510" y="122484"/>
                </a:lnTo>
                <a:lnTo>
                  <a:pt x="83491" y="125075"/>
                </a:lnTo>
                <a:lnTo>
                  <a:pt x="82297" y="127576"/>
                </a:lnTo>
                <a:lnTo>
                  <a:pt x="81927" y="129988"/>
                </a:lnTo>
                <a:lnTo>
                  <a:pt x="81558" y="132399"/>
                </a:lnTo>
                <a:lnTo>
                  <a:pt x="83824" y="133886"/>
                </a:lnTo>
                <a:lnTo>
                  <a:pt x="88727" y="134447"/>
                </a:lnTo>
                <a:lnTo>
                  <a:pt x="93132" y="134531"/>
                </a:lnTo>
                <a:lnTo>
                  <a:pt x="98993" y="133943"/>
                </a:lnTo>
                <a:lnTo>
                  <a:pt x="145276" y="122063"/>
                </a:lnTo>
                <a:lnTo>
                  <a:pt x="166625" y="114668"/>
                </a:lnTo>
                <a:lnTo>
                  <a:pt x="176253" y="111536"/>
                </a:lnTo>
                <a:lnTo>
                  <a:pt x="184968" y="108942"/>
                </a:lnTo>
                <a:lnTo>
                  <a:pt x="192771" y="106884"/>
                </a:lnTo>
                <a:lnTo>
                  <a:pt x="202567" y="104497"/>
                </a:lnTo>
                <a:lnTo>
                  <a:pt x="208646" y="104581"/>
                </a:lnTo>
                <a:lnTo>
                  <a:pt x="211007" y="107135"/>
                </a:lnTo>
                <a:lnTo>
                  <a:pt x="213368" y="109689"/>
                </a:lnTo>
                <a:lnTo>
                  <a:pt x="186771" y="140583"/>
                </a:lnTo>
                <a:lnTo>
                  <a:pt x="160926" y="163579"/>
                </a:lnTo>
                <a:lnTo>
                  <a:pt x="152549" y="170826"/>
                </a:lnTo>
                <a:lnTo>
                  <a:pt x="119534" y="201068"/>
                </a:lnTo>
                <a:lnTo>
                  <a:pt x="105953" y="222316"/>
                </a:lnTo>
                <a:lnTo>
                  <a:pt x="108280" y="224308"/>
                </a:lnTo>
                <a:lnTo>
                  <a:pt x="113612" y="225225"/>
                </a:lnTo>
                <a:lnTo>
                  <a:pt x="118944" y="226143"/>
                </a:lnTo>
                <a:lnTo>
                  <a:pt x="160582" y="222258"/>
                </a:lnTo>
                <a:lnTo>
                  <a:pt x="211709" y="203297"/>
                </a:lnTo>
                <a:lnTo>
                  <a:pt x="229199" y="194244"/>
                </a:lnTo>
              </a:path>
              <a:path extrusionOk="0" h="226695" w="276860">
                <a:moveTo>
                  <a:pt x="35083" y="28194"/>
                </a:moveTo>
                <a:lnTo>
                  <a:pt x="33295" y="23343"/>
                </a:lnTo>
                <a:lnTo>
                  <a:pt x="30248" y="18823"/>
                </a:lnTo>
                <a:lnTo>
                  <a:pt x="25943" y="14633"/>
                </a:lnTo>
                <a:lnTo>
                  <a:pt x="23081" y="11847"/>
                </a:lnTo>
                <a:lnTo>
                  <a:pt x="19581" y="11159"/>
                </a:lnTo>
                <a:lnTo>
                  <a:pt x="15444" y="12567"/>
                </a:lnTo>
                <a:lnTo>
                  <a:pt x="11307" y="13975"/>
                </a:lnTo>
                <a:lnTo>
                  <a:pt x="7022" y="19448"/>
                </a:lnTo>
                <a:lnTo>
                  <a:pt x="2590" y="28984"/>
                </a:lnTo>
                <a:lnTo>
                  <a:pt x="0" y="41092"/>
                </a:lnTo>
                <a:lnTo>
                  <a:pt x="1773" y="56879"/>
                </a:lnTo>
                <a:lnTo>
                  <a:pt x="7910" y="76345"/>
                </a:lnTo>
                <a:lnTo>
                  <a:pt x="18411" y="99490"/>
                </a:lnTo>
              </a:path>
              <a:path extrusionOk="0" h="226695" w="276860">
                <a:moveTo>
                  <a:pt x="242554" y="8677"/>
                </a:moveTo>
                <a:lnTo>
                  <a:pt x="243402" y="4822"/>
                </a:lnTo>
                <a:lnTo>
                  <a:pt x="246973" y="2229"/>
                </a:lnTo>
                <a:lnTo>
                  <a:pt x="253264" y="901"/>
                </a:lnTo>
                <a:lnTo>
                  <a:pt x="257538" y="0"/>
                </a:lnTo>
                <a:lnTo>
                  <a:pt x="262044" y="2354"/>
                </a:lnTo>
                <a:lnTo>
                  <a:pt x="276682" y="47834"/>
                </a:lnTo>
                <a:lnTo>
                  <a:pt x="275706" y="62982"/>
                </a:lnTo>
                <a:lnTo>
                  <a:pt x="273057" y="79552"/>
                </a:lnTo>
                <a:lnTo>
                  <a:pt x="268733" y="97545"/>
                </a:lnTo>
              </a:path>
            </a:pathLst>
          </a:custGeom>
          <a:noFill/>
          <a:ln cap="flat" cmpd="sng" w="21600">
            <a:solidFill>
              <a:srgbClr val="F59A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7" name="Google Shape;847;p28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3939899" y="4436344"/>
            <a:ext cx="117988" cy="803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8" name="Google Shape;848;p28"/>
          <p:cNvGrpSpPr/>
          <p:nvPr/>
        </p:nvGrpSpPr>
        <p:grpSpPr>
          <a:xfrm>
            <a:off x="4290996" y="4348466"/>
            <a:ext cx="211933" cy="205864"/>
            <a:chOff x="4290996" y="4348466"/>
            <a:chExt cx="211933" cy="205864"/>
          </a:xfrm>
        </p:grpSpPr>
        <p:sp>
          <p:nvSpPr>
            <p:cNvPr id="849" name="Google Shape;849;p28"/>
            <p:cNvSpPr/>
            <p:nvPr/>
          </p:nvSpPr>
          <p:spPr>
            <a:xfrm>
              <a:off x="4290996" y="4348466"/>
              <a:ext cx="18415" cy="204470"/>
            </a:xfrm>
            <a:custGeom>
              <a:rect b="b" l="l" r="r" t="t"/>
              <a:pathLst>
                <a:path extrusionOk="0" h="204470" w="18414">
                  <a:moveTo>
                    <a:pt x="14445" y="29134"/>
                  </a:moveTo>
                  <a:lnTo>
                    <a:pt x="14370" y="18551"/>
                  </a:lnTo>
                  <a:lnTo>
                    <a:pt x="14404" y="10592"/>
                  </a:lnTo>
                  <a:lnTo>
                    <a:pt x="14545" y="5258"/>
                  </a:lnTo>
                  <a:lnTo>
                    <a:pt x="15348" y="0"/>
                  </a:lnTo>
                  <a:lnTo>
                    <a:pt x="15468" y="536"/>
                  </a:lnTo>
                  <a:lnTo>
                    <a:pt x="15656" y="1841"/>
                  </a:lnTo>
                  <a:lnTo>
                    <a:pt x="15844" y="3147"/>
                  </a:lnTo>
                  <a:lnTo>
                    <a:pt x="16469" y="7462"/>
                  </a:lnTo>
                  <a:lnTo>
                    <a:pt x="17527" y="14786"/>
                  </a:lnTo>
                  <a:lnTo>
                    <a:pt x="18077" y="21250"/>
                  </a:lnTo>
                  <a:lnTo>
                    <a:pt x="18137" y="29655"/>
                  </a:lnTo>
                  <a:lnTo>
                    <a:pt x="17708" y="40000"/>
                  </a:lnTo>
                  <a:lnTo>
                    <a:pt x="13373" y="80121"/>
                  </a:lnTo>
                  <a:lnTo>
                    <a:pt x="7767" y="110598"/>
                  </a:lnTo>
                  <a:lnTo>
                    <a:pt x="3549" y="134352"/>
                  </a:lnTo>
                  <a:lnTo>
                    <a:pt x="960" y="157851"/>
                  </a:lnTo>
                  <a:lnTo>
                    <a:pt x="0" y="181093"/>
                  </a:lnTo>
                  <a:lnTo>
                    <a:pt x="668" y="204079"/>
                  </a:lnTo>
                </a:path>
              </a:pathLst>
            </a:custGeom>
            <a:noFill/>
            <a:ln cap="flat" cmpd="sng" w="21600">
              <a:solidFill>
                <a:srgbClr val="F59A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50" name="Google Shape;850;p28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4360544" y="4385580"/>
              <a:ext cx="142385" cy="1687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51" name="Google Shape;851;p28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4573762" y="4368331"/>
            <a:ext cx="131811" cy="174277"/>
          </a:xfrm>
          <a:prstGeom prst="rect">
            <a:avLst/>
          </a:prstGeom>
          <a:noFill/>
          <a:ln>
            <a:noFill/>
          </a:ln>
        </p:spPr>
      </p:pic>
      <p:sp>
        <p:nvSpPr>
          <p:cNvPr id="852" name="Google Shape;852;p28"/>
          <p:cNvSpPr/>
          <p:nvPr/>
        </p:nvSpPr>
        <p:spPr>
          <a:xfrm>
            <a:off x="5278077" y="731397"/>
            <a:ext cx="151130" cy="4298315"/>
          </a:xfrm>
          <a:custGeom>
            <a:rect b="b" l="l" r="r" t="t"/>
            <a:pathLst>
              <a:path extrusionOk="0" h="4298315" w="151129">
                <a:moveTo>
                  <a:pt x="151027" y="47683"/>
                </a:moveTo>
                <a:lnTo>
                  <a:pt x="145521" y="7091"/>
                </a:lnTo>
                <a:lnTo>
                  <a:pt x="143966" y="780"/>
                </a:lnTo>
                <a:lnTo>
                  <a:pt x="143871" y="390"/>
                </a:lnTo>
                <a:lnTo>
                  <a:pt x="143774" y="0"/>
                </a:lnTo>
                <a:lnTo>
                  <a:pt x="143736" y="640"/>
                </a:lnTo>
                <a:lnTo>
                  <a:pt x="143754" y="2312"/>
                </a:lnTo>
                <a:lnTo>
                  <a:pt x="143785" y="5048"/>
                </a:lnTo>
                <a:lnTo>
                  <a:pt x="143848" y="10748"/>
                </a:lnTo>
                <a:lnTo>
                  <a:pt x="143944" y="19413"/>
                </a:lnTo>
                <a:lnTo>
                  <a:pt x="144073" y="31041"/>
                </a:lnTo>
                <a:lnTo>
                  <a:pt x="144262" y="44845"/>
                </a:lnTo>
                <a:lnTo>
                  <a:pt x="144539" y="60034"/>
                </a:lnTo>
                <a:lnTo>
                  <a:pt x="144904" y="76609"/>
                </a:lnTo>
                <a:lnTo>
                  <a:pt x="145356" y="94569"/>
                </a:lnTo>
                <a:lnTo>
                  <a:pt x="145797" y="121258"/>
                </a:lnTo>
                <a:lnTo>
                  <a:pt x="146127" y="164016"/>
                </a:lnTo>
                <a:lnTo>
                  <a:pt x="146348" y="222845"/>
                </a:lnTo>
                <a:lnTo>
                  <a:pt x="146457" y="297744"/>
                </a:lnTo>
                <a:lnTo>
                  <a:pt x="146263" y="361961"/>
                </a:lnTo>
                <a:lnTo>
                  <a:pt x="145593" y="421918"/>
                </a:lnTo>
                <a:lnTo>
                  <a:pt x="144447" y="477615"/>
                </a:lnTo>
                <a:lnTo>
                  <a:pt x="142825" y="529052"/>
                </a:lnTo>
                <a:lnTo>
                  <a:pt x="140728" y="576229"/>
                </a:lnTo>
                <a:lnTo>
                  <a:pt x="138196" y="621588"/>
                </a:lnTo>
                <a:lnTo>
                  <a:pt x="135270" y="667573"/>
                </a:lnTo>
                <a:lnTo>
                  <a:pt x="131952" y="714182"/>
                </a:lnTo>
                <a:lnTo>
                  <a:pt x="128240" y="761416"/>
                </a:lnTo>
                <a:lnTo>
                  <a:pt x="124134" y="809275"/>
                </a:lnTo>
                <a:lnTo>
                  <a:pt x="119777" y="857875"/>
                </a:lnTo>
                <a:lnTo>
                  <a:pt x="115311" y="907334"/>
                </a:lnTo>
                <a:lnTo>
                  <a:pt x="110735" y="957651"/>
                </a:lnTo>
                <a:lnTo>
                  <a:pt x="106049" y="1008826"/>
                </a:lnTo>
                <a:lnTo>
                  <a:pt x="101253" y="1060860"/>
                </a:lnTo>
                <a:lnTo>
                  <a:pt x="96460" y="1113430"/>
                </a:lnTo>
                <a:lnTo>
                  <a:pt x="91782" y="1166215"/>
                </a:lnTo>
                <a:lnTo>
                  <a:pt x="87218" y="1219215"/>
                </a:lnTo>
                <a:lnTo>
                  <a:pt x="82768" y="1272431"/>
                </a:lnTo>
                <a:lnTo>
                  <a:pt x="78434" y="1325861"/>
                </a:lnTo>
                <a:lnTo>
                  <a:pt x="74911" y="1370914"/>
                </a:lnTo>
                <a:lnTo>
                  <a:pt x="71474" y="1416846"/>
                </a:lnTo>
                <a:lnTo>
                  <a:pt x="68121" y="1463655"/>
                </a:lnTo>
                <a:lnTo>
                  <a:pt x="64853" y="1511342"/>
                </a:lnTo>
                <a:lnTo>
                  <a:pt x="61670" y="1559908"/>
                </a:lnTo>
                <a:lnTo>
                  <a:pt x="58571" y="1609351"/>
                </a:lnTo>
                <a:lnTo>
                  <a:pt x="55608" y="1659501"/>
                </a:lnTo>
                <a:lnTo>
                  <a:pt x="52832" y="1710187"/>
                </a:lnTo>
                <a:lnTo>
                  <a:pt x="50241" y="1761410"/>
                </a:lnTo>
                <a:lnTo>
                  <a:pt x="47837" y="1813168"/>
                </a:lnTo>
                <a:lnTo>
                  <a:pt x="45620" y="1865463"/>
                </a:lnTo>
                <a:lnTo>
                  <a:pt x="43589" y="1918295"/>
                </a:lnTo>
                <a:lnTo>
                  <a:pt x="41662" y="1971401"/>
                </a:lnTo>
                <a:lnTo>
                  <a:pt x="39757" y="2024522"/>
                </a:lnTo>
                <a:lnTo>
                  <a:pt x="37874" y="2077659"/>
                </a:lnTo>
                <a:lnTo>
                  <a:pt x="36013" y="2130810"/>
                </a:lnTo>
                <a:lnTo>
                  <a:pt x="34175" y="2183976"/>
                </a:lnTo>
                <a:lnTo>
                  <a:pt x="32358" y="2237157"/>
                </a:lnTo>
                <a:lnTo>
                  <a:pt x="30566" y="2290430"/>
                </a:lnTo>
                <a:lnTo>
                  <a:pt x="28801" y="2343871"/>
                </a:lnTo>
                <a:lnTo>
                  <a:pt x="27062" y="2397481"/>
                </a:lnTo>
                <a:lnTo>
                  <a:pt x="25350" y="2451260"/>
                </a:lnTo>
                <a:lnTo>
                  <a:pt x="23664" y="2505207"/>
                </a:lnTo>
                <a:lnTo>
                  <a:pt x="22005" y="2559324"/>
                </a:lnTo>
                <a:lnTo>
                  <a:pt x="20426" y="2613552"/>
                </a:lnTo>
                <a:lnTo>
                  <a:pt x="18978" y="2667836"/>
                </a:lnTo>
                <a:lnTo>
                  <a:pt x="17661" y="2722176"/>
                </a:lnTo>
                <a:lnTo>
                  <a:pt x="16477" y="2776572"/>
                </a:lnTo>
                <a:lnTo>
                  <a:pt x="15424" y="2831023"/>
                </a:lnTo>
                <a:lnTo>
                  <a:pt x="14503" y="2885530"/>
                </a:lnTo>
                <a:lnTo>
                  <a:pt x="13693" y="2939541"/>
                </a:lnTo>
                <a:lnTo>
                  <a:pt x="12972" y="2992502"/>
                </a:lnTo>
                <a:lnTo>
                  <a:pt x="12342" y="3044414"/>
                </a:lnTo>
                <a:lnTo>
                  <a:pt x="11801" y="3095278"/>
                </a:lnTo>
                <a:lnTo>
                  <a:pt x="11351" y="3145093"/>
                </a:lnTo>
                <a:lnTo>
                  <a:pt x="10990" y="3193859"/>
                </a:lnTo>
                <a:lnTo>
                  <a:pt x="10698" y="3241894"/>
                </a:lnTo>
                <a:lnTo>
                  <a:pt x="10453" y="3289516"/>
                </a:lnTo>
                <a:lnTo>
                  <a:pt x="10256" y="3336726"/>
                </a:lnTo>
                <a:lnTo>
                  <a:pt x="10106" y="3383523"/>
                </a:lnTo>
                <a:lnTo>
                  <a:pt x="10004" y="3429907"/>
                </a:lnTo>
                <a:lnTo>
                  <a:pt x="9948" y="3475878"/>
                </a:lnTo>
                <a:lnTo>
                  <a:pt x="9959" y="3530212"/>
                </a:lnTo>
                <a:lnTo>
                  <a:pt x="10067" y="3583375"/>
                </a:lnTo>
                <a:lnTo>
                  <a:pt x="10272" y="3635370"/>
                </a:lnTo>
                <a:lnTo>
                  <a:pt x="10575" y="3686195"/>
                </a:lnTo>
                <a:lnTo>
                  <a:pt x="10974" y="3735851"/>
                </a:lnTo>
                <a:lnTo>
                  <a:pt x="11605" y="3795552"/>
                </a:lnTo>
                <a:lnTo>
                  <a:pt x="12376" y="3851978"/>
                </a:lnTo>
                <a:lnTo>
                  <a:pt x="13289" y="3905129"/>
                </a:lnTo>
                <a:lnTo>
                  <a:pt x="14342" y="3955005"/>
                </a:lnTo>
                <a:lnTo>
                  <a:pt x="14861" y="3996849"/>
                </a:lnTo>
                <a:lnTo>
                  <a:pt x="14523" y="4041074"/>
                </a:lnTo>
                <a:lnTo>
                  <a:pt x="13330" y="4087681"/>
                </a:lnTo>
                <a:lnTo>
                  <a:pt x="11281" y="4136669"/>
                </a:lnTo>
                <a:lnTo>
                  <a:pt x="8377" y="4188039"/>
                </a:lnTo>
                <a:lnTo>
                  <a:pt x="4616" y="4241790"/>
                </a:lnTo>
                <a:lnTo>
                  <a:pt x="0" y="4297923"/>
                </a:lnTo>
              </a:path>
            </a:pathLst>
          </a:custGeom>
          <a:noFill/>
          <a:ln cap="flat" cmpd="sng" w="216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28"/>
          <p:cNvSpPr/>
          <p:nvPr/>
        </p:nvSpPr>
        <p:spPr>
          <a:xfrm>
            <a:off x="5984146" y="1591781"/>
            <a:ext cx="3175" cy="153670"/>
          </a:xfrm>
          <a:custGeom>
            <a:rect b="b" l="l" r="r" t="t"/>
            <a:pathLst>
              <a:path extrusionOk="0" h="153669" w="3175">
                <a:moveTo>
                  <a:pt x="1" y="18416"/>
                </a:moveTo>
                <a:lnTo>
                  <a:pt x="0" y="6691"/>
                </a:lnTo>
                <a:lnTo>
                  <a:pt x="0" y="597"/>
                </a:lnTo>
                <a:lnTo>
                  <a:pt x="0" y="136"/>
                </a:lnTo>
                <a:lnTo>
                  <a:pt x="2172" y="48193"/>
                </a:lnTo>
                <a:lnTo>
                  <a:pt x="2560" y="84276"/>
                </a:lnTo>
                <a:lnTo>
                  <a:pt x="2546" y="96621"/>
                </a:lnTo>
                <a:lnTo>
                  <a:pt x="2490" y="109119"/>
                </a:lnTo>
                <a:lnTo>
                  <a:pt x="2392" y="121768"/>
                </a:lnTo>
                <a:lnTo>
                  <a:pt x="2285" y="133285"/>
                </a:lnTo>
                <a:lnTo>
                  <a:pt x="2200" y="142385"/>
                </a:lnTo>
                <a:lnTo>
                  <a:pt x="2138" y="149069"/>
                </a:lnTo>
                <a:lnTo>
                  <a:pt x="2098" y="153336"/>
                </a:lnTo>
              </a:path>
            </a:pathLst>
          </a:custGeom>
          <a:noFill/>
          <a:ln cap="flat" cmpd="sng" w="216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28"/>
          <p:cNvSpPr/>
          <p:nvPr/>
        </p:nvSpPr>
        <p:spPr>
          <a:xfrm>
            <a:off x="5873503" y="1488518"/>
            <a:ext cx="33020" cy="99060"/>
          </a:xfrm>
          <a:custGeom>
            <a:rect b="b" l="l" r="r" t="t"/>
            <a:pathLst>
              <a:path extrusionOk="0" h="99059" w="33020">
                <a:moveTo>
                  <a:pt x="32622" y="7595"/>
                </a:moveTo>
                <a:lnTo>
                  <a:pt x="25309" y="2084"/>
                </a:lnTo>
                <a:lnTo>
                  <a:pt x="18525" y="0"/>
                </a:lnTo>
                <a:lnTo>
                  <a:pt x="12268" y="1342"/>
                </a:lnTo>
                <a:lnTo>
                  <a:pt x="6540" y="6112"/>
                </a:lnTo>
                <a:lnTo>
                  <a:pt x="2140" y="16808"/>
                </a:lnTo>
                <a:lnTo>
                  <a:pt x="0" y="35771"/>
                </a:lnTo>
                <a:lnTo>
                  <a:pt x="119" y="63001"/>
                </a:lnTo>
                <a:lnTo>
                  <a:pt x="2499" y="98497"/>
                </a:lnTo>
              </a:path>
            </a:pathLst>
          </a:custGeom>
          <a:noFill/>
          <a:ln cap="flat" cmpd="sng" w="216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28"/>
          <p:cNvSpPr/>
          <p:nvPr/>
        </p:nvSpPr>
        <p:spPr>
          <a:xfrm>
            <a:off x="6061682" y="1488784"/>
            <a:ext cx="13335" cy="80010"/>
          </a:xfrm>
          <a:custGeom>
            <a:rect b="b" l="l" r="r" t="t"/>
            <a:pathLst>
              <a:path extrusionOk="0" h="80009" w="13335">
                <a:moveTo>
                  <a:pt x="0" y="6954"/>
                </a:moveTo>
                <a:lnTo>
                  <a:pt x="967" y="758"/>
                </a:lnTo>
                <a:lnTo>
                  <a:pt x="3655" y="0"/>
                </a:lnTo>
                <a:lnTo>
                  <a:pt x="8061" y="4679"/>
                </a:lnTo>
                <a:lnTo>
                  <a:pt x="10901" y="12102"/>
                </a:lnTo>
                <a:lnTo>
                  <a:pt x="12511" y="27036"/>
                </a:lnTo>
                <a:lnTo>
                  <a:pt x="12893" y="49481"/>
                </a:lnTo>
                <a:lnTo>
                  <a:pt x="12046" y="79438"/>
                </a:lnTo>
              </a:path>
            </a:pathLst>
          </a:custGeom>
          <a:noFill/>
          <a:ln cap="flat" cmpd="sng" w="216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6" name="Google Shape;856;p28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6351458" y="1621833"/>
            <a:ext cx="148802" cy="106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7" name="Google Shape;857;p28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6637213" y="1561541"/>
            <a:ext cx="107691" cy="180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8" name="Google Shape;858;p28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6858279" y="1527715"/>
            <a:ext cx="94934" cy="204439"/>
          </a:xfrm>
          <a:prstGeom prst="rect">
            <a:avLst/>
          </a:prstGeom>
          <a:noFill/>
          <a:ln>
            <a:noFill/>
          </a:ln>
        </p:spPr>
      </p:pic>
      <p:sp>
        <p:nvSpPr>
          <p:cNvPr id="859" name="Google Shape;859;p28"/>
          <p:cNvSpPr/>
          <p:nvPr/>
        </p:nvSpPr>
        <p:spPr>
          <a:xfrm>
            <a:off x="5864617" y="2042002"/>
            <a:ext cx="203200" cy="302895"/>
          </a:xfrm>
          <a:custGeom>
            <a:rect b="b" l="l" r="r" t="t"/>
            <a:pathLst>
              <a:path extrusionOk="0" h="302894" w="203200">
                <a:moveTo>
                  <a:pt x="106512" y="149236"/>
                </a:moveTo>
                <a:lnTo>
                  <a:pt x="101889" y="143871"/>
                </a:lnTo>
                <a:lnTo>
                  <a:pt x="99552" y="138981"/>
                </a:lnTo>
                <a:lnTo>
                  <a:pt x="99501" y="134567"/>
                </a:lnTo>
                <a:lnTo>
                  <a:pt x="99466" y="131534"/>
                </a:lnTo>
                <a:lnTo>
                  <a:pt x="102461" y="129168"/>
                </a:lnTo>
                <a:lnTo>
                  <a:pt x="108485" y="127468"/>
                </a:lnTo>
                <a:lnTo>
                  <a:pt x="114509" y="125768"/>
                </a:lnTo>
                <a:lnTo>
                  <a:pt x="143629" y="160772"/>
                </a:lnTo>
                <a:lnTo>
                  <a:pt x="144484" y="172491"/>
                </a:lnTo>
                <a:lnTo>
                  <a:pt x="143592" y="185245"/>
                </a:lnTo>
                <a:lnTo>
                  <a:pt x="131191" y="228736"/>
                </a:lnTo>
                <a:lnTo>
                  <a:pt x="113635" y="267732"/>
                </a:lnTo>
                <a:lnTo>
                  <a:pt x="90255" y="301760"/>
                </a:lnTo>
                <a:lnTo>
                  <a:pt x="87383" y="302444"/>
                </a:lnTo>
                <a:lnTo>
                  <a:pt x="86023" y="299475"/>
                </a:lnTo>
                <a:lnTo>
                  <a:pt x="84664" y="296505"/>
                </a:lnTo>
                <a:lnTo>
                  <a:pt x="84230" y="292254"/>
                </a:lnTo>
                <a:lnTo>
                  <a:pt x="84722" y="286721"/>
                </a:lnTo>
                <a:lnTo>
                  <a:pt x="85214" y="281189"/>
                </a:lnTo>
                <a:lnTo>
                  <a:pt x="120324" y="260566"/>
                </a:lnTo>
                <a:lnTo>
                  <a:pt x="148992" y="254863"/>
                </a:lnTo>
                <a:lnTo>
                  <a:pt x="158797" y="252759"/>
                </a:lnTo>
                <a:lnTo>
                  <a:pt x="167621" y="249411"/>
                </a:lnTo>
                <a:lnTo>
                  <a:pt x="175463" y="244821"/>
                </a:lnTo>
                <a:lnTo>
                  <a:pt x="182323" y="238988"/>
                </a:lnTo>
              </a:path>
              <a:path extrusionOk="0" h="302894" w="203200">
                <a:moveTo>
                  <a:pt x="15607" y="11033"/>
                </a:moveTo>
                <a:lnTo>
                  <a:pt x="12956" y="2928"/>
                </a:lnTo>
                <a:lnTo>
                  <a:pt x="9972" y="0"/>
                </a:lnTo>
                <a:lnTo>
                  <a:pt x="6657" y="2250"/>
                </a:lnTo>
                <a:lnTo>
                  <a:pt x="4295" y="3853"/>
                </a:lnTo>
                <a:lnTo>
                  <a:pt x="2159" y="9811"/>
                </a:lnTo>
                <a:lnTo>
                  <a:pt x="248" y="20123"/>
                </a:lnTo>
                <a:lnTo>
                  <a:pt x="0" y="32504"/>
                </a:lnTo>
                <a:lnTo>
                  <a:pt x="3393" y="47302"/>
                </a:lnTo>
                <a:lnTo>
                  <a:pt x="10429" y="64519"/>
                </a:lnTo>
                <a:lnTo>
                  <a:pt x="21108" y="84153"/>
                </a:lnTo>
              </a:path>
              <a:path extrusionOk="0" h="302894" w="203200">
                <a:moveTo>
                  <a:pt x="169974" y="12795"/>
                </a:moveTo>
                <a:lnTo>
                  <a:pt x="172117" y="7550"/>
                </a:lnTo>
                <a:lnTo>
                  <a:pt x="176281" y="5706"/>
                </a:lnTo>
                <a:lnTo>
                  <a:pt x="182467" y="7263"/>
                </a:lnTo>
                <a:lnTo>
                  <a:pt x="202215" y="48892"/>
                </a:lnTo>
                <a:lnTo>
                  <a:pt x="202650" y="71076"/>
                </a:lnTo>
                <a:lnTo>
                  <a:pt x="201266" y="98701"/>
                </a:lnTo>
              </a:path>
            </a:pathLst>
          </a:custGeom>
          <a:noFill/>
          <a:ln cap="flat" cmpd="sng" w="216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0" name="Google Shape;860;p28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6315047" y="2171851"/>
            <a:ext cx="138406" cy="121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1" name="Google Shape;861;p28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6662401" y="2106720"/>
            <a:ext cx="108426" cy="18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2" name="Google Shape;862;p28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6848533" y="2101754"/>
            <a:ext cx="125665" cy="184815"/>
          </a:xfrm>
          <a:prstGeom prst="rect">
            <a:avLst/>
          </a:prstGeom>
          <a:noFill/>
          <a:ln>
            <a:noFill/>
          </a:ln>
        </p:spPr>
      </p:pic>
      <p:sp>
        <p:nvSpPr>
          <p:cNvPr id="863" name="Google Shape;863;p28"/>
          <p:cNvSpPr/>
          <p:nvPr/>
        </p:nvSpPr>
        <p:spPr>
          <a:xfrm>
            <a:off x="5946923" y="2633790"/>
            <a:ext cx="13970" cy="13970"/>
          </a:xfrm>
          <a:custGeom>
            <a:rect b="b" l="l" r="r" t="t"/>
            <a:pathLst>
              <a:path extrusionOk="0" h="13969" w="13970">
                <a:moveTo>
                  <a:pt x="13547" y="5693"/>
                </a:moveTo>
                <a:lnTo>
                  <a:pt x="11826" y="436"/>
                </a:lnTo>
                <a:lnTo>
                  <a:pt x="8995" y="0"/>
                </a:lnTo>
                <a:lnTo>
                  <a:pt x="5053" y="4383"/>
                </a:lnTo>
                <a:lnTo>
                  <a:pt x="0" y="13587"/>
                </a:lnTo>
              </a:path>
            </a:pathLst>
          </a:custGeom>
          <a:noFill/>
          <a:ln cap="flat" cmpd="sng" w="216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28"/>
          <p:cNvSpPr/>
          <p:nvPr/>
        </p:nvSpPr>
        <p:spPr>
          <a:xfrm>
            <a:off x="5956939" y="3031520"/>
            <a:ext cx="6350" cy="3810"/>
          </a:xfrm>
          <a:custGeom>
            <a:rect b="b" l="l" r="r" t="t"/>
            <a:pathLst>
              <a:path extrusionOk="0" h="3810" w="6350">
                <a:moveTo>
                  <a:pt x="6139" y="0"/>
                </a:moveTo>
                <a:lnTo>
                  <a:pt x="4093" y="1195"/>
                </a:lnTo>
                <a:lnTo>
                  <a:pt x="2046" y="2391"/>
                </a:lnTo>
                <a:lnTo>
                  <a:pt x="0" y="3587"/>
                </a:lnTo>
              </a:path>
            </a:pathLst>
          </a:custGeom>
          <a:noFill/>
          <a:ln cap="flat" cmpd="sng" w="216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28"/>
          <p:cNvSpPr/>
          <p:nvPr/>
        </p:nvSpPr>
        <p:spPr>
          <a:xfrm>
            <a:off x="5928905" y="3296678"/>
            <a:ext cx="14604" cy="14604"/>
          </a:xfrm>
          <a:custGeom>
            <a:rect b="b" l="l" r="r" t="t"/>
            <a:pathLst>
              <a:path extrusionOk="0" h="14604" w="14604">
                <a:moveTo>
                  <a:pt x="14020" y="1660"/>
                </a:moveTo>
                <a:lnTo>
                  <a:pt x="8555" y="0"/>
                </a:lnTo>
                <a:lnTo>
                  <a:pt x="4397" y="1584"/>
                </a:lnTo>
                <a:lnTo>
                  <a:pt x="1545" y="6413"/>
                </a:lnTo>
                <a:lnTo>
                  <a:pt x="0" y="14487"/>
                </a:lnTo>
              </a:path>
            </a:pathLst>
          </a:custGeom>
          <a:noFill/>
          <a:ln cap="flat" cmpd="sng" w="216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p28"/>
          <p:cNvSpPr/>
          <p:nvPr/>
        </p:nvSpPr>
        <p:spPr>
          <a:xfrm>
            <a:off x="5928615" y="3511079"/>
            <a:ext cx="28575" cy="11430"/>
          </a:xfrm>
          <a:custGeom>
            <a:rect b="b" l="l" r="r" t="t"/>
            <a:pathLst>
              <a:path extrusionOk="0" h="11429" w="28575">
                <a:moveTo>
                  <a:pt x="28323" y="0"/>
                </a:moveTo>
                <a:lnTo>
                  <a:pt x="21242" y="2811"/>
                </a:lnTo>
                <a:lnTo>
                  <a:pt x="14161" y="5623"/>
                </a:lnTo>
                <a:lnTo>
                  <a:pt x="7080" y="8435"/>
                </a:lnTo>
                <a:lnTo>
                  <a:pt x="0" y="11247"/>
                </a:lnTo>
              </a:path>
            </a:pathLst>
          </a:custGeom>
          <a:noFill/>
          <a:ln cap="flat" cmpd="sng" w="216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28"/>
          <p:cNvSpPr/>
          <p:nvPr/>
        </p:nvSpPr>
        <p:spPr>
          <a:xfrm>
            <a:off x="5778602" y="3846044"/>
            <a:ext cx="17780" cy="100965"/>
          </a:xfrm>
          <a:custGeom>
            <a:rect b="b" l="l" r="r" t="t"/>
            <a:pathLst>
              <a:path extrusionOk="0" h="100964" w="17779">
                <a:moveTo>
                  <a:pt x="14136" y="23333"/>
                </a:moveTo>
                <a:lnTo>
                  <a:pt x="12716" y="12613"/>
                </a:lnTo>
                <a:lnTo>
                  <a:pt x="11052" y="5600"/>
                </a:lnTo>
                <a:lnTo>
                  <a:pt x="9144" y="2292"/>
                </a:lnTo>
                <a:lnTo>
                  <a:pt x="7821" y="0"/>
                </a:lnTo>
                <a:lnTo>
                  <a:pt x="6173" y="1662"/>
                </a:lnTo>
                <a:lnTo>
                  <a:pt x="0" y="34393"/>
                </a:lnTo>
                <a:lnTo>
                  <a:pt x="422" y="48784"/>
                </a:lnTo>
                <a:lnTo>
                  <a:pt x="3497" y="64651"/>
                </a:lnTo>
                <a:lnTo>
                  <a:pt x="9225" y="81996"/>
                </a:lnTo>
                <a:lnTo>
                  <a:pt x="17606" y="100818"/>
                </a:lnTo>
              </a:path>
            </a:pathLst>
          </a:custGeom>
          <a:noFill/>
          <a:ln cap="flat" cmpd="sng" w="216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8" name="Google Shape;868;p28"/>
          <p:cNvGrpSpPr/>
          <p:nvPr/>
        </p:nvGrpSpPr>
        <p:grpSpPr>
          <a:xfrm>
            <a:off x="5888551" y="3829464"/>
            <a:ext cx="163203" cy="284691"/>
            <a:chOff x="5888551" y="3829464"/>
            <a:chExt cx="163203" cy="284691"/>
          </a:xfrm>
        </p:grpSpPr>
        <p:pic>
          <p:nvPicPr>
            <p:cNvPr id="869" name="Google Shape;869;p28"/>
            <p:cNvPicPr preferRelativeResize="0"/>
            <p:nvPr/>
          </p:nvPicPr>
          <p:blipFill rotWithShape="1">
            <a:blip r:embed="rId30">
              <a:alphaModFix/>
            </a:blip>
            <a:srcRect b="0" l="0" r="0" t="0"/>
            <a:stretch/>
          </p:blipFill>
          <p:spPr>
            <a:xfrm>
              <a:off x="5888551" y="3885580"/>
              <a:ext cx="91172" cy="228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0" name="Google Shape;870;p28"/>
            <p:cNvSpPr/>
            <p:nvPr/>
          </p:nvSpPr>
          <p:spPr>
            <a:xfrm>
              <a:off x="6010479" y="3829464"/>
              <a:ext cx="41275" cy="81915"/>
            </a:xfrm>
            <a:custGeom>
              <a:rect b="b" l="l" r="r" t="t"/>
              <a:pathLst>
                <a:path extrusionOk="0" h="81914" w="41275">
                  <a:moveTo>
                    <a:pt x="0" y="8963"/>
                  </a:moveTo>
                  <a:lnTo>
                    <a:pt x="6314" y="2042"/>
                  </a:lnTo>
                  <a:lnTo>
                    <a:pt x="13770" y="0"/>
                  </a:lnTo>
                  <a:lnTo>
                    <a:pt x="22365" y="2836"/>
                  </a:lnTo>
                  <a:lnTo>
                    <a:pt x="40833" y="42107"/>
                  </a:lnTo>
                  <a:lnTo>
                    <a:pt x="39300" y="59884"/>
                  </a:lnTo>
                  <a:lnTo>
                    <a:pt x="35487" y="81355"/>
                  </a:lnTo>
                </a:path>
              </a:pathLst>
            </a:custGeom>
            <a:noFill/>
            <a:ln cap="flat" cmpd="sng" w="216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71" name="Google Shape;871;p28"/>
          <p:cNvPicPr preferRelativeResize="0"/>
          <p:nvPr/>
        </p:nvPicPr>
        <p:blipFill rotWithShape="1">
          <a:blip r:embed="rId31">
            <a:alphaModFix/>
          </a:blip>
          <a:srcRect b="0" l="0" r="0" t="0"/>
          <a:stretch/>
        </p:blipFill>
        <p:spPr>
          <a:xfrm>
            <a:off x="6293774" y="3964247"/>
            <a:ext cx="180086" cy="96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2" name="Google Shape;872;p28"/>
          <p:cNvPicPr preferRelativeResize="0"/>
          <p:nvPr/>
        </p:nvPicPr>
        <p:blipFill rotWithShape="1">
          <a:blip r:embed="rId32">
            <a:alphaModFix/>
          </a:blip>
          <a:srcRect b="0" l="0" r="0" t="0"/>
          <a:stretch/>
        </p:blipFill>
        <p:spPr>
          <a:xfrm>
            <a:off x="5683043" y="713999"/>
            <a:ext cx="1441693" cy="5893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3" name="Google Shape;873;p28"/>
          <p:cNvGrpSpPr/>
          <p:nvPr/>
        </p:nvGrpSpPr>
        <p:grpSpPr>
          <a:xfrm>
            <a:off x="6668316" y="3878100"/>
            <a:ext cx="313461" cy="233561"/>
            <a:chOff x="6668316" y="3878100"/>
            <a:chExt cx="313461" cy="233561"/>
          </a:xfrm>
        </p:grpSpPr>
        <p:pic>
          <p:nvPicPr>
            <p:cNvPr id="874" name="Google Shape;874;p28"/>
            <p:cNvPicPr preferRelativeResize="0"/>
            <p:nvPr/>
          </p:nvPicPr>
          <p:blipFill rotWithShape="1">
            <a:blip r:embed="rId33">
              <a:alphaModFix/>
            </a:blip>
            <a:srcRect b="0" l="0" r="0" t="0"/>
            <a:stretch/>
          </p:blipFill>
          <p:spPr>
            <a:xfrm>
              <a:off x="6668316" y="3905277"/>
              <a:ext cx="112215" cy="178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5" name="Google Shape;875;p28"/>
            <p:cNvPicPr preferRelativeResize="0"/>
            <p:nvPr/>
          </p:nvPicPr>
          <p:blipFill rotWithShape="1">
            <a:blip r:embed="rId34">
              <a:alphaModFix/>
            </a:blip>
            <a:srcRect b="0" l="0" r="0" t="0"/>
            <a:stretch/>
          </p:blipFill>
          <p:spPr>
            <a:xfrm>
              <a:off x="6811775" y="3878100"/>
              <a:ext cx="170002" cy="23356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76" name="Google Shape;876;p28"/>
          <p:cNvGrpSpPr/>
          <p:nvPr/>
        </p:nvGrpSpPr>
        <p:grpSpPr>
          <a:xfrm>
            <a:off x="1139438" y="1710453"/>
            <a:ext cx="1339050" cy="302895"/>
            <a:chOff x="1139438" y="1710453"/>
            <a:chExt cx="1339050" cy="302895"/>
          </a:xfrm>
        </p:grpSpPr>
        <p:sp>
          <p:nvSpPr>
            <p:cNvPr id="877" name="Google Shape;877;p28"/>
            <p:cNvSpPr/>
            <p:nvPr/>
          </p:nvSpPr>
          <p:spPr>
            <a:xfrm>
              <a:off x="1139438" y="1710453"/>
              <a:ext cx="311785" cy="302895"/>
            </a:xfrm>
            <a:custGeom>
              <a:rect b="b" l="l" r="r" t="t"/>
              <a:pathLst>
                <a:path extrusionOk="0" h="302894" w="311784">
                  <a:moveTo>
                    <a:pt x="88114" y="146989"/>
                  </a:moveTo>
                  <a:lnTo>
                    <a:pt x="88114" y="132110"/>
                  </a:lnTo>
                  <a:lnTo>
                    <a:pt x="88114" y="124390"/>
                  </a:lnTo>
                  <a:lnTo>
                    <a:pt x="88114" y="123829"/>
                  </a:lnTo>
                  <a:lnTo>
                    <a:pt x="88114" y="123672"/>
                  </a:lnTo>
                  <a:lnTo>
                    <a:pt x="88114" y="124889"/>
                  </a:lnTo>
                  <a:lnTo>
                    <a:pt x="88114" y="127576"/>
                  </a:lnTo>
                  <a:lnTo>
                    <a:pt x="88114" y="133984"/>
                  </a:lnTo>
                  <a:lnTo>
                    <a:pt x="88114" y="144113"/>
                  </a:lnTo>
                  <a:lnTo>
                    <a:pt x="88114" y="157964"/>
                  </a:lnTo>
                  <a:lnTo>
                    <a:pt x="87969" y="173308"/>
                  </a:lnTo>
                  <a:lnTo>
                    <a:pt x="85791" y="214942"/>
                  </a:lnTo>
                  <a:lnTo>
                    <a:pt x="80661" y="262470"/>
                  </a:lnTo>
                  <a:lnTo>
                    <a:pt x="75185" y="301312"/>
                  </a:lnTo>
                  <a:lnTo>
                    <a:pt x="75063" y="302083"/>
                  </a:lnTo>
                  <a:lnTo>
                    <a:pt x="75050" y="301806"/>
                  </a:lnTo>
                  <a:lnTo>
                    <a:pt x="75084" y="300866"/>
                  </a:lnTo>
                  <a:lnTo>
                    <a:pt x="75117" y="299928"/>
                  </a:lnTo>
                  <a:lnTo>
                    <a:pt x="75380" y="292682"/>
                  </a:lnTo>
                  <a:lnTo>
                    <a:pt x="75870" y="279128"/>
                  </a:lnTo>
                  <a:lnTo>
                    <a:pt x="82224" y="233442"/>
                  </a:lnTo>
                  <a:lnTo>
                    <a:pt x="92610" y="192512"/>
                  </a:lnTo>
                  <a:lnTo>
                    <a:pt x="107182" y="146131"/>
                  </a:lnTo>
                  <a:lnTo>
                    <a:pt x="126379" y="96646"/>
                  </a:lnTo>
                  <a:lnTo>
                    <a:pt x="144641" y="60276"/>
                  </a:lnTo>
                  <a:lnTo>
                    <a:pt x="157684" y="42452"/>
                  </a:lnTo>
                  <a:lnTo>
                    <a:pt x="161200" y="43244"/>
                  </a:lnTo>
                  <a:lnTo>
                    <a:pt x="177027" y="81166"/>
                  </a:lnTo>
                  <a:lnTo>
                    <a:pt x="183641" y="122170"/>
                  </a:lnTo>
                  <a:lnTo>
                    <a:pt x="189254" y="166639"/>
                  </a:lnTo>
                  <a:lnTo>
                    <a:pt x="193836" y="209089"/>
                  </a:lnTo>
                  <a:lnTo>
                    <a:pt x="196294" y="234619"/>
                  </a:lnTo>
                  <a:lnTo>
                    <a:pt x="197435" y="245870"/>
                  </a:lnTo>
                  <a:lnTo>
                    <a:pt x="203655" y="287743"/>
                  </a:lnTo>
                  <a:lnTo>
                    <a:pt x="206311" y="296163"/>
                  </a:lnTo>
                  <a:lnTo>
                    <a:pt x="209381" y="302626"/>
                  </a:lnTo>
                </a:path>
                <a:path extrusionOk="0" h="302894" w="311784">
                  <a:moveTo>
                    <a:pt x="108625" y="220040"/>
                  </a:moveTo>
                  <a:lnTo>
                    <a:pt x="95485" y="220248"/>
                  </a:lnTo>
                  <a:lnTo>
                    <a:pt x="89838" y="220449"/>
                  </a:lnTo>
                  <a:lnTo>
                    <a:pt x="91682" y="220642"/>
                  </a:lnTo>
                  <a:lnTo>
                    <a:pt x="92997" y="220779"/>
                  </a:lnTo>
                  <a:lnTo>
                    <a:pt x="96286" y="221124"/>
                  </a:lnTo>
                  <a:lnTo>
                    <a:pt x="101547" y="221674"/>
                  </a:lnTo>
                  <a:lnTo>
                    <a:pt x="106292" y="221777"/>
                  </a:lnTo>
                  <a:lnTo>
                    <a:pt x="112633" y="221259"/>
                  </a:lnTo>
                  <a:lnTo>
                    <a:pt x="167401" y="209962"/>
                  </a:lnTo>
                  <a:lnTo>
                    <a:pt x="191424" y="203982"/>
                  </a:lnTo>
                  <a:lnTo>
                    <a:pt x="219030" y="196817"/>
                  </a:lnTo>
                </a:path>
                <a:path extrusionOk="0" h="302894" w="311784">
                  <a:moveTo>
                    <a:pt x="22815" y="0"/>
                  </a:moveTo>
                  <a:lnTo>
                    <a:pt x="16127" y="12681"/>
                  </a:lnTo>
                  <a:lnTo>
                    <a:pt x="10094" y="29496"/>
                  </a:lnTo>
                  <a:lnTo>
                    <a:pt x="4719" y="50445"/>
                  </a:lnTo>
                  <a:lnTo>
                    <a:pt x="0" y="75528"/>
                  </a:lnTo>
                </a:path>
                <a:path extrusionOk="0" h="302894" w="311784">
                  <a:moveTo>
                    <a:pt x="303958" y="29760"/>
                  </a:moveTo>
                  <a:lnTo>
                    <a:pt x="303663" y="22249"/>
                  </a:lnTo>
                  <a:lnTo>
                    <a:pt x="303848" y="17185"/>
                  </a:lnTo>
                  <a:lnTo>
                    <a:pt x="304512" y="14568"/>
                  </a:lnTo>
                  <a:lnTo>
                    <a:pt x="304973" y="12757"/>
                  </a:lnTo>
                  <a:lnTo>
                    <a:pt x="306398" y="12836"/>
                  </a:lnTo>
                  <a:lnTo>
                    <a:pt x="308788" y="14807"/>
                  </a:lnTo>
                  <a:lnTo>
                    <a:pt x="310774" y="20860"/>
                  </a:lnTo>
                  <a:lnTo>
                    <a:pt x="311643" y="34823"/>
                  </a:lnTo>
                  <a:lnTo>
                    <a:pt x="311397" y="56696"/>
                  </a:lnTo>
                  <a:lnTo>
                    <a:pt x="310034" y="86478"/>
                  </a:lnTo>
                </a:path>
              </a:pathLst>
            </a:custGeom>
            <a:noFill/>
            <a:ln cap="flat" cmpd="sng" w="216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78" name="Google Shape;878;p28"/>
            <p:cNvPicPr preferRelativeResize="0"/>
            <p:nvPr/>
          </p:nvPicPr>
          <p:blipFill rotWithShape="1">
            <a:blip r:embed="rId35">
              <a:alphaModFix/>
            </a:blip>
            <a:srcRect b="0" l="0" r="0" t="0"/>
            <a:stretch/>
          </p:blipFill>
          <p:spPr>
            <a:xfrm>
              <a:off x="1705667" y="1881078"/>
              <a:ext cx="134398" cy="1026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9" name="Google Shape;879;p28"/>
            <p:cNvPicPr preferRelativeResize="0"/>
            <p:nvPr/>
          </p:nvPicPr>
          <p:blipFill rotWithShape="1">
            <a:blip r:embed="rId36">
              <a:alphaModFix/>
            </a:blip>
            <a:srcRect b="0" l="0" r="0" t="0"/>
            <a:stretch/>
          </p:blipFill>
          <p:spPr>
            <a:xfrm>
              <a:off x="2193291" y="1748074"/>
              <a:ext cx="100400" cy="2310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0" name="Google Shape;880;p28"/>
            <p:cNvPicPr preferRelativeResize="0"/>
            <p:nvPr/>
          </p:nvPicPr>
          <p:blipFill rotWithShape="1">
            <a:blip r:embed="rId37">
              <a:alphaModFix/>
            </a:blip>
            <a:srcRect b="0" l="0" r="0" t="0"/>
            <a:stretch/>
          </p:blipFill>
          <p:spPr>
            <a:xfrm>
              <a:off x="2347919" y="1746613"/>
              <a:ext cx="130569" cy="2194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1" name="Google Shape;881;p28"/>
            <p:cNvSpPr/>
            <p:nvPr/>
          </p:nvSpPr>
          <p:spPr>
            <a:xfrm>
              <a:off x="1182125" y="1731782"/>
              <a:ext cx="1253490" cy="259715"/>
            </a:xfrm>
            <a:custGeom>
              <a:rect b="b" l="l" r="r" t="t"/>
              <a:pathLst>
                <a:path extrusionOk="0" h="259714" w="1253489">
                  <a:moveTo>
                    <a:pt x="57289" y="120201"/>
                  </a:moveTo>
                  <a:lnTo>
                    <a:pt x="34407" y="79291"/>
                  </a:lnTo>
                  <a:lnTo>
                    <a:pt x="27720" y="70080"/>
                  </a:lnTo>
                  <a:lnTo>
                    <a:pt x="25050" y="66760"/>
                  </a:lnTo>
                  <a:lnTo>
                    <a:pt x="7677" y="113318"/>
                  </a:lnTo>
                  <a:lnTo>
                    <a:pt x="1208" y="161510"/>
                  </a:lnTo>
                  <a:lnTo>
                    <a:pt x="0" y="195391"/>
                  </a:lnTo>
                  <a:lnTo>
                    <a:pt x="722" y="210834"/>
                  </a:lnTo>
                  <a:lnTo>
                    <a:pt x="12122" y="254296"/>
                  </a:lnTo>
                  <a:lnTo>
                    <a:pt x="22326" y="259133"/>
                  </a:lnTo>
                  <a:lnTo>
                    <a:pt x="27703" y="256618"/>
                  </a:lnTo>
                  <a:lnTo>
                    <a:pt x="49023" y="216366"/>
                  </a:lnTo>
                  <a:lnTo>
                    <a:pt x="61930" y="167490"/>
                  </a:lnTo>
                  <a:lnTo>
                    <a:pt x="68358" y="113568"/>
                  </a:lnTo>
                  <a:lnTo>
                    <a:pt x="65577" y="65977"/>
                  </a:lnTo>
                  <a:lnTo>
                    <a:pt x="49938" y="30796"/>
                  </a:lnTo>
                  <a:lnTo>
                    <a:pt x="23403" y="72514"/>
                  </a:lnTo>
                  <a:lnTo>
                    <a:pt x="16585" y="126913"/>
                  </a:lnTo>
                  <a:lnTo>
                    <a:pt x="22770" y="182105"/>
                  </a:lnTo>
                  <a:lnTo>
                    <a:pt x="45699" y="222526"/>
                  </a:lnTo>
                  <a:lnTo>
                    <a:pt x="83024" y="233380"/>
                  </a:lnTo>
                  <a:lnTo>
                    <a:pt x="125928" y="210251"/>
                  </a:lnTo>
                  <a:lnTo>
                    <a:pt x="154042" y="180238"/>
                  </a:lnTo>
                  <a:lnTo>
                    <a:pt x="179239" y="144373"/>
                  </a:lnTo>
                  <a:lnTo>
                    <a:pt x="199144" y="106270"/>
                  </a:lnTo>
                  <a:lnTo>
                    <a:pt x="211380" y="69546"/>
                  </a:lnTo>
                  <a:lnTo>
                    <a:pt x="217787" y="26299"/>
                  </a:lnTo>
                  <a:lnTo>
                    <a:pt x="213003" y="0"/>
                  </a:lnTo>
                  <a:lnTo>
                    <a:pt x="209899" y="274"/>
                  </a:lnTo>
                  <a:lnTo>
                    <a:pt x="191849" y="44578"/>
                  </a:lnTo>
                  <a:lnTo>
                    <a:pt x="181366" y="99197"/>
                  </a:lnTo>
                  <a:lnTo>
                    <a:pt x="178298" y="139072"/>
                  </a:lnTo>
                  <a:lnTo>
                    <a:pt x="184319" y="193274"/>
                  </a:lnTo>
                  <a:lnTo>
                    <a:pt x="210761" y="223305"/>
                  </a:lnTo>
                  <a:lnTo>
                    <a:pt x="252647" y="220113"/>
                  </a:lnTo>
                  <a:lnTo>
                    <a:pt x="298654" y="185209"/>
                  </a:lnTo>
                  <a:lnTo>
                    <a:pt x="324586" y="153423"/>
                  </a:lnTo>
                  <a:lnTo>
                    <a:pt x="344453" y="119235"/>
                  </a:lnTo>
                  <a:lnTo>
                    <a:pt x="359973" y="71340"/>
                  </a:lnTo>
                  <a:lnTo>
                    <a:pt x="361838" y="28818"/>
                  </a:lnTo>
                  <a:lnTo>
                    <a:pt x="347866" y="68257"/>
                  </a:lnTo>
                  <a:lnTo>
                    <a:pt x="344039" y="114464"/>
                  </a:lnTo>
                  <a:lnTo>
                    <a:pt x="347107" y="161765"/>
                  </a:lnTo>
                  <a:lnTo>
                    <a:pt x="362157" y="198457"/>
                  </a:lnTo>
                  <a:lnTo>
                    <a:pt x="407139" y="206830"/>
                  </a:lnTo>
                  <a:lnTo>
                    <a:pt x="450627" y="177418"/>
                  </a:lnTo>
                  <a:lnTo>
                    <a:pt x="477971" y="148581"/>
                  </a:lnTo>
                  <a:lnTo>
                    <a:pt x="501674" y="115754"/>
                  </a:lnTo>
                  <a:lnTo>
                    <a:pt x="523227" y="68519"/>
                  </a:lnTo>
                  <a:lnTo>
                    <a:pt x="531208" y="28558"/>
                  </a:lnTo>
                  <a:lnTo>
                    <a:pt x="530930" y="22050"/>
                  </a:lnTo>
                  <a:lnTo>
                    <a:pt x="530750" y="17814"/>
                  </a:lnTo>
                  <a:lnTo>
                    <a:pt x="530666" y="15852"/>
                  </a:lnTo>
                  <a:lnTo>
                    <a:pt x="530583" y="13890"/>
                  </a:lnTo>
                  <a:lnTo>
                    <a:pt x="530304" y="13293"/>
                  </a:lnTo>
                  <a:lnTo>
                    <a:pt x="529830" y="14060"/>
                  </a:lnTo>
                  <a:lnTo>
                    <a:pt x="529356" y="14827"/>
                  </a:lnTo>
                  <a:lnTo>
                    <a:pt x="528334" y="16484"/>
                  </a:lnTo>
                  <a:lnTo>
                    <a:pt x="526762" y="19029"/>
                  </a:lnTo>
                  <a:lnTo>
                    <a:pt x="518587" y="65865"/>
                  </a:lnTo>
                  <a:lnTo>
                    <a:pt x="515542" y="113383"/>
                  </a:lnTo>
                  <a:lnTo>
                    <a:pt x="515675" y="129771"/>
                  </a:lnTo>
                  <a:lnTo>
                    <a:pt x="522717" y="173954"/>
                  </a:lnTo>
                  <a:lnTo>
                    <a:pt x="550747" y="204795"/>
                  </a:lnTo>
                  <a:lnTo>
                    <a:pt x="561072" y="205066"/>
                  </a:lnTo>
                  <a:lnTo>
                    <a:pt x="572034" y="202005"/>
                  </a:lnTo>
                  <a:lnTo>
                    <a:pt x="608033" y="173958"/>
                  </a:lnTo>
                  <a:lnTo>
                    <a:pt x="639873" y="131684"/>
                  </a:lnTo>
                  <a:lnTo>
                    <a:pt x="661125" y="88356"/>
                  </a:lnTo>
                  <a:lnTo>
                    <a:pt x="670918" y="49510"/>
                  </a:lnTo>
                  <a:lnTo>
                    <a:pt x="671287" y="45649"/>
                  </a:lnTo>
                  <a:lnTo>
                    <a:pt x="671251" y="42112"/>
                  </a:lnTo>
                  <a:lnTo>
                    <a:pt x="671230" y="40068"/>
                  </a:lnTo>
                  <a:lnTo>
                    <a:pt x="671225" y="39518"/>
                  </a:lnTo>
                  <a:lnTo>
                    <a:pt x="671219" y="38968"/>
                  </a:lnTo>
                  <a:lnTo>
                    <a:pt x="671092" y="39236"/>
                  </a:lnTo>
                  <a:lnTo>
                    <a:pt x="670844" y="40319"/>
                  </a:lnTo>
                  <a:lnTo>
                    <a:pt x="670595" y="41403"/>
                  </a:lnTo>
                  <a:lnTo>
                    <a:pt x="669673" y="45431"/>
                  </a:lnTo>
                  <a:lnTo>
                    <a:pt x="663769" y="92298"/>
                  </a:lnTo>
                  <a:lnTo>
                    <a:pt x="662808" y="122105"/>
                  </a:lnTo>
                  <a:lnTo>
                    <a:pt x="663038" y="137285"/>
                  </a:lnTo>
                  <a:lnTo>
                    <a:pt x="668794" y="181524"/>
                  </a:lnTo>
                  <a:lnTo>
                    <a:pt x="688258" y="216100"/>
                  </a:lnTo>
                  <a:lnTo>
                    <a:pt x="721892" y="226052"/>
                  </a:lnTo>
                  <a:lnTo>
                    <a:pt x="735291" y="222835"/>
                  </a:lnTo>
                  <a:lnTo>
                    <a:pt x="773466" y="192857"/>
                  </a:lnTo>
                  <a:lnTo>
                    <a:pt x="803084" y="145717"/>
                  </a:lnTo>
                  <a:lnTo>
                    <a:pt x="817908" y="98291"/>
                  </a:lnTo>
                  <a:lnTo>
                    <a:pt x="813943" y="55001"/>
                  </a:lnTo>
                  <a:lnTo>
                    <a:pt x="788782" y="94486"/>
                  </a:lnTo>
                  <a:lnTo>
                    <a:pt x="789078" y="136288"/>
                  </a:lnTo>
                  <a:lnTo>
                    <a:pt x="808109" y="180739"/>
                  </a:lnTo>
                  <a:lnTo>
                    <a:pt x="858452" y="190289"/>
                  </a:lnTo>
                  <a:lnTo>
                    <a:pt x="894966" y="175282"/>
                  </a:lnTo>
                  <a:lnTo>
                    <a:pt x="933352" y="151725"/>
                  </a:lnTo>
                  <a:lnTo>
                    <a:pt x="968083" y="125125"/>
                  </a:lnTo>
                  <a:lnTo>
                    <a:pt x="996425" y="98816"/>
                  </a:lnTo>
                  <a:lnTo>
                    <a:pt x="1022149" y="66512"/>
                  </a:lnTo>
                  <a:lnTo>
                    <a:pt x="1033410" y="39576"/>
                  </a:lnTo>
                  <a:lnTo>
                    <a:pt x="1033487" y="39186"/>
                  </a:lnTo>
                  <a:lnTo>
                    <a:pt x="1033081" y="41186"/>
                  </a:lnTo>
                  <a:lnTo>
                    <a:pt x="1032420" y="44453"/>
                  </a:lnTo>
                  <a:lnTo>
                    <a:pt x="1030961" y="51670"/>
                  </a:lnTo>
                  <a:lnTo>
                    <a:pt x="1028703" y="62837"/>
                  </a:lnTo>
                  <a:lnTo>
                    <a:pt x="1025647" y="77953"/>
                  </a:lnTo>
                  <a:lnTo>
                    <a:pt x="1022314" y="94909"/>
                  </a:lnTo>
                  <a:lnTo>
                    <a:pt x="1013788" y="144139"/>
                  </a:lnTo>
                  <a:lnTo>
                    <a:pt x="1009295" y="185833"/>
                  </a:lnTo>
                  <a:lnTo>
                    <a:pt x="1009099" y="196926"/>
                  </a:lnTo>
                  <a:lnTo>
                    <a:pt x="1009877" y="206381"/>
                  </a:lnTo>
                  <a:lnTo>
                    <a:pt x="1011952" y="213961"/>
                  </a:lnTo>
                  <a:lnTo>
                    <a:pt x="1015325" y="219666"/>
                  </a:lnTo>
                  <a:lnTo>
                    <a:pt x="1019994" y="223497"/>
                  </a:lnTo>
                  <a:lnTo>
                    <a:pt x="1025884" y="225299"/>
                  </a:lnTo>
                  <a:lnTo>
                    <a:pt x="1032915" y="224917"/>
                  </a:lnTo>
                  <a:lnTo>
                    <a:pt x="1070062" y="203521"/>
                  </a:lnTo>
                  <a:lnTo>
                    <a:pt x="1098618" y="173894"/>
                  </a:lnTo>
                  <a:lnTo>
                    <a:pt x="1119765" y="140416"/>
                  </a:lnTo>
                  <a:lnTo>
                    <a:pt x="1133945" y="99652"/>
                  </a:lnTo>
                  <a:lnTo>
                    <a:pt x="1134700" y="95455"/>
                  </a:lnTo>
                  <a:lnTo>
                    <a:pt x="1134777" y="95034"/>
                  </a:lnTo>
                  <a:lnTo>
                    <a:pt x="1134826" y="95172"/>
                  </a:lnTo>
                  <a:lnTo>
                    <a:pt x="1134833" y="95404"/>
                  </a:lnTo>
                  <a:lnTo>
                    <a:pt x="1134901" y="97484"/>
                  </a:lnTo>
                  <a:lnTo>
                    <a:pt x="1135030" y="101413"/>
                  </a:lnTo>
                  <a:lnTo>
                    <a:pt x="1137623" y="140064"/>
                  </a:lnTo>
                  <a:lnTo>
                    <a:pt x="1147739" y="187454"/>
                  </a:lnTo>
                  <a:lnTo>
                    <a:pt x="1178982" y="217928"/>
                  </a:lnTo>
                  <a:lnTo>
                    <a:pt x="1187655" y="216713"/>
                  </a:lnTo>
                  <a:lnTo>
                    <a:pt x="1224397" y="187593"/>
                  </a:lnTo>
                  <a:lnTo>
                    <a:pt x="1245346" y="149466"/>
                  </a:lnTo>
                  <a:lnTo>
                    <a:pt x="1253266" y="116351"/>
                  </a:lnTo>
                  <a:lnTo>
                    <a:pt x="1253264" y="107698"/>
                  </a:lnTo>
                  <a:lnTo>
                    <a:pt x="1252043" y="100502"/>
                  </a:lnTo>
                  <a:lnTo>
                    <a:pt x="1249602" y="94763"/>
                  </a:lnTo>
                  <a:lnTo>
                    <a:pt x="1245535" y="88081"/>
                  </a:lnTo>
                  <a:lnTo>
                    <a:pt x="1241205" y="85338"/>
                  </a:lnTo>
                  <a:lnTo>
                    <a:pt x="1236612" y="86532"/>
                  </a:lnTo>
                  <a:lnTo>
                    <a:pt x="1232019" y="87724"/>
                  </a:lnTo>
                  <a:lnTo>
                    <a:pt x="1217758" y="125367"/>
                  </a:lnTo>
                  <a:lnTo>
                    <a:pt x="1215189" y="139783"/>
                  </a:lnTo>
                  <a:lnTo>
                    <a:pt x="1213139" y="155986"/>
                  </a:lnTo>
                </a:path>
              </a:pathLst>
            </a:custGeom>
            <a:noFill/>
            <a:ln cap="flat" cmpd="sng" w="277200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2" name="Google Shape;882;p28"/>
          <p:cNvGrpSpPr/>
          <p:nvPr/>
        </p:nvGrpSpPr>
        <p:grpSpPr>
          <a:xfrm>
            <a:off x="3310730" y="1159198"/>
            <a:ext cx="1226389" cy="246379"/>
            <a:chOff x="3310730" y="1159198"/>
            <a:chExt cx="1226389" cy="246379"/>
          </a:xfrm>
        </p:grpSpPr>
        <p:sp>
          <p:nvSpPr>
            <p:cNvPr id="883" name="Google Shape;883;p28"/>
            <p:cNvSpPr/>
            <p:nvPr/>
          </p:nvSpPr>
          <p:spPr>
            <a:xfrm>
              <a:off x="3310730" y="1159198"/>
              <a:ext cx="693420" cy="246379"/>
            </a:xfrm>
            <a:custGeom>
              <a:rect b="b" l="l" r="r" t="t"/>
              <a:pathLst>
                <a:path extrusionOk="0" h="246380" w="693420">
                  <a:moveTo>
                    <a:pt x="204762" y="168257"/>
                  </a:moveTo>
                  <a:lnTo>
                    <a:pt x="205497" y="154814"/>
                  </a:lnTo>
                  <a:lnTo>
                    <a:pt x="205941" y="143476"/>
                  </a:lnTo>
                  <a:lnTo>
                    <a:pt x="206093" y="134244"/>
                  </a:lnTo>
                  <a:lnTo>
                    <a:pt x="205953" y="127117"/>
                  </a:lnTo>
                  <a:lnTo>
                    <a:pt x="184289" y="91194"/>
                  </a:lnTo>
                  <a:lnTo>
                    <a:pt x="164121" y="83278"/>
                  </a:lnTo>
                  <a:lnTo>
                    <a:pt x="156367" y="84575"/>
                  </a:lnTo>
                  <a:lnTo>
                    <a:pt x="123947" y="114138"/>
                  </a:lnTo>
                  <a:lnTo>
                    <a:pt x="104623" y="160115"/>
                  </a:lnTo>
                  <a:lnTo>
                    <a:pt x="97493" y="205598"/>
                  </a:lnTo>
                  <a:lnTo>
                    <a:pt x="98571" y="217082"/>
                  </a:lnTo>
                  <a:lnTo>
                    <a:pt x="101545" y="225843"/>
                  </a:lnTo>
                  <a:lnTo>
                    <a:pt x="106416" y="231881"/>
                  </a:lnTo>
                  <a:lnTo>
                    <a:pt x="112652" y="235396"/>
                  </a:lnTo>
                  <a:lnTo>
                    <a:pt x="119722" y="236588"/>
                  </a:lnTo>
                  <a:lnTo>
                    <a:pt x="127624" y="235457"/>
                  </a:lnTo>
                  <a:lnTo>
                    <a:pt x="161437" y="212939"/>
                  </a:lnTo>
                  <a:lnTo>
                    <a:pt x="185973" y="177677"/>
                  </a:lnTo>
                  <a:lnTo>
                    <a:pt x="200489" y="140489"/>
                  </a:lnTo>
                  <a:lnTo>
                    <a:pt x="201189" y="137863"/>
                  </a:lnTo>
                  <a:lnTo>
                    <a:pt x="201265" y="137577"/>
                  </a:lnTo>
                  <a:lnTo>
                    <a:pt x="201314" y="137374"/>
                  </a:lnTo>
                  <a:lnTo>
                    <a:pt x="201227" y="137620"/>
                  </a:lnTo>
                  <a:lnTo>
                    <a:pt x="201125" y="137935"/>
                  </a:lnTo>
                  <a:lnTo>
                    <a:pt x="200191" y="140828"/>
                  </a:lnTo>
                  <a:lnTo>
                    <a:pt x="198423" y="146300"/>
                  </a:lnTo>
                  <a:lnTo>
                    <a:pt x="189746" y="188321"/>
                  </a:lnTo>
                  <a:lnTo>
                    <a:pt x="188138" y="209783"/>
                  </a:lnTo>
                  <a:lnTo>
                    <a:pt x="188320" y="220073"/>
                  </a:lnTo>
                  <a:lnTo>
                    <a:pt x="214921" y="245882"/>
                  </a:lnTo>
                  <a:lnTo>
                    <a:pt x="229023" y="238056"/>
                  </a:lnTo>
                  <a:lnTo>
                    <a:pt x="245814" y="222398"/>
                  </a:lnTo>
                  <a:lnTo>
                    <a:pt x="265294" y="198909"/>
                  </a:lnTo>
                </a:path>
                <a:path extrusionOk="0" h="246380" w="693420">
                  <a:moveTo>
                    <a:pt x="39364" y="18476"/>
                  </a:moveTo>
                  <a:lnTo>
                    <a:pt x="33074" y="5309"/>
                  </a:lnTo>
                  <a:lnTo>
                    <a:pt x="28414" y="0"/>
                  </a:lnTo>
                  <a:lnTo>
                    <a:pt x="25384" y="2545"/>
                  </a:lnTo>
                  <a:lnTo>
                    <a:pt x="5257" y="43394"/>
                  </a:lnTo>
                  <a:lnTo>
                    <a:pt x="0" y="65670"/>
                  </a:lnTo>
                  <a:lnTo>
                    <a:pt x="1552" y="79158"/>
                  </a:lnTo>
                  <a:lnTo>
                    <a:pt x="6942" y="92773"/>
                  </a:lnTo>
                  <a:lnTo>
                    <a:pt x="16168" y="106514"/>
                  </a:lnTo>
                </a:path>
                <a:path extrusionOk="0" h="246380" w="693420">
                  <a:moveTo>
                    <a:pt x="286867" y="10356"/>
                  </a:moveTo>
                  <a:lnTo>
                    <a:pt x="288531" y="13458"/>
                  </a:lnTo>
                  <a:lnTo>
                    <a:pt x="288641" y="20695"/>
                  </a:lnTo>
                  <a:lnTo>
                    <a:pt x="287196" y="32067"/>
                  </a:lnTo>
                  <a:lnTo>
                    <a:pt x="284832" y="40480"/>
                  </a:lnTo>
                  <a:lnTo>
                    <a:pt x="279671" y="50520"/>
                  </a:lnTo>
                  <a:lnTo>
                    <a:pt x="271713" y="62187"/>
                  </a:lnTo>
                  <a:lnTo>
                    <a:pt x="260959" y="75480"/>
                  </a:lnTo>
                </a:path>
                <a:path extrusionOk="0" h="246380" w="693420">
                  <a:moveTo>
                    <a:pt x="629355" y="153917"/>
                  </a:moveTo>
                  <a:lnTo>
                    <a:pt x="620398" y="153917"/>
                  </a:lnTo>
                  <a:lnTo>
                    <a:pt x="615716" y="153917"/>
                  </a:lnTo>
                  <a:lnTo>
                    <a:pt x="615308" y="153917"/>
                  </a:lnTo>
                  <a:lnTo>
                    <a:pt x="616293" y="153930"/>
                  </a:lnTo>
                  <a:lnTo>
                    <a:pt x="617237" y="153940"/>
                  </a:lnTo>
                  <a:lnTo>
                    <a:pt x="625177" y="154021"/>
                  </a:lnTo>
                  <a:lnTo>
                    <a:pt x="640112" y="154173"/>
                  </a:lnTo>
                  <a:lnTo>
                    <a:pt x="656627" y="154127"/>
                  </a:lnTo>
                  <a:lnTo>
                    <a:pt x="670924" y="153632"/>
                  </a:lnTo>
                  <a:lnTo>
                    <a:pt x="683004" y="152687"/>
                  </a:lnTo>
                  <a:lnTo>
                    <a:pt x="692867" y="151292"/>
                  </a:lnTo>
                </a:path>
                <a:path extrusionOk="0" h="246380" w="693420">
                  <a:moveTo>
                    <a:pt x="605776" y="218103"/>
                  </a:moveTo>
                  <a:lnTo>
                    <a:pt x="603904" y="219057"/>
                  </a:lnTo>
                  <a:lnTo>
                    <a:pt x="602759" y="219640"/>
                  </a:lnTo>
                  <a:lnTo>
                    <a:pt x="602342" y="219853"/>
                  </a:lnTo>
                  <a:lnTo>
                    <a:pt x="602052" y="220001"/>
                  </a:lnTo>
                  <a:lnTo>
                    <a:pt x="604769" y="219911"/>
                  </a:lnTo>
                  <a:lnTo>
                    <a:pt x="610494" y="219583"/>
                  </a:lnTo>
                  <a:lnTo>
                    <a:pt x="619335" y="219076"/>
                  </a:lnTo>
                  <a:lnTo>
                    <a:pt x="633549" y="218261"/>
                  </a:lnTo>
                  <a:lnTo>
                    <a:pt x="653135" y="217138"/>
                  </a:lnTo>
                  <a:lnTo>
                    <a:pt x="678093" y="215707"/>
                  </a:lnTo>
                </a:path>
              </a:pathLst>
            </a:custGeom>
            <a:noFill/>
            <a:ln cap="flat" cmpd="sng" w="21600">
              <a:solidFill>
                <a:srgbClr val="F59A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84" name="Google Shape;884;p28"/>
            <p:cNvPicPr preferRelativeResize="0"/>
            <p:nvPr/>
          </p:nvPicPr>
          <p:blipFill rotWithShape="1">
            <a:blip r:embed="rId38">
              <a:alphaModFix/>
            </a:blip>
            <a:srcRect b="0" l="0" r="0" t="0"/>
            <a:stretch/>
          </p:blipFill>
          <p:spPr>
            <a:xfrm>
              <a:off x="4235495" y="1166643"/>
              <a:ext cx="112361" cy="203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5" name="Google Shape;885;p28"/>
            <p:cNvPicPr preferRelativeResize="0"/>
            <p:nvPr/>
          </p:nvPicPr>
          <p:blipFill rotWithShape="1">
            <a:blip r:embed="rId39">
              <a:alphaModFix/>
            </a:blip>
            <a:srcRect b="0" l="0" r="0" t="0"/>
            <a:stretch/>
          </p:blipFill>
          <p:spPr>
            <a:xfrm>
              <a:off x="4372447" y="1200247"/>
              <a:ext cx="158372" cy="1551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6" name="Google Shape;886;p28"/>
            <p:cNvSpPr/>
            <p:nvPr/>
          </p:nvSpPr>
          <p:spPr>
            <a:xfrm>
              <a:off x="3359194" y="1196708"/>
              <a:ext cx="1177925" cy="195580"/>
            </a:xfrm>
            <a:custGeom>
              <a:rect b="b" l="l" r="r" t="t"/>
              <a:pathLst>
                <a:path extrusionOk="0" h="195580" w="1177925">
                  <a:moveTo>
                    <a:pt x="71001" y="52975"/>
                  </a:moveTo>
                  <a:lnTo>
                    <a:pt x="33371" y="27103"/>
                  </a:lnTo>
                  <a:lnTo>
                    <a:pt x="17532" y="20668"/>
                  </a:lnTo>
                  <a:lnTo>
                    <a:pt x="15792" y="21983"/>
                  </a:lnTo>
                  <a:lnTo>
                    <a:pt x="14051" y="23297"/>
                  </a:lnTo>
                  <a:lnTo>
                    <a:pt x="7457" y="61187"/>
                  </a:lnTo>
                  <a:lnTo>
                    <a:pt x="2046" y="105035"/>
                  </a:lnTo>
                  <a:lnTo>
                    <a:pt x="532" y="126468"/>
                  </a:lnTo>
                  <a:lnTo>
                    <a:pt x="284" y="131516"/>
                  </a:lnTo>
                  <a:lnTo>
                    <a:pt x="142" y="134404"/>
                  </a:lnTo>
                  <a:lnTo>
                    <a:pt x="0" y="137292"/>
                  </a:lnTo>
                  <a:lnTo>
                    <a:pt x="539" y="137128"/>
                  </a:lnTo>
                  <a:lnTo>
                    <a:pt x="1760" y="133914"/>
                  </a:lnTo>
                  <a:lnTo>
                    <a:pt x="2982" y="130700"/>
                  </a:lnTo>
                  <a:lnTo>
                    <a:pt x="5117" y="125081"/>
                  </a:lnTo>
                  <a:lnTo>
                    <a:pt x="18452" y="79865"/>
                  </a:lnTo>
                  <a:lnTo>
                    <a:pt x="25680" y="35088"/>
                  </a:lnTo>
                  <a:lnTo>
                    <a:pt x="5808" y="71610"/>
                  </a:lnTo>
                  <a:lnTo>
                    <a:pt x="2407" y="112336"/>
                  </a:lnTo>
                  <a:lnTo>
                    <a:pt x="2944" y="131103"/>
                  </a:lnTo>
                  <a:lnTo>
                    <a:pt x="14759" y="175829"/>
                  </a:lnTo>
                  <a:lnTo>
                    <a:pt x="53588" y="192331"/>
                  </a:lnTo>
                  <a:lnTo>
                    <a:pt x="91307" y="169687"/>
                  </a:lnTo>
                  <a:lnTo>
                    <a:pt x="125448" y="128026"/>
                  </a:lnTo>
                  <a:lnTo>
                    <a:pt x="148173" y="81395"/>
                  </a:lnTo>
                  <a:lnTo>
                    <a:pt x="157429" y="40981"/>
                  </a:lnTo>
                  <a:lnTo>
                    <a:pt x="141379" y="5555"/>
                  </a:lnTo>
                  <a:lnTo>
                    <a:pt x="116662" y="38600"/>
                  </a:lnTo>
                  <a:lnTo>
                    <a:pt x="106489" y="78238"/>
                  </a:lnTo>
                  <a:lnTo>
                    <a:pt x="105729" y="119300"/>
                  </a:lnTo>
                  <a:lnTo>
                    <a:pt x="127913" y="152594"/>
                  </a:lnTo>
                  <a:lnTo>
                    <a:pt x="166825" y="152123"/>
                  </a:lnTo>
                  <a:lnTo>
                    <a:pt x="214973" y="127673"/>
                  </a:lnTo>
                  <a:lnTo>
                    <a:pt x="247227" y="102427"/>
                  </a:lnTo>
                  <a:lnTo>
                    <a:pt x="275823" y="75429"/>
                  </a:lnTo>
                  <a:lnTo>
                    <a:pt x="307612" y="37838"/>
                  </a:lnTo>
                  <a:lnTo>
                    <a:pt x="326460" y="2725"/>
                  </a:lnTo>
                  <a:lnTo>
                    <a:pt x="326501" y="0"/>
                  </a:lnTo>
                  <a:lnTo>
                    <a:pt x="323593" y="3897"/>
                  </a:lnTo>
                  <a:lnTo>
                    <a:pt x="302898" y="48184"/>
                  </a:lnTo>
                  <a:lnTo>
                    <a:pt x="287297" y="98221"/>
                  </a:lnTo>
                  <a:lnTo>
                    <a:pt x="279930" y="150369"/>
                  </a:lnTo>
                  <a:lnTo>
                    <a:pt x="298011" y="192081"/>
                  </a:lnTo>
                  <a:lnTo>
                    <a:pt x="308535" y="195238"/>
                  </a:lnTo>
                  <a:lnTo>
                    <a:pt x="321597" y="195141"/>
                  </a:lnTo>
                  <a:lnTo>
                    <a:pt x="373174" y="176451"/>
                  </a:lnTo>
                  <a:lnTo>
                    <a:pt x="413619" y="150342"/>
                  </a:lnTo>
                  <a:lnTo>
                    <a:pt x="453695" y="118877"/>
                  </a:lnTo>
                  <a:lnTo>
                    <a:pt x="488568" y="87469"/>
                  </a:lnTo>
                  <a:lnTo>
                    <a:pt x="515603" y="58755"/>
                  </a:lnTo>
                  <a:lnTo>
                    <a:pt x="537058" y="26116"/>
                  </a:lnTo>
                  <a:lnTo>
                    <a:pt x="518683" y="62616"/>
                  </a:lnTo>
                  <a:lnTo>
                    <a:pt x="504424" y="109229"/>
                  </a:lnTo>
                  <a:lnTo>
                    <a:pt x="498337" y="154928"/>
                  </a:lnTo>
                  <a:lnTo>
                    <a:pt x="519122" y="188297"/>
                  </a:lnTo>
                  <a:lnTo>
                    <a:pt x="557902" y="187222"/>
                  </a:lnTo>
                  <a:lnTo>
                    <a:pt x="610640" y="165324"/>
                  </a:lnTo>
                  <a:lnTo>
                    <a:pt x="649535" y="141000"/>
                  </a:lnTo>
                  <a:lnTo>
                    <a:pt x="684823" y="113892"/>
                  </a:lnTo>
                  <a:lnTo>
                    <a:pt x="715083" y="85302"/>
                  </a:lnTo>
                  <a:lnTo>
                    <a:pt x="746890" y="45395"/>
                  </a:lnTo>
                  <a:lnTo>
                    <a:pt x="767027" y="8055"/>
                  </a:lnTo>
                  <a:lnTo>
                    <a:pt x="768007" y="5443"/>
                  </a:lnTo>
                  <a:lnTo>
                    <a:pt x="768132" y="5109"/>
                  </a:lnTo>
                  <a:lnTo>
                    <a:pt x="768257" y="4775"/>
                  </a:lnTo>
                  <a:lnTo>
                    <a:pt x="768278" y="5208"/>
                  </a:lnTo>
                  <a:lnTo>
                    <a:pt x="768251" y="5608"/>
                  </a:lnTo>
                  <a:lnTo>
                    <a:pt x="768035" y="8735"/>
                  </a:lnTo>
                  <a:lnTo>
                    <a:pt x="767630" y="14591"/>
                  </a:lnTo>
                  <a:lnTo>
                    <a:pt x="767086" y="20011"/>
                  </a:lnTo>
                  <a:lnTo>
                    <a:pt x="766060" y="27488"/>
                  </a:lnTo>
                  <a:lnTo>
                    <a:pt x="764553" y="37023"/>
                  </a:lnTo>
                  <a:lnTo>
                    <a:pt x="762563" y="48615"/>
                  </a:lnTo>
                  <a:lnTo>
                    <a:pt x="760498" y="61305"/>
                  </a:lnTo>
                  <a:lnTo>
                    <a:pt x="758762" y="74132"/>
                  </a:lnTo>
                  <a:lnTo>
                    <a:pt x="757355" y="87099"/>
                  </a:lnTo>
                  <a:lnTo>
                    <a:pt x="756276" y="100203"/>
                  </a:lnTo>
                  <a:lnTo>
                    <a:pt x="756203" y="112530"/>
                  </a:lnTo>
                  <a:lnTo>
                    <a:pt x="757811" y="123163"/>
                  </a:lnTo>
                  <a:lnTo>
                    <a:pt x="792170" y="148292"/>
                  </a:lnTo>
                  <a:lnTo>
                    <a:pt x="804721" y="146712"/>
                  </a:lnTo>
                  <a:lnTo>
                    <a:pt x="846947" y="129330"/>
                  </a:lnTo>
                  <a:lnTo>
                    <a:pt x="889424" y="97027"/>
                  </a:lnTo>
                  <a:lnTo>
                    <a:pt x="922118" y="61765"/>
                  </a:lnTo>
                  <a:lnTo>
                    <a:pt x="944925" y="30958"/>
                  </a:lnTo>
                  <a:lnTo>
                    <a:pt x="950413" y="22599"/>
                  </a:lnTo>
                  <a:lnTo>
                    <a:pt x="954899" y="15905"/>
                  </a:lnTo>
                  <a:lnTo>
                    <a:pt x="958382" y="10875"/>
                  </a:lnTo>
                  <a:lnTo>
                    <a:pt x="960864" y="7509"/>
                  </a:lnTo>
                  <a:lnTo>
                    <a:pt x="963504" y="4131"/>
                  </a:lnTo>
                  <a:lnTo>
                    <a:pt x="965270" y="6506"/>
                  </a:lnTo>
                  <a:lnTo>
                    <a:pt x="967634" y="53741"/>
                  </a:lnTo>
                  <a:lnTo>
                    <a:pt x="967866" y="67275"/>
                  </a:lnTo>
                  <a:lnTo>
                    <a:pt x="970544" y="108787"/>
                  </a:lnTo>
                  <a:lnTo>
                    <a:pt x="988855" y="149895"/>
                  </a:lnTo>
                  <a:lnTo>
                    <a:pt x="1017183" y="157860"/>
                  </a:lnTo>
                  <a:lnTo>
                    <a:pt x="1028860" y="155402"/>
                  </a:lnTo>
                  <a:lnTo>
                    <a:pt x="1065009" y="134822"/>
                  </a:lnTo>
                  <a:lnTo>
                    <a:pt x="1097960" y="99835"/>
                  </a:lnTo>
                  <a:lnTo>
                    <a:pt x="1120824" y="65462"/>
                  </a:lnTo>
                  <a:lnTo>
                    <a:pt x="1134852" y="36178"/>
                  </a:lnTo>
                  <a:lnTo>
                    <a:pt x="1134997" y="35798"/>
                  </a:lnTo>
                  <a:lnTo>
                    <a:pt x="1135018" y="36214"/>
                  </a:lnTo>
                  <a:lnTo>
                    <a:pt x="1134917" y="37425"/>
                  </a:lnTo>
                  <a:lnTo>
                    <a:pt x="1134719" y="39817"/>
                  </a:lnTo>
                  <a:lnTo>
                    <a:pt x="1134275" y="45175"/>
                  </a:lnTo>
                  <a:lnTo>
                    <a:pt x="1133585" y="53499"/>
                  </a:lnTo>
                  <a:lnTo>
                    <a:pt x="1132649" y="64790"/>
                  </a:lnTo>
                  <a:lnTo>
                    <a:pt x="1134312" y="81601"/>
                  </a:lnTo>
                  <a:lnTo>
                    <a:pt x="1142324" y="95586"/>
                  </a:lnTo>
                  <a:lnTo>
                    <a:pt x="1156685" y="106746"/>
                  </a:lnTo>
                  <a:lnTo>
                    <a:pt x="1177394" y="115080"/>
                  </a:lnTo>
                </a:path>
              </a:pathLst>
            </a:custGeom>
            <a:noFill/>
            <a:ln cap="flat" cmpd="sng" w="277200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29"/>
          <p:cNvSpPr txBox="1"/>
          <p:nvPr>
            <p:ph type="title"/>
          </p:nvPr>
        </p:nvSpPr>
        <p:spPr>
          <a:xfrm>
            <a:off x="2629435" y="1663279"/>
            <a:ext cx="3885565" cy="817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5200">
                <a:solidFill>
                  <a:srgbClr val="00EBEB"/>
                </a:solidFill>
                <a:latin typeface="Trebuchet MS"/>
                <a:ea typeface="Trebuchet MS"/>
                <a:cs typeface="Trebuchet MS"/>
                <a:sym typeface="Trebuchet MS"/>
              </a:rPr>
              <a:t>MCQ Time !</a:t>
            </a:r>
            <a:endParaRPr sz="52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"/>
          <p:cNvSpPr txBox="1"/>
          <p:nvPr>
            <p:ph type="title"/>
          </p:nvPr>
        </p:nvSpPr>
        <p:spPr>
          <a:xfrm>
            <a:off x="314850" y="276926"/>
            <a:ext cx="8240395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1275">
            <a:spAutoFit/>
          </a:bodyPr>
          <a:lstStyle/>
          <a:p>
            <a:pPr indent="0" lvl="0" marL="825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500">
                <a:solidFill>
                  <a:srgbClr val="00EBEB"/>
                </a:solidFill>
              </a:rPr>
              <a:t>IntelliJ Idea and JDK</a:t>
            </a:r>
            <a:endParaRPr sz="25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30"/>
          <p:cNvSpPr txBox="1"/>
          <p:nvPr>
            <p:ph type="title"/>
          </p:nvPr>
        </p:nvSpPr>
        <p:spPr>
          <a:xfrm>
            <a:off x="384725" y="345273"/>
            <a:ext cx="1782445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500">
                <a:solidFill>
                  <a:srgbClr val="00EBEB"/>
                </a:solidFill>
              </a:rPr>
              <a:t>Homework</a:t>
            </a:r>
            <a:endParaRPr sz="2500"/>
          </a:p>
        </p:txBody>
      </p:sp>
      <p:sp>
        <p:nvSpPr>
          <p:cNvPr id="897" name="Google Shape;897;p30"/>
          <p:cNvSpPr txBox="1"/>
          <p:nvPr>
            <p:ph idx="1" type="body"/>
          </p:nvPr>
        </p:nvSpPr>
        <p:spPr>
          <a:xfrm>
            <a:off x="384725" y="977115"/>
            <a:ext cx="7782559" cy="23418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 </a:t>
            </a:r>
            <a:r>
              <a:rPr lang="en-US">
                <a:solidFill>
                  <a:srgbClr val="FFAB40"/>
                </a:solidFill>
              </a:rPr>
              <a:t>b = 6.6 / a + 2 * n ; </a:t>
            </a:r>
            <a:r>
              <a:rPr lang="en-US"/>
              <a:t>which operation will be performed first?</a:t>
            </a:r>
            <a:endParaRPr/>
          </a:p>
          <a:p>
            <a:pPr indent="-398780" lvl="0" marL="411480" rtl="0" algn="l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Clr>
                <a:srgbClr val="EEEEEE"/>
              </a:buClr>
              <a:buSzPts val="2000"/>
              <a:buFont typeface="Lucida Sans"/>
              <a:buAutoNum type="arabicParenBoth"/>
            </a:pPr>
            <a:r>
              <a:rPr lang="en-US">
                <a:solidFill>
                  <a:srgbClr val="EEEEEE"/>
                </a:solidFill>
              </a:rPr>
              <a:t>6.6 / a</a:t>
            </a:r>
            <a:endParaRPr/>
          </a:p>
          <a:p>
            <a:pPr indent="-452755" lvl="0" marL="465455" rtl="0" algn="l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Clr>
                <a:srgbClr val="EEEEEE"/>
              </a:buClr>
              <a:buSzPts val="2000"/>
              <a:buFont typeface="Lucida Sans"/>
              <a:buAutoNum type="arabicParenBoth"/>
            </a:pPr>
            <a:r>
              <a:rPr lang="en-US">
                <a:solidFill>
                  <a:srgbClr val="EEEEEE"/>
                </a:solidFill>
              </a:rPr>
              <a:t>a + 2</a:t>
            </a:r>
            <a:endParaRPr/>
          </a:p>
          <a:p>
            <a:pPr indent="-459105" lvl="0" marL="471805" rtl="0" algn="l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Clr>
                <a:srgbClr val="EEEEEE"/>
              </a:buClr>
              <a:buSzPts val="2000"/>
              <a:buFont typeface="Lucida Sans"/>
              <a:buAutoNum type="arabicParenBoth"/>
            </a:pPr>
            <a:r>
              <a:rPr lang="en-US">
                <a:solidFill>
                  <a:srgbClr val="EEEEEE"/>
                </a:solidFill>
              </a:rPr>
              <a:t>2 * n</a:t>
            </a:r>
            <a:endParaRPr/>
          </a:p>
          <a:p>
            <a:pPr indent="-474344" lvl="0" marL="487044" rtl="0" algn="l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Clr>
                <a:srgbClr val="EEEEEE"/>
              </a:buClr>
              <a:buSzPts val="2000"/>
              <a:buFont typeface="Lucida Sans"/>
              <a:buAutoNum type="arabicParenBoth"/>
            </a:pPr>
            <a:r>
              <a:rPr lang="en-US">
                <a:solidFill>
                  <a:srgbClr val="EEEEEE"/>
                </a:solidFill>
              </a:rPr>
              <a:t>Depends upon compiler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31"/>
          <p:cNvSpPr txBox="1"/>
          <p:nvPr/>
        </p:nvSpPr>
        <p:spPr>
          <a:xfrm>
            <a:off x="384725" y="345273"/>
            <a:ext cx="810895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EBEB"/>
                </a:solidFill>
                <a:latin typeface="Lucida Sans"/>
                <a:ea typeface="Lucida Sans"/>
                <a:cs typeface="Lucida Sans"/>
                <a:sym typeface="Lucida Sans"/>
              </a:rPr>
              <a:t>MCQ</a:t>
            </a:r>
            <a:endParaRPr b="0" i="0" sz="25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903" name="Google Shape;903;p31"/>
          <p:cNvSpPr txBox="1"/>
          <p:nvPr>
            <p:ph type="title"/>
          </p:nvPr>
        </p:nvSpPr>
        <p:spPr>
          <a:xfrm>
            <a:off x="384725" y="977115"/>
            <a:ext cx="5385435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solidFill>
                  <a:srgbClr val="00EBEB"/>
                </a:solidFill>
              </a:rPr>
              <a:t>Which of the following statements is false</a:t>
            </a:r>
            <a:endParaRPr sz="2000"/>
          </a:p>
        </p:txBody>
      </p:sp>
      <p:sp>
        <p:nvSpPr>
          <p:cNvPr id="904" name="Google Shape;904;p31"/>
          <p:cNvSpPr txBox="1"/>
          <p:nvPr/>
        </p:nvSpPr>
        <p:spPr>
          <a:xfrm>
            <a:off x="384725" y="1481051"/>
            <a:ext cx="7572375" cy="20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58775" lvl="0" marL="371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800"/>
              <a:buFont typeface="Lucida Sans"/>
              <a:buAutoNum type="arabicParenBoth"/>
            </a:pPr>
            <a:r>
              <a:rPr b="0" i="0" lang="en-US" sz="180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rPr>
              <a:t>Each new Java instruction has to be written on a separate line</a:t>
            </a:r>
            <a:endParaRPr b="0" i="0" sz="18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407034" lvl="0" marL="419734" marR="0" rtl="0" algn="l">
              <a:lnSpc>
                <a:spcPct val="100000"/>
              </a:lnSpc>
              <a:spcBef>
                <a:spcPts val="1525"/>
              </a:spcBef>
              <a:spcAft>
                <a:spcPts val="0"/>
              </a:spcAft>
              <a:buClr>
                <a:srgbClr val="EEEEEE"/>
              </a:buClr>
              <a:buSzPts val="1800"/>
              <a:buFont typeface="Lucida Sans"/>
              <a:buAutoNum type="arabicParenBoth"/>
            </a:pPr>
            <a:r>
              <a:rPr b="0" i="0" lang="en-US" sz="180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rPr>
              <a:t>Usually all Java statements are entered in small case letters</a:t>
            </a:r>
            <a:endParaRPr b="0" i="0" sz="18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412750" lvl="0" marL="425450" marR="224154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rgbClr val="EEEEEE"/>
              </a:buClr>
              <a:buSzPts val="1800"/>
              <a:buFont typeface="Lucida Sans"/>
              <a:buAutoNum type="arabicParenBoth"/>
            </a:pPr>
            <a:r>
              <a:rPr b="0" i="0" lang="en-US" sz="180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rPr>
              <a:t>Blank spaces may be inserted between two words in a Java statement</a:t>
            </a:r>
            <a:endParaRPr b="0" i="0" sz="18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427355" lvl="0" marL="440055" marR="0" rtl="0" algn="l">
              <a:lnSpc>
                <a:spcPct val="100000"/>
              </a:lnSpc>
              <a:spcBef>
                <a:spcPts val="1520"/>
              </a:spcBef>
              <a:spcAft>
                <a:spcPts val="0"/>
              </a:spcAft>
              <a:buClr>
                <a:srgbClr val="EEEEEE"/>
              </a:buClr>
              <a:buSzPts val="1800"/>
              <a:buFont typeface="Lucida Sans"/>
              <a:buAutoNum type="arabicParenBoth"/>
            </a:pPr>
            <a:r>
              <a:rPr b="0" i="0" lang="en-US" sz="180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rPr>
              <a:t>Blank spaces cannot be inserted within a variable name</a:t>
            </a:r>
            <a:endParaRPr b="0" i="0" sz="18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905" name="Google Shape;90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6173" y="1533535"/>
            <a:ext cx="147627" cy="205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6" name="Google Shape;906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07725" y="2023980"/>
            <a:ext cx="131563" cy="193096"/>
          </a:xfrm>
          <a:prstGeom prst="rect">
            <a:avLst/>
          </a:prstGeom>
          <a:noFill/>
          <a:ln>
            <a:noFill/>
          </a:ln>
        </p:spPr>
      </p:pic>
      <p:sp>
        <p:nvSpPr>
          <p:cNvPr id="907" name="Google Shape;907;p31"/>
          <p:cNvSpPr/>
          <p:nvPr/>
        </p:nvSpPr>
        <p:spPr>
          <a:xfrm>
            <a:off x="847285" y="2085709"/>
            <a:ext cx="721360" cy="82550"/>
          </a:xfrm>
          <a:custGeom>
            <a:rect b="b" l="l" r="r" t="t"/>
            <a:pathLst>
              <a:path extrusionOk="0" h="82550" w="721360">
                <a:moveTo>
                  <a:pt x="12940" y="25064"/>
                </a:moveTo>
                <a:lnTo>
                  <a:pt x="13449" y="16908"/>
                </a:lnTo>
                <a:lnTo>
                  <a:pt x="12708" y="12175"/>
                </a:lnTo>
                <a:lnTo>
                  <a:pt x="10713" y="10866"/>
                </a:lnTo>
                <a:lnTo>
                  <a:pt x="9315" y="9950"/>
                </a:lnTo>
                <a:lnTo>
                  <a:pt x="7709" y="11452"/>
                </a:lnTo>
                <a:lnTo>
                  <a:pt x="5895" y="15375"/>
                </a:lnTo>
                <a:lnTo>
                  <a:pt x="4080" y="19297"/>
                </a:lnTo>
                <a:lnTo>
                  <a:pt x="97" y="53071"/>
                </a:lnTo>
                <a:lnTo>
                  <a:pt x="0" y="60231"/>
                </a:lnTo>
                <a:lnTo>
                  <a:pt x="8134" y="82550"/>
                </a:lnTo>
                <a:lnTo>
                  <a:pt x="11765" y="81639"/>
                </a:lnTo>
                <a:lnTo>
                  <a:pt x="16497" y="78379"/>
                </a:lnTo>
                <a:lnTo>
                  <a:pt x="21229" y="75120"/>
                </a:lnTo>
                <a:lnTo>
                  <a:pt x="45595" y="43768"/>
                </a:lnTo>
                <a:lnTo>
                  <a:pt x="65277" y="9007"/>
                </a:lnTo>
                <a:lnTo>
                  <a:pt x="67155" y="5130"/>
                </a:lnTo>
                <a:lnTo>
                  <a:pt x="67932" y="3525"/>
                </a:lnTo>
                <a:lnTo>
                  <a:pt x="68709" y="1920"/>
                </a:lnTo>
                <a:lnTo>
                  <a:pt x="69269" y="2238"/>
                </a:lnTo>
                <a:lnTo>
                  <a:pt x="69611" y="4479"/>
                </a:lnTo>
                <a:lnTo>
                  <a:pt x="69953" y="6720"/>
                </a:lnTo>
                <a:lnTo>
                  <a:pt x="70780" y="12135"/>
                </a:lnTo>
                <a:lnTo>
                  <a:pt x="72091" y="20725"/>
                </a:lnTo>
                <a:lnTo>
                  <a:pt x="93157" y="53370"/>
                </a:lnTo>
                <a:lnTo>
                  <a:pt x="97822" y="53642"/>
                </a:lnTo>
                <a:lnTo>
                  <a:pt x="103008" y="52290"/>
                </a:lnTo>
                <a:lnTo>
                  <a:pt x="108194" y="50939"/>
                </a:lnTo>
                <a:lnTo>
                  <a:pt x="135897" y="22776"/>
                </a:lnTo>
                <a:lnTo>
                  <a:pt x="140800" y="16474"/>
                </a:lnTo>
                <a:lnTo>
                  <a:pt x="145108" y="11931"/>
                </a:lnTo>
                <a:lnTo>
                  <a:pt x="148822" y="9148"/>
                </a:lnTo>
                <a:lnTo>
                  <a:pt x="152535" y="6366"/>
                </a:lnTo>
                <a:lnTo>
                  <a:pt x="156273" y="5766"/>
                </a:lnTo>
                <a:lnTo>
                  <a:pt x="160034" y="7349"/>
                </a:lnTo>
                <a:lnTo>
                  <a:pt x="163796" y="8933"/>
                </a:lnTo>
                <a:lnTo>
                  <a:pt x="167791" y="13265"/>
                </a:lnTo>
                <a:lnTo>
                  <a:pt x="172018" y="20346"/>
                </a:lnTo>
                <a:lnTo>
                  <a:pt x="176245" y="27427"/>
                </a:lnTo>
                <a:lnTo>
                  <a:pt x="180977" y="34406"/>
                </a:lnTo>
                <a:lnTo>
                  <a:pt x="186213" y="41281"/>
                </a:lnTo>
                <a:lnTo>
                  <a:pt x="191449" y="48155"/>
                </a:lnTo>
                <a:lnTo>
                  <a:pt x="198243" y="52867"/>
                </a:lnTo>
                <a:lnTo>
                  <a:pt x="206594" y="55416"/>
                </a:lnTo>
                <a:lnTo>
                  <a:pt x="213149" y="56780"/>
                </a:lnTo>
                <a:lnTo>
                  <a:pt x="220289" y="57049"/>
                </a:lnTo>
                <a:lnTo>
                  <a:pt x="228013" y="56222"/>
                </a:lnTo>
                <a:lnTo>
                  <a:pt x="269760" y="37115"/>
                </a:lnTo>
                <a:lnTo>
                  <a:pt x="298240" y="17102"/>
                </a:lnTo>
                <a:lnTo>
                  <a:pt x="309274" y="9597"/>
                </a:lnTo>
                <a:lnTo>
                  <a:pt x="317403" y="4526"/>
                </a:lnTo>
                <a:lnTo>
                  <a:pt x="322628" y="1891"/>
                </a:lnTo>
                <a:lnTo>
                  <a:pt x="327659" y="0"/>
                </a:lnTo>
                <a:lnTo>
                  <a:pt x="331598" y="1344"/>
                </a:lnTo>
                <a:lnTo>
                  <a:pt x="334445" y="5926"/>
                </a:lnTo>
                <a:lnTo>
                  <a:pt x="337292" y="10507"/>
                </a:lnTo>
                <a:lnTo>
                  <a:pt x="340156" y="17186"/>
                </a:lnTo>
                <a:lnTo>
                  <a:pt x="343035" y="25964"/>
                </a:lnTo>
                <a:lnTo>
                  <a:pt x="345345" y="32400"/>
                </a:lnTo>
                <a:lnTo>
                  <a:pt x="371116" y="63919"/>
                </a:lnTo>
                <a:lnTo>
                  <a:pt x="382662" y="65137"/>
                </a:lnTo>
                <a:lnTo>
                  <a:pt x="389339" y="64309"/>
                </a:lnTo>
                <a:lnTo>
                  <a:pt x="430624" y="45498"/>
                </a:lnTo>
                <a:lnTo>
                  <a:pt x="439897" y="39361"/>
                </a:lnTo>
                <a:lnTo>
                  <a:pt x="448871" y="33447"/>
                </a:lnTo>
                <a:lnTo>
                  <a:pt x="487602" y="10211"/>
                </a:lnTo>
                <a:lnTo>
                  <a:pt x="500915" y="5563"/>
                </a:lnTo>
                <a:lnTo>
                  <a:pt x="506774" y="6322"/>
                </a:lnTo>
                <a:lnTo>
                  <a:pt x="511073" y="10241"/>
                </a:lnTo>
                <a:lnTo>
                  <a:pt x="515373" y="14161"/>
                </a:lnTo>
                <a:lnTo>
                  <a:pt x="519349" y="20098"/>
                </a:lnTo>
                <a:lnTo>
                  <a:pt x="523002" y="28053"/>
                </a:lnTo>
                <a:lnTo>
                  <a:pt x="525897" y="33926"/>
                </a:lnTo>
                <a:lnTo>
                  <a:pt x="555614" y="64446"/>
                </a:lnTo>
                <a:lnTo>
                  <a:pt x="563093" y="66830"/>
                </a:lnTo>
                <a:lnTo>
                  <a:pt x="604813" y="57367"/>
                </a:lnTo>
                <a:lnTo>
                  <a:pt x="613234" y="53510"/>
                </a:lnTo>
                <a:lnTo>
                  <a:pt x="620712" y="50546"/>
                </a:lnTo>
                <a:lnTo>
                  <a:pt x="627248" y="48472"/>
                </a:lnTo>
                <a:lnTo>
                  <a:pt x="633782" y="46400"/>
                </a:lnTo>
                <a:lnTo>
                  <a:pt x="639302" y="45173"/>
                </a:lnTo>
                <a:lnTo>
                  <a:pt x="643806" y="44791"/>
                </a:lnTo>
                <a:lnTo>
                  <a:pt x="648311" y="44409"/>
                </a:lnTo>
                <a:lnTo>
                  <a:pt x="652860" y="44519"/>
                </a:lnTo>
                <a:lnTo>
                  <a:pt x="657455" y="45121"/>
                </a:lnTo>
                <a:lnTo>
                  <a:pt x="662049" y="45722"/>
                </a:lnTo>
                <a:lnTo>
                  <a:pt x="667129" y="46126"/>
                </a:lnTo>
                <a:lnTo>
                  <a:pt x="672695" y="46332"/>
                </a:lnTo>
                <a:lnTo>
                  <a:pt x="678261" y="46538"/>
                </a:lnTo>
                <a:lnTo>
                  <a:pt x="712265" y="33596"/>
                </a:lnTo>
                <a:lnTo>
                  <a:pt x="720970" y="25451"/>
                </a:lnTo>
              </a:path>
            </a:pathLst>
          </a:custGeom>
          <a:noFill/>
          <a:ln cap="flat" cmpd="sng" w="277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8" name="Google Shape;908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95556" y="2805300"/>
            <a:ext cx="121507" cy="189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9" name="Google Shape;909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74804" y="3259119"/>
            <a:ext cx="164572" cy="187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32"/>
          <p:cNvSpPr txBox="1"/>
          <p:nvPr>
            <p:ph type="title"/>
          </p:nvPr>
        </p:nvSpPr>
        <p:spPr>
          <a:xfrm>
            <a:off x="384725" y="345273"/>
            <a:ext cx="1782445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500">
                <a:solidFill>
                  <a:srgbClr val="00EBEB"/>
                </a:solidFill>
              </a:rPr>
              <a:t>Homework</a:t>
            </a:r>
            <a:endParaRPr sz="2500"/>
          </a:p>
        </p:txBody>
      </p:sp>
      <p:sp>
        <p:nvSpPr>
          <p:cNvPr id="915" name="Google Shape;915;p32"/>
          <p:cNvSpPr txBox="1"/>
          <p:nvPr/>
        </p:nvSpPr>
        <p:spPr>
          <a:xfrm>
            <a:off x="384725" y="977115"/>
            <a:ext cx="8358505" cy="2207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EBEB"/>
                </a:solidFill>
                <a:latin typeface="Lucida Sans"/>
                <a:ea typeface="Lucida Sans"/>
                <a:cs typeface="Lucida Sans"/>
                <a:sym typeface="Lucida Sans"/>
              </a:rPr>
              <a:t>The expression, </a:t>
            </a:r>
            <a:r>
              <a:rPr b="0" i="0" lang="en-US" sz="2000" u="none" cap="none" strike="noStrike">
                <a:solidFill>
                  <a:srgbClr val="FF9900"/>
                </a:solidFill>
                <a:latin typeface="Lucida Sans"/>
                <a:ea typeface="Lucida Sans"/>
                <a:cs typeface="Lucida Sans"/>
                <a:sym typeface="Lucida Sans"/>
              </a:rPr>
              <a:t>double a = 7 / 22 * ( 3.14 + 2 ) * 3 / 5 ; </a:t>
            </a:r>
            <a:r>
              <a:rPr b="0" i="0" lang="en-US" sz="2000" u="none" cap="none" strike="noStrike">
                <a:solidFill>
                  <a:srgbClr val="00EBEB"/>
                </a:solidFill>
                <a:latin typeface="Lucida Sans"/>
                <a:ea typeface="Lucida Sans"/>
                <a:cs typeface="Lucida Sans"/>
                <a:sym typeface="Lucida Sans"/>
              </a:rPr>
              <a:t>evaluates to</a:t>
            </a:r>
            <a:endParaRPr b="0" i="0" sz="20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6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rPr>
              <a:t>(1) 8.28</a:t>
            </a:r>
            <a:endParaRPr b="0" i="0" sz="18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2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rPr>
              <a:t>(2) 6.28</a:t>
            </a:r>
            <a:endParaRPr b="0" i="0" sz="18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2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rPr>
              <a:t>(3) 3.14</a:t>
            </a:r>
            <a:endParaRPr b="0" i="0" sz="18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2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rPr>
              <a:t>(4) 0</a:t>
            </a:r>
            <a:endParaRPr b="0" i="0" sz="18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33"/>
          <p:cNvSpPr txBox="1"/>
          <p:nvPr/>
        </p:nvSpPr>
        <p:spPr>
          <a:xfrm>
            <a:off x="384725" y="345273"/>
            <a:ext cx="810895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EBEB"/>
                </a:solidFill>
                <a:latin typeface="Lucida Sans"/>
                <a:ea typeface="Lucida Sans"/>
                <a:cs typeface="Lucida Sans"/>
                <a:sym typeface="Lucida Sans"/>
              </a:rPr>
              <a:t>MCQ</a:t>
            </a:r>
            <a:endParaRPr b="0" i="0" sz="25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921" name="Google Shape;921;p33"/>
          <p:cNvSpPr txBox="1"/>
          <p:nvPr>
            <p:ph type="title"/>
          </p:nvPr>
        </p:nvSpPr>
        <p:spPr>
          <a:xfrm>
            <a:off x="384725" y="977115"/>
            <a:ext cx="583819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solidFill>
                  <a:srgbClr val="00EBEB"/>
                </a:solidFill>
              </a:rPr>
              <a:t>The expression </a:t>
            </a:r>
            <a:r>
              <a:rPr lang="en-US" sz="2000">
                <a:solidFill>
                  <a:srgbClr val="FFAB40"/>
                </a:solidFill>
              </a:rPr>
              <a:t>int x = 4 + 2 % - 8 </a:t>
            </a:r>
            <a:r>
              <a:rPr lang="en-US" sz="2000">
                <a:solidFill>
                  <a:srgbClr val="00EBEB"/>
                </a:solidFill>
              </a:rPr>
              <a:t>evaluates to</a:t>
            </a:r>
            <a:endParaRPr sz="2000"/>
          </a:p>
        </p:txBody>
      </p:sp>
      <p:sp>
        <p:nvSpPr>
          <p:cNvPr id="922" name="Google Shape;922;p33"/>
          <p:cNvSpPr txBox="1"/>
          <p:nvPr/>
        </p:nvSpPr>
        <p:spPr>
          <a:xfrm>
            <a:off x="384725" y="1481051"/>
            <a:ext cx="2561590" cy="17037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rPr>
              <a:t>(1) -6</a:t>
            </a:r>
            <a:endParaRPr b="0" i="0" sz="18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2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rPr>
              <a:t>(2) 6</a:t>
            </a:r>
            <a:endParaRPr b="0" i="0" sz="18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rPr>
              <a:t>(3) 4</a:t>
            </a:r>
            <a:endParaRPr b="0" i="0" sz="18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2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rPr>
              <a:t>(4) None of the above</a:t>
            </a:r>
            <a:endParaRPr b="0" i="0" sz="18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923" name="Google Shape;92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0307" y="1345925"/>
            <a:ext cx="159616" cy="209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4" name="Google Shape;92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98979" y="1826815"/>
            <a:ext cx="131302" cy="197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5" name="Google Shape;925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69925" y="1869397"/>
            <a:ext cx="141851" cy="1216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6" name="Google Shape;926;p33"/>
          <p:cNvGrpSpPr/>
          <p:nvPr/>
        </p:nvGrpSpPr>
        <p:grpSpPr>
          <a:xfrm>
            <a:off x="4011336" y="1768354"/>
            <a:ext cx="930353" cy="254635"/>
            <a:chOff x="4011336" y="1768354"/>
            <a:chExt cx="930353" cy="254635"/>
          </a:xfrm>
        </p:grpSpPr>
        <p:pic>
          <p:nvPicPr>
            <p:cNvPr id="927" name="Google Shape;927;p3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011336" y="1849137"/>
              <a:ext cx="138702" cy="1579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8" name="Google Shape;928;p3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291366" y="1808428"/>
              <a:ext cx="223575" cy="1734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9" name="Google Shape;929;p3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620204" y="1807604"/>
              <a:ext cx="220975" cy="18197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0" name="Google Shape;930;p33"/>
            <p:cNvSpPr/>
            <p:nvPr/>
          </p:nvSpPr>
          <p:spPr>
            <a:xfrm>
              <a:off x="4581644" y="1768354"/>
              <a:ext cx="360045" cy="254635"/>
            </a:xfrm>
            <a:custGeom>
              <a:rect b="b" l="l" r="r" t="t"/>
              <a:pathLst>
                <a:path extrusionOk="0" h="254635" w="360045">
                  <a:moveTo>
                    <a:pt x="47562" y="18696"/>
                  </a:moveTo>
                  <a:lnTo>
                    <a:pt x="51719" y="7311"/>
                  </a:lnTo>
                  <a:lnTo>
                    <a:pt x="53930" y="1251"/>
                  </a:lnTo>
                  <a:lnTo>
                    <a:pt x="54199" y="517"/>
                  </a:lnTo>
                  <a:lnTo>
                    <a:pt x="54388" y="0"/>
                  </a:lnTo>
                  <a:lnTo>
                    <a:pt x="54268" y="153"/>
                  </a:lnTo>
                  <a:lnTo>
                    <a:pt x="53840" y="977"/>
                  </a:lnTo>
                  <a:lnTo>
                    <a:pt x="53412" y="1801"/>
                  </a:lnTo>
                  <a:lnTo>
                    <a:pt x="50797" y="6835"/>
                  </a:lnTo>
                  <a:lnTo>
                    <a:pt x="33515" y="42743"/>
                  </a:lnTo>
                  <a:lnTo>
                    <a:pt x="18759" y="80421"/>
                  </a:lnTo>
                  <a:lnTo>
                    <a:pt x="5642" y="126303"/>
                  </a:lnTo>
                  <a:lnTo>
                    <a:pt x="0" y="174942"/>
                  </a:lnTo>
                  <a:lnTo>
                    <a:pt x="3176" y="197634"/>
                  </a:lnTo>
                  <a:lnTo>
                    <a:pt x="13713" y="218377"/>
                  </a:lnTo>
                  <a:lnTo>
                    <a:pt x="31610" y="237171"/>
                  </a:lnTo>
                  <a:lnTo>
                    <a:pt x="56868" y="254016"/>
                  </a:lnTo>
                </a:path>
                <a:path extrusionOk="0" h="254635" w="360045">
                  <a:moveTo>
                    <a:pt x="333172" y="71054"/>
                  </a:moveTo>
                  <a:lnTo>
                    <a:pt x="334763" y="67587"/>
                  </a:lnTo>
                  <a:lnTo>
                    <a:pt x="337209" y="66866"/>
                  </a:lnTo>
                  <a:lnTo>
                    <a:pt x="340512" y="68891"/>
                  </a:lnTo>
                  <a:lnTo>
                    <a:pt x="357217" y="112708"/>
                  </a:lnTo>
                  <a:lnTo>
                    <a:pt x="359855" y="139717"/>
                  </a:lnTo>
                  <a:lnTo>
                    <a:pt x="358264" y="161398"/>
                  </a:lnTo>
                  <a:lnTo>
                    <a:pt x="351529" y="183153"/>
                  </a:lnTo>
                  <a:lnTo>
                    <a:pt x="339652" y="204980"/>
                  </a:lnTo>
                  <a:lnTo>
                    <a:pt x="322631" y="226880"/>
                  </a:lnTo>
                </a:path>
              </a:pathLst>
            </a:custGeom>
            <a:noFill/>
            <a:ln cap="flat" cmpd="sng" w="216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33"/>
            <p:cNvSpPr/>
            <p:nvPr/>
          </p:nvSpPr>
          <p:spPr>
            <a:xfrm>
              <a:off x="4037753" y="1838166"/>
              <a:ext cx="888365" cy="142240"/>
            </a:xfrm>
            <a:custGeom>
              <a:rect b="b" l="l" r="r" t="t"/>
              <a:pathLst>
                <a:path extrusionOk="0" h="142239" w="888364">
                  <a:moveTo>
                    <a:pt x="0" y="101497"/>
                  </a:moveTo>
                  <a:lnTo>
                    <a:pt x="1073" y="89577"/>
                  </a:lnTo>
                  <a:lnTo>
                    <a:pt x="1884" y="80565"/>
                  </a:lnTo>
                  <a:lnTo>
                    <a:pt x="2434" y="74459"/>
                  </a:lnTo>
                  <a:lnTo>
                    <a:pt x="2723" y="71261"/>
                  </a:lnTo>
                  <a:lnTo>
                    <a:pt x="2869" y="69630"/>
                  </a:lnTo>
                  <a:lnTo>
                    <a:pt x="2960" y="69283"/>
                  </a:lnTo>
                  <a:lnTo>
                    <a:pt x="2993" y="70221"/>
                  </a:lnTo>
                  <a:lnTo>
                    <a:pt x="3027" y="71159"/>
                  </a:lnTo>
                  <a:lnTo>
                    <a:pt x="3140" y="74292"/>
                  </a:lnTo>
                  <a:lnTo>
                    <a:pt x="3333" y="79620"/>
                  </a:lnTo>
                  <a:lnTo>
                    <a:pt x="3525" y="84946"/>
                  </a:lnTo>
                  <a:lnTo>
                    <a:pt x="3225" y="92078"/>
                  </a:lnTo>
                  <a:lnTo>
                    <a:pt x="2432" y="101014"/>
                  </a:lnTo>
                  <a:lnTo>
                    <a:pt x="1885" y="107775"/>
                  </a:lnTo>
                  <a:lnTo>
                    <a:pt x="1437" y="114650"/>
                  </a:lnTo>
                  <a:lnTo>
                    <a:pt x="1087" y="121641"/>
                  </a:lnTo>
                  <a:lnTo>
                    <a:pt x="834" y="128748"/>
                  </a:lnTo>
                  <a:lnTo>
                    <a:pt x="563" y="138300"/>
                  </a:lnTo>
                  <a:lnTo>
                    <a:pt x="2121" y="142162"/>
                  </a:lnTo>
                  <a:lnTo>
                    <a:pt x="27933" y="105566"/>
                  </a:lnTo>
                  <a:lnTo>
                    <a:pt x="44049" y="66478"/>
                  </a:lnTo>
                  <a:lnTo>
                    <a:pt x="48997" y="49825"/>
                  </a:lnTo>
                  <a:lnTo>
                    <a:pt x="49158" y="50008"/>
                  </a:lnTo>
                  <a:lnTo>
                    <a:pt x="49212" y="51306"/>
                  </a:lnTo>
                  <a:lnTo>
                    <a:pt x="49266" y="52605"/>
                  </a:lnTo>
                  <a:lnTo>
                    <a:pt x="49470" y="57528"/>
                  </a:lnTo>
                  <a:lnTo>
                    <a:pt x="54552" y="103192"/>
                  </a:lnTo>
                  <a:lnTo>
                    <a:pt x="71633" y="122487"/>
                  </a:lnTo>
                  <a:lnTo>
                    <a:pt x="79000" y="121444"/>
                  </a:lnTo>
                  <a:lnTo>
                    <a:pt x="112299" y="94132"/>
                  </a:lnTo>
                  <a:lnTo>
                    <a:pt x="136692" y="56453"/>
                  </a:lnTo>
                  <a:lnTo>
                    <a:pt x="149947" y="29494"/>
                  </a:lnTo>
                  <a:lnTo>
                    <a:pt x="151646" y="25585"/>
                  </a:lnTo>
                  <a:lnTo>
                    <a:pt x="152205" y="24298"/>
                  </a:lnTo>
                  <a:lnTo>
                    <a:pt x="152765" y="23011"/>
                  </a:lnTo>
                  <a:lnTo>
                    <a:pt x="153076" y="24538"/>
                  </a:lnTo>
                  <a:lnTo>
                    <a:pt x="153138" y="28880"/>
                  </a:lnTo>
                  <a:lnTo>
                    <a:pt x="153208" y="33795"/>
                  </a:lnTo>
                  <a:lnTo>
                    <a:pt x="153326" y="42028"/>
                  </a:lnTo>
                  <a:lnTo>
                    <a:pt x="154360" y="83772"/>
                  </a:lnTo>
                  <a:lnTo>
                    <a:pt x="166107" y="124622"/>
                  </a:lnTo>
                  <a:lnTo>
                    <a:pt x="181891" y="130154"/>
                  </a:lnTo>
                  <a:lnTo>
                    <a:pt x="188834" y="129619"/>
                  </a:lnTo>
                  <a:lnTo>
                    <a:pt x="221148" y="108280"/>
                  </a:lnTo>
                  <a:lnTo>
                    <a:pt x="253638" y="69509"/>
                  </a:lnTo>
                  <a:lnTo>
                    <a:pt x="278576" y="32560"/>
                  </a:lnTo>
                  <a:lnTo>
                    <a:pt x="284181" y="23141"/>
                  </a:lnTo>
                  <a:lnTo>
                    <a:pt x="285717" y="20314"/>
                  </a:lnTo>
                  <a:lnTo>
                    <a:pt x="286591" y="18705"/>
                  </a:lnTo>
                  <a:lnTo>
                    <a:pt x="286803" y="18315"/>
                  </a:lnTo>
                  <a:lnTo>
                    <a:pt x="287015" y="17925"/>
                  </a:lnTo>
                  <a:lnTo>
                    <a:pt x="287084" y="18635"/>
                  </a:lnTo>
                  <a:lnTo>
                    <a:pt x="287011" y="20445"/>
                  </a:lnTo>
                  <a:lnTo>
                    <a:pt x="286937" y="22255"/>
                  </a:lnTo>
                  <a:lnTo>
                    <a:pt x="286633" y="29720"/>
                  </a:lnTo>
                  <a:lnTo>
                    <a:pt x="286100" y="42843"/>
                  </a:lnTo>
                  <a:lnTo>
                    <a:pt x="286308" y="52348"/>
                  </a:lnTo>
                  <a:lnTo>
                    <a:pt x="287732" y="61182"/>
                  </a:lnTo>
                  <a:lnTo>
                    <a:pt x="316383" y="92599"/>
                  </a:lnTo>
                  <a:lnTo>
                    <a:pt x="340413" y="96528"/>
                  </a:lnTo>
                  <a:lnTo>
                    <a:pt x="354168" y="95965"/>
                  </a:lnTo>
                  <a:lnTo>
                    <a:pt x="400839" y="83984"/>
                  </a:lnTo>
                  <a:lnTo>
                    <a:pt x="447965" y="60509"/>
                  </a:lnTo>
                  <a:lnTo>
                    <a:pt x="487743" y="33370"/>
                  </a:lnTo>
                  <a:lnTo>
                    <a:pt x="519217" y="6655"/>
                  </a:lnTo>
                  <a:lnTo>
                    <a:pt x="525910" y="0"/>
                  </a:lnTo>
                  <a:lnTo>
                    <a:pt x="528059" y="3305"/>
                  </a:lnTo>
                  <a:lnTo>
                    <a:pt x="534091" y="43669"/>
                  </a:lnTo>
                  <a:lnTo>
                    <a:pt x="554758" y="81156"/>
                  </a:lnTo>
                  <a:lnTo>
                    <a:pt x="572377" y="87662"/>
                  </a:lnTo>
                  <a:lnTo>
                    <a:pt x="579072" y="87279"/>
                  </a:lnTo>
                  <a:lnTo>
                    <a:pt x="616457" y="66201"/>
                  </a:lnTo>
                  <a:lnTo>
                    <a:pt x="648118" y="31063"/>
                  </a:lnTo>
                  <a:lnTo>
                    <a:pt x="656262" y="20461"/>
                  </a:lnTo>
                  <a:lnTo>
                    <a:pt x="663527" y="11137"/>
                  </a:lnTo>
                  <a:lnTo>
                    <a:pt x="668942" y="5081"/>
                  </a:lnTo>
                  <a:lnTo>
                    <a:pt x="672506" y="2291"/>
                  </a:lnTo>
                  <a:lnTo>
                    <a:pt x="674219" y="2770"/>
                  </a:lnTo>
                  <a:lnTo>
                    <a:pt x="675269" y="5585"/>
                  </a:lnTo>
                  <a:lnTo>
                    <a:pt x="676078" y="12617"/>
                  </a:lnTo>
                  <a:lnTo>
                    <a:pt x="676643" y="23865"/>
                  </a:lnTo>
                  <a:lnTo>
                    <a:pt x="677165" y="32333"/>
                  </a:lnTo>
                  <a:lnTo>
                    <a:pt x="683272" y="74098"/>
                  </a:lnTo>
                  <a:lnTo>
                    <a:pt x="711230" y="101187"/>
                  </a:lnTo>
                  <a:lnTo>
                    <a:pt x="717197" y="99710"/>
                  </a:lnTo>
                  <a:lnTo>
                    <a:pt x="756628" y="65324"/>
                  </a:lnTo>
                  <a:lnTo>
                    <a:pt x="778571" y="40033"/>
                  </a:lnTo>
                  <a:lnTo>
                    <a:pt x="786716" y="31026"/>
                  </a:lnTo>
                  <a:lnTo>
                    <a:pt x="792351" y="25347"/>
                  </a:lnTo>
                  <a:lnTo>
                    <a:pt x="795476" y="22995"/>
                  </a:lnTo>
                  <a:lnTo>
                    <a:pt x="797967" y="22077"/>
                  </a:lnTo>
                  <a:lnTo>
                    <a:pt x="799715" y="25819"/>
                  </a:lnTo>
                  <a:lnTo>
                    <a:pt x="800718" y="34221"/>
                  </a:lnTo>
                  <a:lnTo>
                    <a:pt x="801515" y="40882"/>
                  </a:lnTo>
                  <a:lnTo>
                    <a:pt x="807736" y="81732"/>
                  </a:lnTo>
                  <a:lnTo>
                    <a:pt x="831180" y="106353"/>
                  </a:lnTo>
                  <a:lnTo>
                    <a:pt x="837082" y="105794"/>
                  </a:lnTo>
                  <a:lnTo>
                    <a:pt x="868818" y="80361"/>
                  </a:lnTo>
                  <a:lnTo>
                    <a:pt x="886646" y="49823"/>
                  </a:lnTo>
                  <a:lnTo>
                    <a:pt x="887288" y="47036"/>
                  </a:lnTo>
                  <a:lnTo>
                    <a:pt x="887771" y="44934"/>
                  </a:lnTo>
                  <a:lnTo>
                    <a:pt x="888097" y="43517"/>
                  </a:lnTo>
                </a:path>
              </a:pathLst>
            </a:custGeom>
            <a:noFill/>
            <a:ln cap="flat" cmpd="sng" w="277200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2" name="Google Shape;932;p33"/>
          <p:cNvGrpSpPr/>
          <p:nvPr/>
        </p:nvGrpSpPr>
        <p:grpSpPr>
          <a:xfrm>
            <a:off x="4463775" y="416000"/>
            <a:ext cx="346350" cy="282796"/>
            <a:chOff x="4463775" y="416000"/>
            <a:chExt cx="346350" cy="282796"/>
          </a:xfrm>
        </p:grpSpPr>
        <p:pic>
          <p:nvPicPr>
            <p:cNvPr id="933" name="Google Shape;933;p3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463775" y="416000"/>
              <a:ext cx="228150" cy="2231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4" name="Google Shape;934;p3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734906" y="585374"/>
              <a:ext cx="75219" cy="11342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35" name="Google Shape;935;p3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919956" y="422468"/>
            <a:ext cx="210019" cy="2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6" name="Google Shape;936;p3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224538" y="466537"/>
            <a:ext cx="155721" cy="142716"/>
          </a:xfrm>
          <a:prstGeom prst="rect">
            <a:avLst/>
          </a:prstGeom>
          <a:noFill/>
          <a:ln>
            <a:noFill/>
          </a:ln>
        </p:spPr>
      </p:pic>
      <p:sp>
        <p:nvSpPr>
          <p:cNvPr id="937" name="Google Shape;937;p33"/>
          <p:cNvSpPr/>
          <p:nvPr/>
        </p:nvSpPr>
        <p:spPr>
          <a:xfrm>
            <a:off x="5719331" y="265626"/>
            <a:ext cx="213995" cy="462280"/>
          </a:xfrm>
          <a:custGeom>
            <a:rect b="b" l="l" r="r" t="t"/>
            <a:pathLst>
              <a:path extrusionOk="0" h="462280" w="213995">
                <a:moveTo>
                  <a:pt x="8923" y="15844"/>
                </a:moveTo>
                <a:lnTo>
                  <a:pt x="3506" y="6227"/>
                </a:lnTo>
                <a:lnTo>
                  <a:pt x="617" y="1096"/>
                </a:lnTo>
                <a:lnTo>
                  <a:pt x="255" y="453"/>
                </a:lnTo>
                <a:lnTo>
                  <a:pt x="0" y="0"/>
                </a:lnTo>
                <a:lnTo>
                  <a:pt x="568" y="499"/>
                </a:lnTo>
                <a:lnTo>
                  <a:pt x="1959" y="1950"/>
                </a:lnTo>
                <a:lnTo>
                  <a:pt x="4282" y="4375"/>
                </a:lnTo>
                <a:lnTo>
                  <a:pt x="9167" y="9472"/>
                </a:lnTo>
                <a:lnTo>
                  <a:pt x="16612" y="17243"/>
                </a:lnTo>
                <a:lnTo>
                  <a:pt x="50116" y="52006"/>
                </a:lnTo>
                <a:lnTo>
                  <a:pt x="75462" y="77854"/>
                </a:lnTo>
                <a:lnTo>
                  <a:pt x="88881" y="91646"/>
                </a:lnTo>
                <a:lnTo>
                  <a:pt x="117424" y="122142"/>
                </a:lnTo>
                <a:lnTo>
                  <a:pt x="147209" y="155303"/>
                </a:lnTo>
                <a:lnTo>
                  <a:pt x="182208" y="195864"/>
                </a:lnTo>
                <a:lnTo>
                  <a:pt x="190922" y="206250"/>
                </a:lnTo>
                <a:lnTo>
                  <a:pt x="198222" y="214773"/>
                </a:lnTo>
                <a:lnTo>
                  <a:pt x="204107" y="221431"/>
                </a:lnTo>
                <a:lnTo>
                  <a:pt x="208579" y="226226"/>
                </a:lnTo>
                <a:lnTo>
                  <a:pt x="213598" y="231376"/>
                </a:lnTo>
                <a:lnTo>
                  <a:pt x="213802" y="236161"/>
                </a:lnTo>
                <a:lnTo>
                  <a:pt x="186031" y="272226"/>
                </a:lnTo>
                <a:lnTo>
                  <a:pt x="179184" y="282568"/>
                </a:lnTo>
                <a:lnTo>
                  <a:pt x="152361" y="322142"/>
                </a:lnTo>
                <a:lnTo>
                  <a:pt x="118187" y="368825"/>
                </a:lnTo>
                <a:lnTo>
                  <a:pt x="84855" y="412054"/>
                </a:lnTo>
                <a:lnTo>
                  <a:pt x="51188" y="451658"/>
                </a:lnTo>
                <a:lnTo>
                  <a:pt x="42574" y="459044"/>
                </a:lnTo>
                <a:lnTo>
                  <a:pt x="36355" y="462054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8" name="Google Shape;938;p3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200496" y="430199"/>
            <a:ext cx="117881" cy="147945"/>
          </a:xfrm>
          <a:prstGeom prst="rect">
            <a:avLst/>
          </a:prstGeom>
          <a:noFill/>
          <a:ln>
            <a:noFill/>
          </a:ln>
        </p:spPr>
      </p:pic>
      <p:sp>
        <p:nvSpPr>
          <p:cNvPr id="939" name="Google Shape;939;p33"/>
          <p:cNvSpPr/>
          <p:nvPr/>
        </p:nvSpPr>
        <p:spPr>
          <a:xfrm>
            <a:off x="6398397" y="547352"/>
            <a:ext cx="37465" cy="69215"/>
          </a:xfrm>
          <a:custGeom>
            <a:rect b="b" l="l" r="r" t="t"/>
            <a:pathLst>
              <a:path extrusionOk="0" h="69215" w="37464">
                <a:moveTo>
                  <a:pt x="25515" y="0"/>
                </a:moveTo>
                <a:lnTo>
                  <a:pt x="31547" y="4991"/>
                </a:lnTo>
                <a:lnTo>
                  <a:pt x="35182" y="11445"/>
                </a:lnTo>
                <a:lnTo>
                  <a:pt x="36420" y="19361"/>
                </a:lnTo>
                <a:lnTo>
                  <a:pt x="37256" y="24708"/>
                </a:lnTo>
                <a:lnTo>
                  <a:pt x="13225" y="61584"/>
                </a:lnTo>
                <a:lnTo>
                  <a:pt x="0" y="69096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33"/>
          <p:cNvSpPr/>
          <p:nvPr/>
        </p:nvSpPr>
        <p:spPr>
          <a:xfrm>
            <a:off x="6555507" y="483436"/>
            <a:ext cx="97155" cy="21590"/>
          </a:xfrm>
          <a:custGeom>
            <a:rect b="b" l="l" r="r" t="t"/>
            <a:pathLst>
              <a:path extrusionOk="0" h="21590" w="97154">
                <a:moveTo>
                  <a:pt x="0" y="21136"/>
                </a:moveTo>
                <a:lnTo>
                  <a:pt x="24172" y="15852"/>
                </a:lnTo>
                <a:lnTo>
                  <a:pt x="48345" y="10568"/>
                </a:lnTo>
                <a:lnTo>
                  <a:pt x="72518" y="5284"/>
                </a:lnTo>
                <a:lnTo>
                  <a:pt x="96691" y="0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1" name="Google Shape;941;p3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990697" y="2505218"/>
            <a:ext cx="150109" cy="84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2" name="Google Shape;942;p3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504373" y="2438689"/>
            <a:ext cx="108245" cy="173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3" name="Google Shape;943;p33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776393" y="2457401"/>
            <a:ext cx="120698" cy="1623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44" name="Google Shape;944;p33"/>
          <p:cNvGrpSpPr/>
          <p:nvPr/>
        </p:nvGrpSpPr>
        <p:grpSpPr>
          <a:xfrm>
            <a:off x="4170032" y="2343127"/>
            <a:ext cx="722207" cy="232491"/>
            <a:chOff x="4170032" y="2343127"/>
            <a:chExt cx="722207" cy="232491"/>
          </a:xfrm>
        </p:grpSpPr>
        <p:pic>
          <p:nvPicPr>
            <p:cNvPr id="945" name="Google Shape;945;p33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4170032" y="2408193"/>
              <a:ext cx="145358" cy="167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6" name="Google Shape;946;p33"/>
            <p:cNvSpPr/>
            <p:nvPr/>
          </p:nvSpPr>
          <p:spPr>
            <a:xfrm>
              <a:off x="4436260" y="2404988"/>
              <a:ext cx="36195" cy="63500"/>
            </a:xfrm>
            <a:custGeom>
              <a:rect b="b" l="l" r="r" t="t"/>
              <a:pathLst>
                <a:path extrusionOk="0" h="63500" w="36195">
                  <a:moveTo>
                    <a:pt x="7934" y="18889"/>
                  </a:moveTo>
                  <a:lnTo>
                    <a:pt x="8234" y="7426"/>
                  </a:lnTo>
                  <a:lnTo>
                    <a:pt x="8394" y="1310"/>
                  </a:lnTo>
                  <a:lnTo>
                    <a:pt x="8415" y="541"/>
                  </a:lnTo>
                  <a:lnTo>
                    <a:pt x="8429" y="0"/>
                  </a:lnTo>
                  <a:lnTo>
                    <a:pt x="8329" y="170"/>
                  </a:lnTo>
                  <a:lnTo>
                    <a:pt x="8116" y="1054"/>
                  </a:lnTo>
                  <a:lnTo>
                    <a:pt x="7903" y="1937"/>
                  </a:lnTo>
                  <a:lnTo>
                    <a:pt x="6646" y="7145"/>
                  </a:lnTo>
                  <a:lnTo>
                    <a:pt x="4344" y="16677"/>
                  </a:lnTo>
                  <a:lnTo>
                    <a:pt x="2801" y="23705"/>
                  </a:lnTo>
                  <a:lnTo>
                    <a:pt x="1622" y="30492"/>
                  </a:lnTo>
                  <a:lnTo>
                    <a:pt x="807" y="37036"/>
                  </a:lnTo>
                  <a:lnTo>
                    <a:pt x="357" y="43338"/>
                  </a:lnTo>
                  <a:lnTo>
                    <a:pt x="0" y="51580"/>
                  </a:lnTo>
                  <a:lnTo>
                    <a:pt x="1728" y="57189"/>
                  </a:lnTo>
                  <a:lnTo>
                    <a:pt x="5543" y="60166"/>
                  </a:lnTo>
                  <a:lnTo>
                    <a:pt x="9358" y="63143"/>
                  </a:lnTo>
                  <a:lnTo>
                    <a:pt x="14073" y="62395"/>
                  </a:lnTo>
                  <a:lnTo>
                    <a:pt x="19686" y="57922"/>
                  </a:lnTo>
                  <a:lnTo>
                    <a:pt x="25300" y="53449"/>
                  </a:lnTo>
                  <a:lnTo>
                    <a:pt x="35647" y="16739"/>
                  </a:lnTo>
                  <a:lnTo>
                    <a:pt x="35306" y="10937"/>
                  </a:lnTo>
                  <a:lnTo>
                    <a:pt x="32910" y="4644"/>
                  </a:lnTo>
                  <a:lnTo>
                    <a:pt x="27671" y="1450"/>
                  </a:lnTo>
                  <a:lnTo>
                    <a:pt x="19591" y="1357"/>
                  </a:lnTo>
                  <a:lnTo>
                    <a:pt x="8670" y="4363"/>
                  </a:lnTo>
                </a:path>
              </a:pathLst>
            </a:custGeom>
            <a:noFill/>
            <a:ln cap="flat" cmpd="sng" w="216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47" name="Google Shape;947;p33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4504057" y="2387868"/>
              <a:ext cx="148577" cy="1673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8" name="Google Shape;948;p33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4770642" y="2343127"/>
              <a:ext cx="121597" cy="2096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9" name="Google Shape;949;p33"/>
            <p:cNvSpPr/>
            <p:nvPr/>
          </p:nvSpPr>
          <p:spPr>
            <a:xfrm>
              <a:off x="4186166" y="2428079"/>
              <a:ext cx="676910" cy="131445"/>
            </a:xfrm>
            <a:custGeom>
              <a:rect b="b" l="l" r="r" t="t"/>
              <a:pathLst>
                <a:path extrusionOk="0" h="131444" w="676910">
                  <a:moveTo>
                    <a:pt x="6006" y="78557"/>
                  </a:moveTo>
                  <a:lnTo>
                    <a:pt x="1914" y="65060"/>
                  </a:lnTo>
                  <a:lnTo>
                    <a:pt x="0" y="60461"/>
                  </a:lnTo>
                  <a:lnTo>
                    <a:pt x="266" y="64761"/>
                  </a:lnTo>
                  <a:lnTo>
                    <a:pt x="457" y="67858"/>
                  </a:lnTo>
                  <a:lnTo>
                    <a:pt x="4152" y="111182"/>
                  </a:lnTo>
                  <a:lnTo>
                    <a:pt x="13314" y="129546"/>
                  </a:lnTo>
                  <a:lnTo>
                    <a:pt x="17034" y="131163"/>
                  </a:lnTo>
                  <a:lnTo>
                    <a:pt x="48541" y="90143"/>
                  </a:lnTo>
                  <a:lnTo>
                    <a:pt x="67388" y="55967"/>
                  </a:lnTo>
                  <a:lnTo>
                    <a:pt x="74761" y="42787"/>
                  </a:lnTo>
                  <a:lnTo>
                    <a:pt x="80214" y="33411"/>
                  </a:lnTo>
                  <a:lnTo>
                    <a:pt x="83747" y="27840"/>
                  </a:lnTo>
                  <a:lnTo>
                    <a:pt x="87178" y="22950"/>
                  </a:lnTo>
                  <a:lnTo>
                    <a:pt x="89589" y="22427"/>
                  </a:lnTo>
                  <a:lnTo>
                    <a:pt x="90977" y="26272"/>
                  </a:lnTo>
                  <a:lnTo>
                    <a:pt x="92367" y="30117"/>
                  </a:lnTo>
                  <a:lnTo>
                    <a:pt x="93822" y="37394"/>
                  </a:lnTo>
                  <a:lnTo>
                    <a:pt x="95343" y="48105"/>
                  </a:lnTo>
                  <a:lnTo>
                    <a:pt x="96688" y="55971"/>
                  </a:lnTo>
                  <a:lnTo>
                    <a:pt x="112329" y="92715"/>
                  </a:lnTo>
                  <a:lnTo>
                    <a:pt x="131735" y="98973"/>
                  </a:lnTo>
                  <a:lnTo>
                    <a:pt x="139007" y="98389"/>
                  </a:lnTo>
                  <a:lnTo>
                    <a:pt x="175988" y="82259"/>
                  </a:lnTo>
                  <a:lnTo>
                    <a:pt x="211088" y="56814"/>
                  </a:lnTo>
                  <a:lnTo>
                    <a:pt x="235695" y="37443"/>
                  </a:lnTo>
                  <a:lnTo>
                    <a:pt x="247644" y="28020"/>
                  </a:lnTo>
                  <a:lnTo>
                    <a:pt x="287578" y="1525"/>
                  </a:lnTo>
                  <a:lnTo>
                    <a:pt x="294872" y="0"/>
                  </a:lnTo>
                  <a:lnTo>
                    <a:pt x="298710" y="3239"/>
                  </a:lnTo>
                  <a:lnTo>
                    <a:pt x="302547" y="6479"/>
                  </a:lnTo>
                  <a:lnTo>
                    <a:pt x="305286" y="13961"/>
                  </a:lnTo>
                  <a:lnTo>
                    <a:pt x="306925" y="25688"/>
                  </a:lnTo>
                  <a:lnTo>
                    <a:pt x="308275" y="34390"/>
                  </a:lnTo>
                  <a:lnTo>
                    <a:pt x="319374" y="73613"/>
                  </a:lnTo>
                  <a:lnTo>
                    <a:pt x="345924" y="90585"/>
                  </a:lnTo>
                  <a:lnTo>
                    <a:pt x="354184" y="89967"/>
                  </a:lnTo>
                  <a:lnTo>
                    <a:pt x="393656" y="72277"/>
                  </a:lnTo>
                  <a:lnTo>
                    <a:pt x="425813" y="48848"/>
                  </a:lnTo>
                  <a:lnTo>
                    <a:pt x="436218" y="40663"/>
                  </a:lnTo>
                  <a:lnTo>
                    <a:pt x="446103" y="32969"/>
                  </a:lnTo>
                  <a:lnTo>
                    <a:pt x="479564" y="12110"/>
                  </a:lnTo>
                  <a:lnTo>
                    <a:pt x="485876" y="11711"/>
                  </a:lnTo>
                  <a:lnTo>
                    <a:pt x="489421" y="15711"/>
                  </a:lnTo>
                  <a:lnTo>
                    <a:pt x="492966" y="19710"/>
                  </a:lnTo>
                  <a:lnTo>
                    <a:pt x="496234" y="27073"/>
                  </a:lnTo>
                  <a:lnTo>
                    <a:pt x="499225" y="37799"/>
                  </a:lnTo>
                  <a:lnTo>
                    <a:pt x="501735" y="45836"/>
                  </a:lnTo>
                  <a:lnTo>
                    <a:pt x="523160" y="83085"/>
                  </a:lnTo>
                  <a:lnTo>
                    <a:pt x="555843" y="92979"/>
                  </a:lnTo>
                  <a:lnTo>
                    <a:pt x="565897" y="91846"/>
                  </a:lnTo>
                  <a:lnTo>
                    <a:pt x="608486" y="76383"/>
                  </a:lnTo>
                  <a:lnTo>
                    <a:pt x="627689" y="65273"/>
                  </a:lnTo>
                  <a:lnTo>
                    <a:pt x="635786" y="60459"/>
                  </a:lnTo>
                  <a:lnTo>
                    <a:pt x="670267" y="45145"/>
                  </a:lnTo>
                  <a:lnTo>
                    <a:pt x="676512" y="45139"/>
                  </a:lnTo>
                </a:path>
              </a:pathLst>
            </a:custGeom>
            <a:noFill/>
            <a:ln cap="flat" cmpd="sng" w="277200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0" name="Google Shape;950;p33"/>
          <p:cNvSpPr/>
          <p:nvPr/>
        </p:nvSpPr>
        <p:spPr>
          <a:xfrm>
            <a:off x="3280869" y="3089357"/>
            <a:ext cx="74930" cy="71755"/>
          </a:xfrm>
          <a:custGeom>
            <a:rect b="b" l="l" r="r" t="t"/>
            <a:pathLst>
              <a:path extrusionOk="0" h="71755" w="74929">
                <a:moveTo>
                  <a:pt x="17952" y="3731"/>
                </a:moveTo>
                <a:lnTo>
                  <a:pt x="15412" y="1731"/>
                </a:lnTo>
                <a:lnTo>
                  <a:pt x="13941" y="574"/>
                </a:lnTo>
                <a:lnTo>
                  <a:pt x="13540" y="258"/>
                </a:lnTo>
                <a:lnTo>
                  <a:pt x="13258" y="36"/>
                </a:lnTo>
                <a:lnTo>
                  <a:pt x="13553" y="0"/>
                </a:lnTo>
                <a:lnTo>
                  <a:pt x="14426" y="146"/>
                </a:lnTo>
                <a:lnTo>
                  <a:pt x="15298" y="293"/>
                </a:lnTo>
                <a:lnTo>
                  <a:pt x="17798" y="714"/>
                </a:lnTo>
                <a:lnTo>
                  <a:pt x="21924" y="1410"/>
                </a:lnTo>
                <a:lnTo>
                  <a:pt x="28326" y="2108"/>
                </a:lnTo>
                <a:lnTo>
                  <a:pt x="38662" y="2705"/>
                </a:lnTo>
                <a:lnTo>
                  <a:pt x="52932" y="3203"/>
                </a:lnTo>
                <a:lnTo>
                  <a:pt x="71136" y="3601"/>
                </a:lnTo>
              </a:path>
              <a:path extrusionOk="0" h="71755" w="74929">
                <a:moveTo>
                  <a:pt x="4745" y="71616"/>
                </a:moveTo>
                <a:lnTo>
                  <a:pt x="709" y="70009"/>
                </a:lnTo>
                <a:lnTo>
                  <a:pt x="0" y="68257"/>
                </a:lnTo>
                <a:lnTo>
                  <a:pt x="2617" y="66362"/>
                </a:lnTo>
                <a:lnTo>
                  <a:pt x="8614" y="65541"/>
                </a:lnTo>
                <a:lnTo>
                  <a:pt x="22572" y="65998"/>
                </a:lnTo>
                <a:lnTo>
                  <a:pt x="44490" y="67736"/>
                </a:lnTo>
                <a:lnTo>
                  <a:pt x="74368" y="70752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1" name="Google Shape;951;p33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3775364" y="3014356"/>
            <a:ext cx="118722" cy="185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2" name="Google Shape;952;p33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3993467" y="3043214"/>
            <a:ext cx="126780" cy="122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3" name="Google Shape;953;p33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4226550" y="3006189"/>
            <a:ext cx="139538" cy="179064"/>
          </a:xfrm>
          <a:prstGeom prst="rect">
            <a:avLst/>
          </a:prstGeom>
          <a:noFill/>
          <a:ln>
            <a:noFill/>
          </a:ln>
        </p:spPr>
      </p:pic>
      <p:sp>
        <p:nvSpPr>
          <p:cNvPr id="954" name="Google Shape;954;p33"/>
          <p:cNvSpPr/>
          <p:nvPr/>
        </p:nvSpPr>
        <p:spPr>
          <a:xfrm>
            <a:off x="3475264" y="3520829"/>
            <a:ext cx="99060" cy="10795"/>
          </a:xfrm>
          <a:custGeom>
            <a:rect b="b" l="l" r="r" t="t"/>
            <a:pathLst>
              <a:path extrusionOk="0" h="10795" w="99060">
                <a:moveTo>
                  <a:pt x="20848" y="9738"/>
                </a:moveTo>
                <a:lnTo>
                  <a:pt x="7665" y="10314"/>
                </a:lnTo>
                <a:lnTo>
                  <a:pt x="820" y="10613"/>
                </a:lnTo>
                <a:lnTo>
                  <a:pt x="311" y="10635"/>
                </a:lnTo>
                <a:lnTo>
                  <a:pt x="0" y="10655"/>
                </a:lnTo>
                <a:lnTo>
                  <a:pt x="164" y="10660"/>
                </a:lnTo>
                <a:lnTo>
                  <a:pt x="425" y="10661"/>
                </a:lnTo>
                <a:lnTo>
                  <a:pt x="2980" y="10668"/>
                </a:lnTo>
                <a:lnTo>
                  <a:pt x="7827" y="10682"/>
                </a:lnTo>
                <a:lnTo>
                  <a:pt x="17382" y="10026"/>
                </a:lnTo>
                <a:lnTo>
                  <a:pt x="35683" y="8026"/>
                </a:lnTo>
                <a:lnTo>
                  <a:pt x="62730" y="4684"/>
                </a:lnTo>
                <a:lnTo>
                  <a:pt x="98523" y="0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33"/>
          <p:cNvSpPr/>
          <p:nvPr/>
        </p:nvSpPr>
        <p:spPr>
          <a:xfrm>
            <a:off x="3481977" y="3597857"/>
            <a:ext cx="94615" cy="10160"/>
          </a:xfrm>
          <a:custGeom>
            <a:rect b="b" l="l" r="r" t="t"/>
            <a:pathLst>
              <a:path extrusionOk="0" h="10160" w="94614">
                <a:moveTo>
                  <a:pt x="23902" y="0"/>
                </a:moveTo>
                <a:lnTo>
                  <a:pt x="10193" y="5419"/>
                </a:lnTo>
                <a:lnTo>
                  <a:pt x="2618" y="8413"/>
                </a:lnTo>
                <a:lnTo>
                  <a:pt x="1178" y="8982"/>
                </a:lnTo>
                <a:lnTo>
                  <a:pt x="166" y="9382"/>
                </a:lnTo>
                <a:lnTo>
                  <a:pt x="0" y="9586"/>
                </a:lnTo>
                <a:lnTo>
                  <a:pt x="680" y="9594"/>
                </a:lnTo>
                <a:lnTo>
                  <a:pt x="1360" y="9602"/>
                </a:lnTo>
                <a:lnTo>
                  <a:pt x="4076" y="9633"/>
                </a:lnTo>
                <a:lnTo>
                  <a:pt x="8826" y="9689"/>
                </a:lnTo>
                <a:lnTo>
                  <a:pt x="13577" y="9743"/>
                </a:lnTo>
                <a:lnTo>
                  <a:pt x="21540" y="9308"/>
                </a:lnTo>
                <a:lnTo>
                  <a:pt x="32714" y="8384"/>
                </a:lnTo>
                <a:lnTo>
                  <a:pt x="45805" y="7463"/>
                </a:lnTo>
                <a:lnTo>
                  <a:pt x="60399" y="6739"/>
                </a:lnTo>
                <a:lnTo>
                  <a:pt x="76494" y="6214"/>
                </a:lnTo>
                <a:lnTo>
                  <a:pt x="94091" y="5888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6" name="Google Shape;956;p33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3879209" y="3432675"/>
            <a:ext cx="144829" cy="243006"/>
          </a:xfrm>
          <a:prstGeom prst="rect">
            <a:avLst/>
          </a:prstGeom>
          <a:noFill/>
          <a:ln>
            <a:noFill/>
          </a:ln>
        </p:spPr>
      </p:pic>
      <p:sp>
        <p:nvSpPr>
          <p:cNvPr id="957" name="Google Shape;957;p33"/>
          <p:cNvSpPr/>
          <p:nvPr/>
        </p:nvSpPr>
        <p:spPr>
          <a:xfrm>
            <a:off x="250752" y="1796754"/>
            <a:ext cx="661035" cy="461009"/>
          </a:xfrm>
          <a:custGeom>
            <a:rect b="b" l="l" r="r" t="t"/>
            <a:pathLst>
              <a:path extrusionOk="0" h="461010" w="661035">
                <a:moveTo>
                  <a:pt x="19510" y="383949"/>
                </a:moveTo>
                <a:lnTo>
                  <a:pt x="9733" y="375688"/>
                </a:lnTo>
                <a:lnTo>
                  <a:pt x="3776" y="370655"/>
                </a:lnTo>
                <a:lnTo>
                  <a:pt x="1641" y="368851"/>
                </a:lnTo>
                <a:lnTo>
                  <a:pt x="150" y="367591"/>
                </a:lnTo>
                <a:lnTo>
                  <a:pt x="0" y="368689"/>
                </a:lnTo>
                <a:lnTo>
                  <a:pt x="1188" y="372143"/>
                </a:lnTo>
                <a:lnTo>
                  <a:pt x="2377" y="375598"/>
                </a:lnTo>
                <a:lnTo>
                  <a:pt x="5049" y="383364"/>
                </a:lnTo>
                <a:lnTo>
                  <a:pt x="9206" y="395443"/>
                </a:lnTo>
                <a:lnTo>
                  <a:pt x="12366" y="404433"/>
                </a:lnTo>
                <a:lnTo>
                  <a:pt x="29963" y="445697"/>
                </a:lnTo>
                <a:lnTo>
                  <a:pt x="52105" y="460643"/>
                </a:lnTo>
                <a:lnTo>
                  <a:pt x="61304" y="457893"/>
                </a:lnTo>
                <a:lnTo>
                  <a:pt x="106872" y="423753"/>
                </a:lnTo>
                <a:lnTo>
                  <a:pt x="163480" y="367686"/>
                </a:lnTo>
                <a:lnTo>
                  <a:pt x="181791" y="349765"/>
                </a:lnTo>
                <a:lnTo>
                  <a:pt x="231020" y="306986"/>
                </a:lnTo>
                <a:lnTo>
                  <a:pt x="261938" y="282127"/>
                </a:lnTo>
                <a:lnTo>
                  <a:pt x="297058" y="254956"/>
                </a:lnTo>
                <a:lnTo>
                  <a:pt x="336381" y="225472"/>
                </a:lnTo>
                <a:lnTo>
                  <a:pt x="379906" y="193675"/>
                </a:lnTo>
                <a:lnTo>
                  <a:pt x="427633" y="159565"/>
                </a:lnTo>
                <a:lnTo>
                  <a:pt x="479563" y="123143"/>
                </a:lnTo>
                <a:lnTo>
                  <a:pt x="535696" y="84408"/>
                </a:lnTo>
                <a:lnTo>
                  <a:pt x="596030" y="43360"/>
                </a:lnTo>
                <a:lnTo>
                  <a:pt x="660567" y="0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 txBox="1"/>
          <p:nvPr>
            <p:ph type="title"/>
          </p:nvPr>
        </p:nvSpPr>
        <p:spPr>
          <a:xfrm>
            <a:off x="314850" y="276926"/>
            <a:ext cx="8240395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1275">
            <a:spAutoFit/>
          </a:bodyPr>
          <a:lstStyle/>
          <a:p>
            <a:pPr indent="0" lvl="0" marL="825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500">
                <a:solidFill>
                  <a:srgbClr val="00EBEB"/>
                </a:solidFill>
              </a:rPr>
              <a:t>Basic program in </a:t>
            </a:r>
            <a:r>
              <a:rPr lang="en-US" sz="2500"/>
              <a:t>Java</a:t>
            </a:r>
            <a:endParaRPr sz="2500"/>
          </a:p>
        </p:txBody>
      </p:sp>
      <p:sp>
        <p:nvSpPr>
          <p:cNvPr id="62" name="Google Shape;62;p4"/>
          <p:cNvSpPr txBox="1"/>
          <p:nvPr>
            <p:ph idx="1" type="body"/>
          </p:nvPr>
        </p:nvSpPr>
        <p:spPr>
          <a:xfrm>
            <a:off x="384725" y="977115"/>
            <a:ext cx="7782559" cy="23418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519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FirstProgram{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457200" lvl="0" marL="927100" marR="5080" rtl="0" algn="l">
              <a:lnSpc>
                <a:spcPct val="1706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main(String args[]){ System.out.print(“Hello World”);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6926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-US" sz="18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-US" sz="18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63" name="Google Shape;63;p4"/>
          <p:cNvGrpSpPr/>
          <p:nvPr/>
        </p:nvGrpSpPr>
        <p:grpSpPr>
          <a:xfrm>
            <a:off x="438282" y="901090"/>
            <a:ext cx="3436423" cy="701040"/>
            <a:chOff x="438282" y="901090"/>
            <a:chExt cx="3436423" cy="701040"/>
          </a:xfrm>
        </p:grpSpPr>
        <p:sp>
          <p:nvSpPr>
            <p:cNvPr id="64" name="Google Shape;64;p4"/>
            <p:cNvSpPr/>
            <p:nvPr/>
          </p:nvSpPr>
          <p:spPr>
            <a:xfrm>
              <a:off x="438282" y="1392956"/>
              <a:ext cx="3325495" cy="0"/>
            </a:xfrm>
            <a:custGeom>
              <a:rect b="b" l="l" r="r" t="t"/>
              <a:pathLst>
                <a:path extrusionOk="0" h="120000" w="3325495">
                  <a:moveTo>
                    <a:pt x="0" y="0"/>
                  </a:moveTo>
                  <a:lnTo>
                    <a:pt x="0" y="0"/>
                  </a:lnTo>
                  <a:lnTo>
                    <a:pt x="3308312" y="0"/>
                  </a:lnTo>
                  <a:lnTo>
                    <a:pt x="3325277" y="0"/>
                  </a:lnTo>
                </a:path>
              </a:pathLst>
            </a:custGeom>
            <a:noFill/>
            <a:ln cap="flat" cmpd="sng" w="277200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2095435" y="901090"/>
              <a:ext cx="1779270" cy="701040"/>
            </a:xfrm>
            <a:custGeom>
              <a:rect b="b" l="l" r="r" t="t"/>
              <a:pathLst>
                <a:path extrusionOk="0" h="701040" w="1779270">
                  <a:moveTo>
                    <a:pt x="0" y="279870"/>
                  </a:moveTo>
                  <a:lnTo>
                    <a:pt x="1778912" y="279870"/>
                  </a:lnTo>
                  <a:lnTo>
                    <a:pt x="1778912" y="700590"/>
                  </a:lnTo>
                  <a:lnTo>
                    <a:pt x="0" y="700590"/>
                  </a:lnTo>
                  <a:lnTo>
                    <a:pt x="0" y="279870"/>
                  </a:lnTo>
                </a:path>
                <a:path extrusionOk="0" h="701040" w="1779270">
                  <a:moveTo>
                    <a:pt x="935027" y="31755"/>
                  </a:moveTo>
                  <a:lnTo>
                    <a:pt x="911160" y="875"/>
                  </a:lnTo>
                  <a:lnTo>
                    <a:pt x="907995" y="0"/>
                  </a:lnTo>
                  <a:lnTo>
                    <a:pt x="904329" y="1205"/>
                  </a:lnTo>
                  <a:lnTo>
                    <a:pt x="900161" y="4492"/>
                  </a:lnTo>
                  <a:lnTo>
                    <a:pt x="895994" y="7778"/>
                  </a:lnTo>
                  <a:lnTo>
                    <a:pt x="882254" y="45384"/>
                  </a:lnTo>
                  <a:lnTo>
                    <a:pt x="875923" y="94210"/>
                  </a:lnTo>
                  <a:lnTo>
                    <a:pt x="874695" y="133952"/>
                  </a:lnTo>
                  <a:lnTo>
                    <a:pt x="874380" y="147043"/>
                  </a:lnTo>
                  <a:lnTo>
                    <a:pt x="871133" y="195685"/>
                  </a:lnTo>
                  <a:lnTo>
                    <a:pt x="857400" y="234232"/>
                  </a:lnTo>
                  <a:lnTo>
                    <a:pt x="845137" y="243988"/>
                  </a:lnTo>
                  <a:lnTo>
                    <a:pt x="840833" y="243786"/>
                  </a:lnTo>
                  <a:lnTo>
                    <a:pt x="836529" y="243582"/>
                  </a:lnTo>
                  <a:lnTo>
                    <a:pt x="830621" y="239078"/>
                  </a:lnTo>
                  <a:lnTo>
                    <a:pt x="823107" y="230275"/>
                  </a:lnTo>
                  <a:lnTo>
                    <a:pt x="817803" y="224083"/>
                  </a:lnTo>
                  <a:lnTo>
                    <a:pt x="813163" y="218715"/>
                  </a:lnTo>
                  <a:lnTo>
                    <a:pt x="809186" y="214170"/>
                  </a:lnTo>
                  <a:lnTo>
                    <a:pt x="805872" y="210449"/>
                  </a:lnTo>
                  <a:lnTo>
                    <a:pt x="801896" y="206035"/>
                  </a:lnTo>
                  <a:lnTo>
                    <a:pt x="799924" y="203061"/>
                  </a:lnTo>
                  <a:lnTo>
                    <a:pt x="851868" y="173999"/>
                  </a:lnTo>
                  <a:lnTo>
                    <a:pt x="875730" y="162385"/>
                  </a:lnTo>
                  <a:lnTo>
                    <a:pt x="895454" y="152768"/>
                  </a:lnTo>
                  <a:lnTo>
                    <a:pt x="911038" y="145149"/>
                  </a:lnTo>
                  <a:lnTo>
                    <a:pt x="922483" y="139527"/>
                  </a:lnTo>
                  <a:lnTo>
                    <a:pt x="931224" y="135236"/>
                  </a:lnTo>
                  <a:lnTo>
                    <a:pt x="958792" y="123442"/>
                  </a:lnTo>
                  <a:lnTo>
                    <a:pt x="959532" y="125506"/>
                  </a:lnTo>
                  <a:lnTo>
                    <a:pt x="960272" y="127571"/>
                  </a:lnTo>
                  <a:lnTo>
                    <a:pt x="959507" y="132954"/>
                  </a:lnTo>
                  <a:lnTo>
                    <a:pt x="957237" y="141654"/>
                  </a:lnTo>
                  <a:lnTo>
                    <a:pt x="955640" y="148296"/>
                  </a:lnTo>
                  <a:lnTo>
                    <a:pt x="950331" y="187582"/>
                  </a:lnTo>
                  <a:lnTo>
                    <a:pt x="950102" y="199752"/>
                  </a:lnTo>
                  <a:lnTo>
                    <a:pt x="951440" y="203492"/>
                  </a:lnTo>
                  <a:lnTo>
                    <a:pt x="954234" y="204885"/>
                  </a:lnTo>
                  <a:lnTo>
                    <a:pt x="958235" y="203750"/>
                  </a:lnTo>
                  <a:lnTo>
                    <a:pt x="964311" y="197384"/>
                  </a:lnTo>
                  <a:lnTo>
                    <a:pt x="972461" y="185788"/>
                  </a:lnTo>
                  <a:lnTo>
                    <a:pt x="982686" y="168961"/>
                  </a:lnTo>
                </a:path>
              </a:pathLst>
            </a:custGeom>
            <a:noFill/>
            <a:ln cap="flat" cmpd="sng" w="162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6" name="Google Shape;66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72315" y="913749"/>
              <a:ext cx="343285" cy="213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Google Shape;67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437124" y="956786"/>
              <a:ext cx="373307" cy="1461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8" name="Google Shape;68;p4"/>
          <p:cNvGrpSpPr/>
          <p:nvPr/>
        </p:nvGrpSpPr>
        <p:grpSpPr>
          <a:xfrm>
            <a:off x="146502" y="3266843"/>
            <a:ext cx="7303134" cy="568909"/>
            <a:chOff x="146502" y="3266843"/>
            <a:chExt cx="7303134" cy="568909"/>
          </a:xfrm>
        </p:grpSpPr>
        <p:sp>
          <p:nvSpPr>
            <p:cNvPr id="69" name="Google Shape;69;p4"/>
            <p:cNvSpPr/>
            <p:nvPr/>
          </p:nvSpPr>
          <p:spPr>
            <a:xfrm>
              <a:off x="146502" y="3266843"/>
              <a:ext cx="7303134" cy="146050"/>
            </a:xfrm>
            <a:custGeom>
              <a:rect b="b" l="l" r="r" t="t"/>
              <a:pathLst>
                <a:path extrusionOk="0" h="146050" w="7303134">
                  <a:moveTo>
                    <a:pt x="0" y="145713"/>
                  </a:moveTo>
                  <a:lnTo>
                    <a:pt x="56464" y="141606"/>
                  </a:lnTo>
                  <a:lnTo>
                    <a:pt x="100771" y="141143"/>
                  </a:lnTo>
                  <a:lnTo>
                    <a:pt x="182478" y="140945"/>
                  </a:lnTo>
                  <a:lnTo>
                    <a:pt x="230905" y="140889"/>
                  </a:lnTo>
                  <a:lnTo>
                    <a:pt x="275779" y="140786"/>
                  </a:lnTo>
                  <a:lnTo>
                    <a:pt x="317101" y="140637"/>
                  </a:lnTo>
                  <a:lnTo>
                    <a:pt x="391423" y="140060"/>
                  </a:lnTo>
                  <a:lnTo>
                    <a:pt x="467872" y="138314"/>
                  </a:lnTo>
                  <a:lnTo>
                    <a:pt x="507769" y="136951"/>
                  </a:lnTo>
                  <a:lnTo>
                    <a:pt x="549038" y="135364"/>
                  </a:lnTo>
                  <a:lnTo>
                    <a:pt x="591933" y="133656"/>
                  </a:lnTo>
                  <a:lnTo>
                    <a:pt x="636454" y="131829"/>
                  </a:lnTo>
                  <a:lnTo>
                    <a:pt x="682601" y="129882"/>
                  </a:lnTo>
                  <a:lnTo>
                    <a:pt x="730447" y="127812"/>
                  </a:lnTo>
                  <a:lnTo>
                    <a:pt x="780065" y="125615"/>
                  </a:lnTo>
                  <a:lnTo>
                    <a:pt x="831454" y="123292"/>
                  </a:lnTo>
                  <a:lnTo>
                    <a:pt x="884614" y="120842"/>
                  </a:lnTo>
                  <a:lnTo>
                    <a:pt x="938997" y="118235"/>
                  </a:lnTo>
                  <a:lnTo>
                    <a:pt x="994051" y="115441"/>
                  </a:lnTo>
                  <a:lnTo>
                    <a:pt x="1049776" y="112460"/>
                  </a:lnTo>
                  <a:lnTo>
                    <a:pt x="1106174" y="109292"/>
                  </a:lnTo>
                  <a:lnTo>
                    <a:pt x="1152091" y="106603"/>
                  </a:lnTo>
                  <a:lnTo>
                    <a:pt x="1199072" y="103756"/>
                  </a:lnTo>
                  <a:lnTo>
                    <a:pt x="1247114" y="100750"/>
                  </a:lnTo>
                  <a:lnTo>
                    <a:pt x="1296220" y="97585"/>
                  </a:lnTo>
                  <a:lnTo>
                    <a:pt x="1346388" y="94262"/>
                  </a:lnTo>
                  <a:lnTo>
                    <a:pt x="1397409" y="90850"/>
                  </a:lnTo>
                  <a:lnTo>
                    <a:pt x="1449075" y="87418"/>
                  </a:lnTo>
                  <a:lnTo>
                    <a:pt x="1501383" y="83968"/>
                  </a:lnTo>
                  <a:lnTo>
                    <a:pt x="1554336" y="80497"/>
                  </a:lnTo>
                  <a:lnTo>
                    <a:pt x="1607932" y="77008"/>
                  </a:lnTo>
                  <a:lnTo>
                    <a:pt x="1661770" y="73612"/>
                  </a:lnTo>
                  <a:lnTo>
                    <a:pt x="1715445" y="70424"/>
                  </a:lnTo>
                  <a:lnTo>
                    <a:pt x="1768959" y="67444"/>
                  </a:lnTo>
                  <a:lnTo>
                    <a:pt x="1822311" y="64671"/>
                  </a:lnTo>
                  <a:lnTo>
                    <a:pt x="1875502" y="62105"/>
                  </a:lnTo>
                  <a:lnTo>
                    <a:pt x="1928790" y="59689"/>
                  </a:lnTo>
                  <a:lnTo>
                    <a:pt x="1982433" y="57363"/>
                  </a:lnTo>
                  <a:lnTo>
                    <a:pt x="2036432" y="55128"/>
                  </a:lnTo>
                  <a:lnTo>
                    <a:pt x="2090786" y="52983"/>
                  </a:lnTo>
                  <a:lnTo>
                    <a:pt x="2145495" y="50929"/>
                  </a:lnTo>
                  <a:lnTo>
                    <a:pt x="2191434" y="49277"/>
                  </a:lnTo>
                  <a:lnTo>
                    <a:pt x="2237771" y="47671"/>
                  </a:lnTo>
                  <a:lnTo>
                    <a:pt x="2284505" y="46110"/>
                  </a:lnTo>
                  <a:lnTo>
                    <a:pt x="2331637" y="44594"/>
                  </a:lnTo>
                  <a:lnTo>
                    <a:pt x="2379167" y="43122"/>
                  </a:lnTo>
                  <a:lnTo>
                    <a:pt x="2427095" y="41696"/>
                  </a:lnTo>
                  <a:lnTo>
                    <a:pt x="2461115" y="40660"/>
                  </a:lnTo>
                  <a:lnTo>
                    <a:pt x="2540766" y="37983"/>
                  </a:lnTo>
                  <a:lnTo>
                    <a:pt x="2586397" y="36343"/>
                  </a:lnTo>
                  <a:lnTo>
                    <a:pt x="2635898" y="34502"/>
                  </a:lnTo>
                  <a:lnTo>
                    <a:pt x="2689270" y="32459"/>
                  </a:lnTo>
                  <a:lnTo>
                    <a:pt x="2746512" y="30215"/>
                  </a:lnTo>
                  <a:lnTo>
                    <a:pt x="2807624" y="27770"/>
                  </a:lnTo>
                  <a:lnTo>
                    <a:pt x="2872606" y="25124"/>
                  </a:lnTo>
                  <a:lnTo>
                    <a:pt x="2937762" y="22473"/>
                  </a:lnTo>
                  <a:lnTo>
                    <a:pt x="2999395" y="20015"/>
                  </a:lnTo>
                  <a:lnTo>
                    <a:pt x="3057505" y="17749"/>
                  </a:lnTo>
                  <a:lnTo>
                    <a:pt x="3112092" y="15676"/>
                  </a:lnTo>
                  <a:lnTo>
                    <a:pt x="3163155" y="13795"/>
                  </a:lnTo>
                  <a:lnTo>
                    <a:pt x="3210696" y="12106"/>
                  </a:lnTo>
                  <a:lnTo>
                    <a:pt x="3254713" y="10610"/>
                  </a:lnTo>
                  <a:lnTo>
                    <a:pt x="3295207" y="9307"/>
                  </a:lnTo>
                  <a:lnTo>
                    <a:pt x="3384834" y="6749"/>
                  </a:lnTo>
                  <a:lnTo>
                    <a:pt x="3437171" y="5453"/>
                  </a:lnTo>
                  <a:lnTo>
                    <a:pt x="3489191" y="4308"/>
                  </a:lnTo>
                  <a:lnTo>
                    <a:pt x="3540892" y="3313"/>
                  </a:lnTo>
                  <a:lnTo>
                    <a:pt x="3592276" y="2469"/>
                  </a:lnTo>
                  <a:lnTo>
                    <a:pt x="3643341" y="1776"/>
                  </a:lnTo>
                  <a:lnTo>
                    <a:pt x="3694368" y="1212"/>
                  </a:lnTo>
                  <a:lnTo>
                    <a:pt x="3745635" y="755"/>
                  </a:lnTo>
                  <a:lnTo>
                    <a:pt x="3797142" y="405"/>
                  </a:lnTo>
                  <a:lnTo>
                    <a:pt x="3848890" y="163"/>
                  </a:lnTo>
                  <a:lnTo>
                    <a:pt x="3900878" y="27"/>
                  </a:lnTo>
                  <a:lnTo>
                    <a:pt x="3953106" y="0"/>
                  </a:lnTo>
                  <a:lnTo>
                    <a:pt x="4005716" y="152"/>
                  </a:lnTo>
                  <a:lnTo>
                    <a:pt x="4058848" y="557"/>
                  </a:lnTo>
                  <a:lnTo>
                    <a:pt x="4112503" y="1215"/>
                  </a:lnTo>
                  <a:lnTo>
                    <a:pt x="4166681" y="2127"/>
                  </a:lnTo>
                  <a:lnTo>
                    <a:pt x="4221382" y="3291"/>
                  </a:lnTo>
                  <a:lnTo>
                    <a:pt x="4276606" y="4709"/>
                  </a:lnTo>
                  <a:lnTo>
                    <a:pt x="4324293" y="6056"/>
                  </a:lnTo>
                  <a:lnTo>
                    <a:pt x="4372236" y="7450"/>
                  </a:lnTo>
                  <a:lnTo>
                    <a:pt x="4420436" y="8891"/>
                  </a:lnTo>
                  <a:lnTo>
                    <a:pt x="4468892" y="10380"/>
                  </a:lnTo>
                  <a:lnTo>
                    <a:pt x="4517603" y="11915"/>
                  </a:lnTo>
                  <a:lnTo>
                    <a:pt x="4566572" y="13498"/>
                  </a:lnTo>
                  <a:lnTo>
                    <a:pt x="4615796" y="15127"/>
                  </a:lnTo>
                  <a:lnTo>
                    <a:pt x="4665481" y="16759"/>
                  </a:lnTo>
                  <a:lnTo>
                    <a:pt x="4715833" y="18347"/>
                  </a:lnTo>
                  <a:lnTo>
                    <a:pt x="4766852" y="19892"/>
                  </a:lnTo>
                  <a:lnTo>
                    <a:pt x="4818536" y="21393"/>
                  </a:lnTo>
                  <a:lnTo>
                    <a:pt x="4870887" y="22851"/>
                  </a:lnTo>
                  <a:lnTo>
                    <a:pt x="4923904" y="24266"/>
                  </a:lnTo>
                  <a:lnTo>
                    <a:pt x="4977588" y="25637"/>
                  </a:lnTo>
                  <a:lnTo>
                    <a:pt x="5025124" y="26806"/>
                  </a:lnTo>
                  <a:lnTo>
                    <a:pt x="5073204" y="27952"/>
                  </a:lnTo>
                  <a:lnTo>
                    <a:pt x="5121827" y="29073"/>
                  </a:lnTo>
                  <a:lnTo>
                    <a:pt x="5170994" y="30171"/>
                  </a:lnTo>
                  <a:lnTo>
                    <a:pt x="5220704" y="31245"/>
                  </a:lnTo>
                  <a:lnTo>
                    <a:pt x="5270958" y="32295"/>
                  </a:lnTo>
                  <a:lnTo>
                    <a:pt x="5321756" y="33321"/>
                  </a:lnTo>
                  <a:lnTo>
                    <a:pt x="5373096" y="34323"/>
                  </a:lnTo>
                  <a:lnTo>
                    <a:pt x="5424704" y="35309"/>
                  </a:lnTo>
                  <a:lnTo>
                    <a:pt x="5476301" y="36284"/>
                  </a:lnTo>
                  <a:lnTo>
                    <a:pt x="5527887" y="37248"/>
                  </a:lnTo>
                  <a:lnTo>
                    <a:pt x="5579463" y="38202"/>
                  </a:lnTo>
                  <a:lnTo>
                    <a:pt x="5631029" y="39145"/>
                  </a:lnTo>
                  <a:lnTo>
                    <a:pt x="5682584" y="40078"/>
                  </a:lnTo>
                  <a:lnTo>
                    <a:pt x="5734129" y="41000"/>
                  </a:lnTo>
                  <a:lnTo>
                    <a:pt x="5785664" y="41912"/>
                  </a:lnTo>
                  <a:lnTo>
                    <a:pt x="5837189" y="42835"/>
                  </a:lnTo>
                  <a:lnTo>
                    <a:pt x="5888705" y="43793"/>
                  </a:lnTo>
                  <a:lnTo>
                    <a:pt x="5940212" y="44785"/>
                  </a:lnTo>
                  <a:lnTo>
                    <a:pt x="5991710" y="45812"/>
                  </a:lnTo>
                  <a:lnTo>
                    <a:pt x="6043200" y="46873"/>
                  </a:lnTo>
                  <a:lnTo>
                    <a:pt x="6094680" y="47968"/>
                  </a:lnTo>
                  <a:lnTo>
                    <a:pt x="6146152" y="49098"/>
                  </a:lnTo>
                  <a:lnTo>
                    <a:pt x="6197615" y="50262"/>
                  </a:lnTo>
                  <a:lnTo>
                    <a:pt x="6248938" y="51486"/>
                  </a:lnTo>
                  <a:lnTo>
                    <a:pt x="6299991" y="52796"/>
                  </a:lnTo>
                  <a:lnTo>
                    <a:pt x="6350775" y="54190"/>
                  </a:lnTo>
                  <a:lnTo>
                    <a:pt x="6401290" y="55670"/>
                  </a:lnTo>
                  <a:lnTo>
                    <a:pt x="6451534" y="57235"/>
                  </a:lnTo>
                  <a:lnTo>
                    <a:pt x="6501509" y="58885"/>
                  </a:lnTo>
                  <a:lnTo>
                    <a:pt x="6551215" y="60621"/>
                  </a:lnTo>
                  <a:lnTo>
                    <a:pt x="6600650" y="62442"/>
                  </a:lnTo>
                  <a:lnTo>
                    <a:pt x="6642825" y="64046"/>
                  </a:lnTo>
                  <a:lnTo>
                    <a:pt x="6686226" y="65717"/>
                  </a:lnTo>
                  <a:lnTo>
                    <a:pt x="6730854" y="67454"/>
                  </a:lnTo>
                  <a:lnTo>
                    <a:pt x="6776708" y="69258"/>
                  </a:lnTo>
                  <a:lnTo>
                    <a:pt x="6823789" y="71129"/>
                  </a:lnTo>
                  <a:lnTo>
                    <a:pt x="6872096" y="73066"/>
                  </a:lnTo>
                  <a:lnTo>
                    <a:pt x="6921630" y="75070"/>
                  </a:lnTo>
                  <a:lnTo>
                    <a:pt x="6972390" y="77141"/>
                  </a:lnTo>
                  <a:lnTo>
                    <a:pt x="7024377" y="79278"/>
                  </a:lnTo>
                  <a:lnTo>
                    <a:pt x="7077591" y="81482"/>
                  </a:lnTo>
                  <a:lnTo>
                    <a:pt x="7132031" y="83753"/>
                  </a:lnTo>
                  <a:lnTo>
                    <a:pt x="7187699" y="86090"/>
                  </a:lnTo>
                  <a:lnTo>
                    <a:pt x="7244592" y="88493"/>
                  </a:lnTo>
                  <a:lnTo>
                    <a:pt x="7302713" y="90964"/>
                  </a:lnTo>
                </a:path>
              </a:pathLst>
            </a:custGeom>
            <a:noFill/>
            <a:ln cap="flat" cmpd="sng" w="216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0" name="Google Shape;70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53119" y="3544649"/>
              <a:ext cx="106883" cy="1856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" name="Google Shape;71;p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08314" y="3520357"/>
              <a:ext cx="240896" cy="2231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p4"/>
            <p:cNvSpPr/>
            <p:nvPr/>
          </p:nvSpPr>
          <p:spPr>
            <a:xfrm>
              <a:off x="437549" y="3454037"/>
              <a:ext cx="177165" cy="377190"/>
            </a:xfrm>
            <a:custGeom>
              <a:rect b="b" l="l" r="r" t="t"/>
              <a:pathLst>
                <a:path extrusionOk="0" h="377189" w="177165">
                  <a:moveTo>
                    <a:pt x="10921" y="159296"/>
                  </a:moveTo>
                  <a:lnTo>
                    <a:pt x="3237" y="160870"/>
                  </a:lnTo>
                  <a:lnTo>
                    <a:pt x="0" y="160056"/>
                  </a:lnTo>
                  <a:lnTo>
                    <a:pt x="1207" y="156854"/>
                  </a:lnTo>
                  <a:lnTo>
                    <a:pt x="42833" y="123885"/>
                  </a:lnTo>
                  <a:lnTo>
                    <a:pt x="62160" y="109629"/>
                  </a:lnTo>
                  <a:lnTo>
                    <a:pt x="79812" y="96386"/>
                  </a:lnTo>
                  <a:lnTo>
                    <a:pt x="110097" y="72942"/>
                  </a:lnTo>
                  <a:lnTo>
                    <a:pt x="144423" y="43190"/>
                  </a:lnTo>
                  <a:lnTo>
                    <a:pt x="170606" y="13855"/>
                  </a:lnTo>
                  <a:lnTo>
                    <a:pt x="176676" y="1323"/>
                  </a:lnTo>
                  <a:lnTo>
                    <a:pt x="174941" y="661"/>
                  </a:lnTo>
                  <a:lnTo>
                    <a:pt x="173207" y="0"/>
                  </a:lnTo>
                  <a:lnTo>
                    <a:pt x="153353" y="37593"/>
                  </a:lnTo>
                  <a:lnTo>
                    <a:pt x="144948" y="86174"/>
                  </a:lnTo>
                  <a:lnTo>
                    <a:pt x="140445" y="139192"/>
                  </a:lnTo>
                  <a:lnTo>
                    <a:pt x="137986" y="183061"/>
                  </a:lnTo>
                  <a:lnTo>
                    <a:pt x="136869" y="207615"/>
                  </a:lnTo>
                  <a:lnTo>
                    <a:pt x="135710" y="232669"/>
                  </a:lnTo>
                  <a:lnTo>
                    <a:pt x="134395" y="256975"/>
                  </a:lnTo>
                  <a:lnTo>
                    <a:pt x="132922" y="280535"/>
                  </a:lnTo>
                  <a:lnTo>
                    <a:pt x="131291" y="303347"/>
                  </a:lnTo>
                  <a:lnTo>
                    <a:pt x="129762" y="323813"/>
                  </a:lnTo>
                  <a:lnTo>
                    <a:pt x="128591" y="340333"/>
                  </a:lnTo>
                  <a:lnTo>
                    <a:pt x="127779" y="352908"/>
                  </a:lnTo>
                  <a:lnTo>
                    <a:pt x="127326" y="361537"/>
                  </a:lnTo>
                  <a:lnTo>
                    <a:pt x="126962" y="370412"/>
                  </a:lnTo>
                  <a:lnTo>
                    <a:pt x="126749" y="375598"/>
                  </a:lnTo>
                  <a:lnTo>
                    <a:pt x="126687" y="377096"/>
                  </a:lnTo>
                </a:path>
              </a:pathLst>
            </a:custGeom>
            <a:noFill/>
            <a:ln cap="flat" cmpd="sng" w="216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3" name="Google Shape;73;p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80755" y="3499510"/>
              <a:ext cx="291173" cy="2118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" name="Google Shape;74;p4"/>
            <p:cNvSpPr/>
            <p:nvPr/>
          </p:nvSpPr>
          <p:spPr>
            <a:xfrm>
              <a:off x="285534" y="3583023"/>
              <a:ext cx="721995" cy="252729"/>
            </a:xfrm>
            <a:custGeom>
              <a:rect b="b" l="l" r="r" t="t"/>
              <a:pathLst>
                <a:path extrusionOk="0" h="252729" w="721994">
                  <a:moveTo>
                    <a:pt x="1173" y="252143"/>
                  </a:moveTo>
                  <a:lnTo>
                    <a:pt x="0" y="249509"/>
                  </a:lnTo>
                  <a:lnTo>
                    <a:pt x="741" y="247095"/>
                  </a:lnTo>
                  <a:lnTo>
                    <a:pt x="3396" y="244899"/>
                  </a:lnTo>
                  <a:lnTo>
                    <a:pt x="9765" y="243883"/>
                  </a:lnTo>
                  <a:lnTo>
                    <a:pt x="26107" y="243122"/>
                  </a:lnTo>
                  <a:lnTo>
                    <a:pt x="52423" y="242615"/>
                  </a:lnTo>
                  <a:lnTo>
                    <a:pt x="88714" y="242363"/>
                  </a:lnTo>
                  <a:lnTo>
                    <a:pt x="130494" y="241890"/>
                  </a:lnTo>
                  <a:lnTo>
                    <a:pt x="173281" y="240723"/>
                  </a:lnTo>
                  <a:lnTo>
                    <a:pt x="217073" y="238861"/>
                  </a:lnTo>
                  <a:lnTo>
                    <a:pt x="261872" y="236305"/>
                  </a:lnTo>
                  <a:lnTo>
                    <a:pt x="306501" y="233151"/>
                  </a:lnTo>
                  <a:lnTo>
                    <a:pt x="349781" y="229494"/>
                  </a:lnTo>
                  <a:lnTo>
                    <a:pt x="391713" y="225333"/>
                  </a:lnTo>
                  <a:lnTo>
                    <a:pt x="432298" y="220670"/>
                  </a:lnTo>
                  <a:lnTo>
                    <a:pt x="490773" y="212264"/>
                  </a:lnTo>
                  <a:lnTo>
                    <a:pt x="543232" y="202190"/>
                  </a:lnTo>
                  <a:lnTo>
                    <a:pt x="589676" y="190449"/>
                  </a:lnTo>
                  <a:lnTo>
                    <a:pt x="630104" y="177038"/>
                  </a:lnTo>
                </a:path>
                <a:path extrusionOk="0" h="252729" w="721994">
                  <a:moveTo>
                    <a:pt x="721985" y="0"/>
                  </a:moveTo>
                  <a:lnTo>
                    <a:pt x="715079" y="266"/>
                  </a:lnTo>
                  <a:lnTo>
                    <a:pt x="708172" y="533"/>
                  </a:lnTo>
                  <a:lnTo>
                    <a:pt x="701265" y="799"/>
                  </a:lnTo>
                  <a:lnTo>
                    <a:pt x="694359" y="1066"/>
                  </a:lnTo>
                </a:path>
                <a:path extrusionOk="0" h="252729" w="721994">
                  <a:moveTo>
                    <a:pt x="718497" y="78148"/>
                  </a:moveTo>
                  <a:lnTo>
                    <a:pt x="708207" y="82002"/>
                  </a:lnTo>
                  <a:lnTo>
                    <a:pt x="697917" y="85856"/>
                  </a:lnTo>
                  <a:lnTo>
                    <a:pt x="687627" y="89711"/>
                  </a:lnTo>
                  <a:lnTo>
                    <a:pt x="677337" y="93565"/>
                  </a:lnTo>
                </a:path>
              </a:pathLst>
            </a:custGeom>
            <a:noFill/>
            <a:ln cap="flat" cmpd="sng" w="216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5" name="Google Shape;75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98815" y="4121729"/>
            <a:ext cx="371447" cy="223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54318" y="4213083"/>
            <a:ext cx="65244" cy="1155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" name="Google Shape;77;p4"/>
          <p:cNvGrpSpPr/>
          <p:nvPr/>
        </p:nvGrpSpPr>
        <p:grpSpPr>
          <a:xfrm>
            <a:off x="1038856" y="4085262"/>
            <a:ext cx="592204" cy="242884"/>
            <a:chOff x="1038856" y="4085262"/>
            <a:chExt cx="592204" cy="242884"/>
          </a:xfrm>
        </p:grpSpPr>
        <p:pic>
          <p:nvPicPr>
            <p:cNvPr id="78" name="Google Shape;78;p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038856" y="4124009"/>
              <a:ext cx="211996" cy="2041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Google Shape;79;p4"/>
            <p:cNvSpPr/>
            <p:nvPr/>
          </p:nvSpPr>
          <p:spPr>
            <a:xfrm>
              <a:off x="1273555" y="4085262"/>
              <a:ext cx="357505" cy="240665"/>
            </a:xfrm>
            <a:custGeom>
              <a:rect b="b" l="l" r="r" t="t"/>
              <a:pathLst>
                <a:path extrusionOk="0" h="240664" w="357505">
                  <a:moveTo>
                    <a:pt x="21412" y="131940"/>
                  </a:moveTo>
                  <a:lnTo>
                    <a:pt x="4958" y="105948"/>
                  </a:lnTo>
                  <a:lnTo>
                    <a:pt x="4844" y="105621"/>
                  </a:lnTo>
                  <a:lnTo>
                    <a:pt x="4731" y="105293"/>
                  </a:lnTo>
                  <a:lnTo>
                    <a:pt x="4602" y="105729"/>
                  </a:lnTo>
                  <a:lnTo>
                    <a:pt x="4456" y="106928"/>
                  </a:lnTo>
                  <a:lnTo>
                    <a:pt x="4310" y="108127"/>
                  </a:lnTo>
                  <a:lnTo>
                    <a:pt x="722" y="147260"/>
                  </a:lnTo>
                  <a:lnTo>
                    <a:pt x="0" y="170365"/>
                  </a:lnTo>
                  <a:lnTo>
                    <a:pt x="105" y="181474"/>
                  </a:lnTo>
                  <a:lnTo>
                    <a:pt x="8688" y="222910"/>
                  </a:lnTo>
                  <a:lnTo>
                    <a:pt x="18005" y="228256"/>
                  </a:lnTo>
                  <a:lnTo>
                    <a:pt x="23201" y="227242"/>
                  </a:lnTo>
                  <a:lnTo>
                    <a:pt x="47895" y="190865"/>
                  </a:lnTo>
                  <a:lnTo>
                    <a:pt x="54801" y="148725"/>
                  </a:lnTo>
                  <a:lnTo>
                    <a:pt x="54713" y="138726"/>
                  </a:lnTo>
                  <a:lnTo>
                    <a:pt x="37399" y="101006"/>
                  </a:lnTo>
                  <a:lnTo>
                    <a:pt x="13870" y="89803"/>
                  </a:lnTo>
                  <a:lnTo>
                    <a:pt x="8832" y="90232"/>
                  </a:lnTo>
                  <a:lnTo>
                    <a:pt x="5976" y="92849"/>
                  </a:lnTo>
                  <a:lnTo>
                    <a:pt x="3119" y="95465"/>
                  </a:lnTo>
                  <a:lnTo>
                    <a:pt x="1611" y="98591"/>
                  </a:lnTo>
                  <a:lnTo>
                    <a:pt x="1451" y="102227"/>
                  </a:lnTo>
                  <a:lnTo>
                    <a:pt x="1291" y="105863"/>
                  </a:lnTo>
                  <a:lnTo>
                    <a:pt x="42325" y="114721"/>
                  </a:lnTo>
                  <a:lnTo>
                    <a:pt x="56232" y="115420"/>
                  </a:lnTo>
                  <a:lnTo>
                    <a:pt x="95591" y="124345"/>
                  </a:lnTo>
                  <a:lnTo>
                    <a:pt x="120869" y="154500"/>
                  </a:lnTo>
                  <a:lnTo>
                    <a:pt x="122112" y="163142"/>
                  </a:lnTo>
                  <a:lnTo>
                    <a:pt x="121873" y="172625"/>
                  </a:lnTo>
                  <a:lnTo>
                    <a:pt x="103365" y="212678"/>
                  </a:lnTo>
                  <a:lnTo>
                    <a:pt x="93286" y="217941"/>
                  </a:lnTo>
                  <a:lnTo>
                    <a:pt x="88774" y="218752"/>
                  </a:lnTo>
                  <a:lnTo>
                    <a:pt x="85977" y="214339"/>
                  </a:lnTo>
                  <a:lnTo>
                    <a:pt x="84898" y="204705"/>
                  </a:lnTo>
                  <a:lnTo>
                    <a:pt x="84455" y="197193"/>
                  </a:lnTo>
                  <a:lnTo>
                    <a:pt x="84743" y="189109"/>
                  </a:lnTo>
                  <a:lnTo>
                    <a:pt x="96417" y="143872"/>
                  </a:lnTo>
                  <a:lnTo>
                    <a:pt x="122164" y="104856"/>
                  </a:lnTo>
                  <a:lnTo>
                    <a:pt x="157155" y="74679"/>
                  </a:lnTo>
                  <a:lnTo>
                    <a:pt x="163872" y="69021"/>
                  </a:lnTo>
                  <a:lnTo>
                    <a:pt x="188710" y="40087"/>
                  </a:lnTo>
                  <a:lnTo>
                    <a:pt x="198292" y="3432"/>
                  </a:lnTo>
                  <a:lnTo>
                    <a:pt x="197461" y="2018"/>
                  </a:lnTo>
                  <a:lnTo>
                    <a:pt x="196629" y="604"/>
                  </a:lnTo>
                  <a:lnTo>
                    <a:pt x="194330" y="4073"/>
                  </a:lnTo>
                  <a:lnTo>
                    <a:pt x="179263" y="52560"/>
                  </a:lnTo>
                  <a:lnTo>
                    <a:pt x="172094" y="96904"/>
                  </a:lnTo>
                  <a:lnTo>
                    <a:pt x="167580" y="144732"/>
                  </a:lnTo>
                  <a:lnTo>
                    <a:pt x="166122" y="174313"/>
                  </a:lnTo>
                  <a:lnTo>
                    <a:pt x="165174" y="195296"/>
                  </a:lnTo>
                  <a:lnTo>
                    <a:pt x="163648" y="213260"/>
                  </a:lnTo>
                  <a:lnTo>
                    <a:pt x="161544" y="228206"/>
                  </a:lnTo>
                  <a:lnTo>
                    <a:pt x="158862" y="240133"/>
                  </a:lnTo>
                </a:path>
                <a:path extrusionOk="0" h="240664" w="357505">
                  <a:moveTo>
                    <a:pt x="303372" y="176764"/>
                  </a:moveTo>
                  <a:lnTo>
                    <a:pt x="296418" y="135935"/>
                  </a:lnTo>
                  <a:lnTo>
                    <a:pt x="295699" y="128894"/>
                  </a:lnTo>
                  <a:lnTo>
                    <a:pt x="257472" y="146955"/>
                  </a:lnTo>
                  <a:lnTo>
                    <a:pt x="243231" y="194770"/>
                  </a:lnTo>
                  <a:lnTo>
                    <a:pt x="238699" y="227622"/>
                  </a:lnTo>
                  <a:lnTo>
                    <a:pt x="241170" y="233359"/>
                  </a:lnTo>
                  <a:lnTo>
                    <a:pt x="276737" y="200178"/>
                  </a:lnTo>
                  <a:lnTo>
                    <a:pt x="304637" y="149422"/>
                  </a:lnTo>
                  <a:lnTo>
                    <a:pt x="320414" y="111505"/>
                  </a:lnTo>
                  <a:lnTo>
                    <a:pt x="335535" y="58351"/>
                  </a:lnTo>
                  <a:lnTo>
                    <a:pt x="341290" y="15878"/>
                  </a:lnTo>
                  <a:lnTo>
                    <a:pt x="340828" y="9867"/>
                  </a:lnTo>
                  <a:lnTo>
                    <a:pt x="340499" y="5581"/>
                  </a:lnTo>
                  <a:lnTo>
                    <a:pt x="340302" y="3021"/>
                  </a:lnTo>
                  <a:lnTo>
                    <a:pt x="340106" y="461"/>
                  </a:lnTo>
                  <a:lnTo>
                    <a:pt x="339448" y="0"/>
                  </a:lnTo>
                  <a:lnTo>
                    <a:pt x="338327" y="1638"/>
                  </a:lnTo>
                  <a:lnTo>
                    <a:pt x="337208" y="3275"/>
                  </a:lnTo>
                  <a:lnTo>
                    <a:pt x="335333" y="6017"/>
                  </a:lnTo>
                  <a:lnTo>
                    <a:pt x="322420" y="45339"/>
                  </a:lnTo>
                  <a:lnTo>
                    <a:pt x="315203" y="94642"/>
                  </a:lnTo>
                  <a:lnTo>
                    <a:pt x="313171" y="131711"/>
                  </a:lnTo>
                  <a:lnTo>
                    <a:pt x="313503" y="149154"/>
                  </a:lnTo>
                  <a:lnTo>
                    <a:pt x="322466" y="197384"/>
                  </a:lnTo>
                  <a:lnTo>
                    <a:pt x="342403" y="207990"/>
                  </a:lnTo>
                  <a:lnTo>
                    <a:pt x="356972" y="202002"/>
                  </a:lnTo>
                </a:path>
              </a:pathLst>
            </a:custGeom>
            <a:noFill/>
            <a:ln cap="flat" cmpd="sng" w="216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/>
          <p:nvPr>
            <p:ph type="title"/>
          </p:nvPr>
        </p:nvSpPr>
        <p:spPr>
          <a:xfrm>
            <a:off x="314850" y="276926"/>
            <a:ext cx="8240395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8200">
            <a:spAutoFit/>
          </a:bodyPr>
          <a:lstStyle/>
          <a:p>
            <a:pPr indent="0" lvl="0" marL="825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500">
                <a:solidFill>
                  <a:srgbClr val="00EBEB"/>
                </a:solidFill>
              </a:rPr>
              <a:t>How to move in </a:t>
            </a:r>
            <a:r>
              <a:rPr lang="en-US" sz="2500"/>
              <a:t>next </a:t>
            </a:r>
            <a:r>
              <a:rPr lang="en-US" sz="2500">
                <a:solidFill>
                  <a:srgbClr val="00EBEB"/>
                </a:solidFill>
              </a:rPr>
              <a:t>line?</a:t>
            </a:r>
            <a:endParaRPr sz="2500"/>
          </a:p>
        </p:txBody>
      </p:sp>
      <p:sp>
        <p:nvSpPr>
          <p:cNvPr id="85" name="Google Shape;85;p5"/>
          <p:cNvSpPr txBox="1"/>
          <p:nvPr/>
        </p:nvSpPr>
        <p:spPr>
          <a:xfrm>
            <a:off x="384725" y="1216356"/>
            <a:ext cx="4460240" cy="2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EBEB"/>
                </a:solidFill>
                <a:latin typeface="Lucida Sans"/>
                <a:ea typeface="Lucida Sans"/>
                <a:cs typeface="Lucida Sans"/>
                <a:sym typeface="Lucida Sans"/>
              </a:rPr>
              <a:t>Example :</a:t>
            </a:r>
            <a:endParaRPr b="0" i="0" sz="18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469265" marR="5080" rtl="0" algn="l">
              <a:lnSpc>
                <a:spcPct val="170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System.out.print(“Hello PW”); System.out.print(“Hello CW”);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EBEB"/>
                </a:solidFill>
                <a:latin typeface="Lucida Sans"/>
                <a:ea typeface="Lucida Sans"/>
                <a:cs typeface="Lucida Sans"/>
                <a:sym typeface="Lucida Sans"/>
              </a:rPr>
              <a:t>Output will be :</a:t>
            </a:r>
            <a:endParaRPr b="0" i="0" sz="18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469265" marR="0" rtl="0" algn="l">
              <a:lnSpc>
                <a:spcPct val="100000"/>
              </a:lnSpc>
              <a:spcBef>
                <a:spcPts val="152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Hello PWHello CW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8490" y="3481135"/>
            <a:ext cx="109469" cy="16575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" name="Google Shape;87;p5"/>
          <p:cNvGrpSpPr/>
          <p:nvPr/>
        </p:nvGrpSpPr>
        <p:grpSpPr>
          <a:xfrm>
            <a:off x="1335913" y="3795187"/>
            <a:ext cx="431555" cy="361950"/>
            <a:chOff x="1335913" y="3795187"/>
            <a:chExt cx="431555" cy="361950"/>
          </a:xfrm>
        </p:grpSpPr>
        <p:pic>
          <p:nvPicPr>
            <p:cNvPr id="88" name="Google Shape;88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35913" y="3815906"/>
              <a:ext cx="211785" cy="1618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" name="Google Shape;89;p5"/>
            <p:cNvSpPr/>
            <p:nvPr/>
          </p:nvSpPr>
          <p:spPr>
            <a:xfrm>
              <a:off x="1573158" y="3795187"/>
              <a:ext cx="194310" cy="361950"/>
            </a:xfrm>
            <a:custGeom>
              <a:rect b="b" l="l" r="r" t="t"/>
              <a:pathLst>
                <a:path extrusionOk="0" h="361950" w="194310">
                  <a:moveTo>
                    <a:pt x="2243" y="5216"/>
                  </a:moveTo>
                  <a:lnTo>
                    <a:pt x="971" y="2260"/>
                  </a:lnTo>
                  <a:lnTo>
                    <a:pt x="259" y="604"/>
                  </a:lnTo>
                  <a:lnTo>
                    <a:pt x="106" y="249"/>
                  </a:lnTo>
                  <a:lnTo>
                    <a:pt x="0" y="0"/>
                  </a:lnTo>
                  <a:lnTo>
                    <a:pt x="17" y="805"/>
                  </a:lnTo>
                  <a:lnTo>
                    <a:pt x="160" y="2666"/>
                  </a:lnTo>
                  <a:lnTo>
                    <a:pt x="302" y="4527"/>
                  </a:lnTo>
                  <a:lnTo>
                    <a:pt x="3402" y="42827"/>
                  </a:lnTo>
                  <a:lnTo>
                    <a:pt x="7410" y="83864"/>
                  </a:lnTo>
                  <a:lnTo>
                    <a:pt x="12155" y="124718"/>
                  </a:lnTo>
                  <a:lnTo>
                    <a:pt x="22186" y="163352"/>
                  </a:lnTo>
                  <a:lnTo>
                    <a:pt x="25361" y="163786"/>
                  </a:lnTo>
                  <a:lnTo>
                    <a:pt x="29021" y="159528"/>
                  </a:lnTo>
                  <a:lnTo>
                    <a:pt x="47436" y="116613"/>
                  </a:lnTo>
                  <a:lnTo>
                    <a:pt x="57719" y="81556"/>
                  </a:lnTo>
                  <a:lnTo>
                    <a:pt x="59952" y="73657"/>
                  </a:lnTo>
                  <a:lnTo>
                    <a:pt x="60346" y="72263"/>
                  </a:lnTo>
                  <a:lnTo>
                    <a:pt x="60741" y="70870"/>
                  </a:lnTo>
                  <a:lnTo>
                    <a:pt x="60944" y="70834"/>
                  </a:lnTo>
                  <a:lnTo>
                    <a:pt x="60957" y="72158"/>
                  </a:lnTo>
                  <a:lnTo>
                    <a:pt x="60971" y="73482"/>
                  </a:lnTo>
                  <a:lnTo>
                    <a:pt x="61048" y="80984"/>
                  </a:lnTo>
                  <a:lnTo>
                    <a:pt x="63576" y="125755"/>
                  </a:lnTo>
                  <a:lnTo>
                    <a:pt x="78368" y="168194"/>
                  </a:lnTo>
                  <a:lnTo>
                    <a:pt x="91180" y="177281"/>
                  </a:lnTo>
                  <a:lnTo>
                    <a:pt x="98448" y="173701"/>
                  </a:lnTo>
                  <a:lnTo>
                    <a:pt x="120752" y="142595"/>
                  </a:lnTo>
                  <a:lnTo>
                    <a:pt x="130821" y="99513"/>
                  </a:lnTo>
                  <a:lnTo>
                    <a:pt x="131120" y="94993"/>
                  </a:lnTo>
                  <a:lnTo>
                    <a:pt x="131420" y="90473"/>
                  </a:lnTo>
                  <a:lnTo>
                    <a:pt x="131578" y="88090"/>
                  </a:lnTo>
                  <a:lnTo>
                    <a:pt x="131594" y="87844"/>
                  </a:lnTo>
                  <a:lnTo>
                    <a:pt x="131611" y="88245"/>
                  </a:lnTo>
                  <a:lnTo>
                    <a:pt x="131605" y="88759"/>
                  </a:lnTo>
                  <a:lnTo>
                    <a:pt x="131553" y="93729"/>
                  </a:lnTo>
                  <a:lnTo>
                    <a:pt x="138212" y="139262"/>
                  </a:lnTo>
                  <a:lnTo>
                    <a:pt x="156252" y="153731"/>
                  </a:lnTo>
                  <a:lnTo>
                    <a:pt x="161039" y="150113"/>
                  </a:lnTo>
                  <a:lnTo>
                    <a:pt x="165826" y="146495"/>
                  </a:lnTo>
                  <a:lnTo>
                    <a:pt x="175426" y="104973"/>
                  </a:lnTo>
                  <a:lnTo>
                    <a:pt x="176869" y="79940"/>
                  </a:lnTo>
                  <a:lnTo>
                    <a:pt x="176905" y="79450"/>
                  </a:lnTo>
                  <a:lnTo>
                    <a:pt x="176913" y="79728"/>
                  </a:lnTo>
                  <a:lnTo>
                    <a:pt x="176914" y="80158"/>
                  </a:lnTo>
                  <a:lnTo>
                    <a:pt x="176917" y="84422"/>
                  </a:lnTo>
                  <a:lnTo>
                    <a:pt x="176921" y="92519"/>
                  </a:lnTo>
                  <a:lnTo>
                    <a:pt x="177086" y="99950"/>
                  </a:lnTo>
                  <a:lnTo>
                    <a:pt x="177571" y="110097"/>
                  </a:lnTo>
                  <a:lnTo>
                    <a:pt x="178377" y="122959"/>
                  </a:lnTo>
                  <a:lnTo>
                    <a:pt x="179504" y="138537"/>
                  </a:lnTo>
                  <a:lnTo>
                    <a:pt x="180690" y="156273"/>
                  </a:lnTo>
                  <a:lnTo>
                    <a:pt x="181672" y="175609"/>
                  </a:lnTo>
                  <a:lnTo>
                    <a:pt x="182451" y="196544"/>
                  </a:lnTo>
                  <a:lnTo>
                    <a:pt x="183027" y="219079"/>
                  </a:lnTo>
                  <a:lnTo>
                    <a:pt x="183189" y="241825"/>
                  </a:lnTo>
                  <a:lnTo>
                    <a:pt x="182726" y="263396"/>
                  </a:lnTo>
                  <a:lnTo>
                    <a:pt x="179926" y="303008"/>
                  </a:lnTo>
                  <a:lnTo>
                    <a:pt x="172900" y="344601"/>
                  </a:lnTo>
                  <a:lnTo>
                    <a:pt x="161125" y="361801"/>
                  </a:lnTo>
                  <a:lnTo>
                    <a:pt x="154589" y="357500"/>
                  </a:lnTo>
                  <a:lnTo>
                    <a:pt x="128497" y="326234"/>
                  </a:lnTo>
                  <a:lnTo>
                    <a:pt x="116764" y="288470"/>
                  </a:lnTo>
                  <a:lnTo>
                    <a:pt x="116126" y="278794"/>
                  </a:lnTo>
                  <a:lnTo>
                    <a:pt x="116440" y="269310"/>
                  </a:lnTo>
                  <a:lnTo>
                    <a:pt x="133587" y="225424"/>
                  </a:lnTo>
                  <a:lnTo>
                    <a:pt x="174427" y="192812"/>
                  </a:lnTo>
                  <a:lnTo>
                    <a:pt x="194095" y="183242"/>
                  </a:lnTo>
                </a:path>
              </a:pathLst>
            </a:custGeom>
            <a:noFill/>
            <a:ln cap="flat" cmpd="sng" w="216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0" name="Google Shape;90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06809" y="3749520"/>
            <a:ext cx="86249" cy="21048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5"/>
          <p:cNvSpPr/>
          <p:nvPr/>
        </p:nvSpPr>
        <p:spPr>
          <a:xfrm>
            <a:off x="1971099" y="4039408"/>
            <a:ext cx="5080" cy="19050"/>
          </a:xfrm>
          <a:custGeom>
            <a:rect b="b" l="l" r="r" t="t"/>
            <a:pathLst>
              <a:path extrusionOk="0" h="19050" w="5080">
                <a:moveTo>
                  <a:pt x="4604" y="19004"/>
                </a:moveTo>
                <a:lnTo>
                  <a:pt x="3069" y="12669"/>
                </a:lnTo>
                <a:lnTo>
                  <a:pt x="1535" y="6334"/>
                </a:lnTo>
                <a:lnTo>
                  <a:pt x="0" y="0"/>
                </a:lnTo>
              </a:path>
            </a:pathLst>
          </a:custGeom>
          <a:noFill/>
          <a:ln cap="flat" cmpd="sng" w="216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/>
          <p:nvPr>
            <p:ph type="title"/>
          </p:nvPr>
        </p:nvSpPr>
        <p:spPr>
          <a:xfrm>
            <a:off x="314850" y="276926"/>
            <a:ext cx="8240395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8200">
            <a:spAutoFit/>
          </a:bodyPr>
          <a:lstStyle/>
          <a:p>
            <a:pPr indent="0" lvl="0" marL="825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500">
                <a:solidFill>
                  <a:srgbClr val="00EBEB"/>
                </a:solidFill>
              </a:rPr>
              <a:t>How to move in </a:t>
            </a:r>
            <a:r>
              <a:rPr lang="en-US" sz="2500"/>
              <a:t>next </a:t>
            </a:r>
            <a:r>
              <a:rPr lang="en-US" sz="2500">
                <a:solidFill>
                  <a:srgbClr val="00EBEB"/>
                </a:solidFill>
              </a:rPr>
              <a:t>line?</a:t>
            </a:r>
            <a:endParaRPr sz="2500"/>
          </a:p>
        </p:txBody>
      </p:sp>
      <p:sp>
        <p:nvSpPr>
          <p:cNvPr id="97" name="Google Shape;97;p6"/>
          <p:cNvSpPr txBox="1"/>
          <p:nvPr/>
        </p:nvSpPr>
        <p:spPr>
          <a:xfrm>
            <a:off x="384725" y="1216356"/>
            <a:ext cx="4734560" cy="2639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EBEB"/>
                </a:solidFill>
                <a:latin typeface="Lucida Sans"/>
                <a:ea typeface="Lucida Sans"/>
                <a:cs typeface="Lucida Sans"/>
                <a:sym typeface="Lucida Sans"/>
              </a:rPr>
              <a:t>Example :</a:t>
            </a:r>
            <a:endParaRPr b="0" i="0" sz="18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469265" marR="5080" rtl="0" algn="l">
              <a:lnSpc>
                <a:spcPct val="170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System.out.println(“Hello PW”); System.out.print(“Hello CW”);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57200" lvl="0" marL="469265" marR="2997200" rtl="0" algn="l">
              <a:lnSpc>
                <a:spcPct val="170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EBEB"/>
                </a:solidFill>
                <a:latin typeface="Lucida Sans"/>
                <a:ea typeface="Lucida Sans"/>
                <a:cs typeface="Lucida Sans"/>
                <a:sym typeface="Lucida Sans"/>
              </a:rPr>
              <a:t>Output will be : </a:t>
            </a:r>
            <a:r>
              <a:rPr b="0" i="0" lang="en-US" sz="1800" u="none" cap="none" strike="noStrike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Hello PW Hello CW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"/>
          <p:cNvSpPr txBox="1"/>
          <p:nvPr>
            <p:ph type="title"/>
          </p:nvPr>
        </p:nvSpPr>
        <p:spPr>
          <a:xfrm>
            <a:off x="384725" y="345273"/>
            <a:ext cx="5109210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500"/>
              <a:t>Variables </a:t>
            </a:r>
            <a:r>
              <a:rPr lang="en-US" sz="2500">
                <a:solidFill>
                  <a:srgbClr val="00EBEB"/>
                </a:solidFill>
              </a:rPr>
              <a:t>and their Declaration</a:t>
            </a:r>
            <a:endParaRPr sz="2500"/>
          </a:p>
        </p:txBody>
      </p:sp>
      <p:sp>
        <p:nvSpPr>
          <p:cNvPr id="103" name="Google Shape;103;p7"/>
          <p:cNvSpPr txBox="1"/>
          <p:nvPr/>
        </p:nvSpPr>
        <p:spPr>
          <a:xfrm>
            <a:off x="384725" y="1056380"/>
            <a:ext cx="4494530" cy="767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EBEB"/>
                </a:solidFill>
                <a:latin typeface="Lucida Sans"/>
                <a:ea typeface="Lucida Sans"/>
                <a:cs typeface="Lucida Sans"/>
                <a:sym typeface="Lucida Sans"/>
              </a:rPr>
              <a:t>Let us focus on </a:t>
            </a:r>
            <a:r>
              <a:rPr b="0" i="0" lang="en-US" sz="180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rPr>
              <a:t>int </a:t>
            </a:r>
            <a:r>
              <a:rPr b="0" i="0" lang="en-US" sz="1800" u="none" cap="none" strike="noStrike">
                <a:solidFill>
                  <a:srgbClr val="00EBEB"/>
                </a:solidFill>
                <a:latin typeface="Lucida Sans"/>
                <a:ea typeface="Lucida Sans"/>
                <a:cs typeface="Lucida Sans"/>
                <a:sym typeface="Lucida Sans"/>
              </a:rPr>
              <a:t>data type as of now.</a:t>
            </a:r>
            <a:endParaRPr b="0" i="0" sz="18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47625" marR="0" rtl="0" algn="l">
              <a:lnSpc>
                <a:spcPct val="100000"/>
              </a:lnSpc>
              <a:spcBef>
                <a:spcPts val="15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rPr>
              <a:t>1)	Variables as containers :</a:t>
            </a:r>
            <a:endParaRPr b="0" i="0" sz="18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04" name="Google Shape;104;p7"/>
          <p:cNvSpPr/>
          <p:nvPr/>
        </p:nvSpPr>
        <p:spPr>
          <a:xfrm>
            <a:off x="5656753" y="405869"/>
            <a:ext cx="1019810" cy="485775"/>
          </a:xfrm>
          <a:custGeom>
            <a:rect b="b" l="l" r="r" t="t"/>
            <a:pathLst>
              <a:path extrusionOk="0" h="485775" w="1019809">
                <a:moveTo>
                  <a:pt x="172028" y="237714"/>
                </a:moveTo>
                <a:lnTo>
                  <a:pt x="165720" y="227978"/>
                </a:lnTo>
                <a:lnTo>
                  <a:pt x="162366" y="220665"/>
                </a:lnTo>
                <a:lnTo>
                  <a:pt x="161965" y="215773"/>
                </a:lnTo>
                <a:lnTo>
                  <a:pt x="161689" y="212391"/>
                </a:lnTo>
                <a:lnTo>
                  <a:pt x="161542" y="210610"/>
                </a:lnTo>
                <a:lnTo>
                  <a:pt x="161528" y="210428"/>
                </a:lnTo>
                <a:lnTo>
                  <a:pt x="161513" y="210247"/>
                </a:lnTo>
                <a:lnTo>
                  <a:pt x="161494" y="210426"/>
                </a:lnTo>
                <a:lnTo>
                  <a:pt x="161470" y="210965"/>
                </a:lnTo>
                <a:lnTo>
                  <a:pt x="161447" y="211504"/>
                </a:lnTo>
                <a:lnTo>
                  <a:pt x="161215" y="216802"/>
                </a:lnTo>
                <a:lnTo>
                  <a:pt x="160776" y="226859"/>
                </a:lnTo>
                <a:lnTo>
                  <a:pt x="160023" y="236267"/>
                </a:lnTo>
                <a:lnTo>
                  <a:pt x="152700" y="286878"/>
                </a:lnTo>
                <a:lnTo>
                  <a:pt x="144622" y="335247"/>
                </a:lnTo>
                <a:lnTo>
                  <a:pt x="141949" y="350312"/>
                </a:lnTo>
                <a:lnTo>
                  <a:pt x="141221" y="354353"/>
                </a:lnTo>
                <a:lnTo>
                  <a:pt x="141098" y="355034"/>
                </a:lnTo>
                <a:lnTo>
                  <a:pt x="140975" y="355714"/>
                </a:lnTo>
                <a:lnTo>
                  <a:pt x="140906" y="355517"/>
                </a:lnTo>
                <a:lnTo>
                  <a:pt x="140891" y="354444"/>
                </a:lnTo>
                <a:lnTo>
                  <a:pt x="140876" y="353370"/>
                </a:lnTo>
                <a:lnTo>
                  <a:pt x="140788" y="346995"/>
                </a:lnTo>
                <a:lnTo>
                  <a:pt x="140626" y="335318"/>
                </a:lnTo>
                <a:lnTo>
                  <a:pt x="140564" y="326276"/>
                </a:lnTo>
                <a:lnTo>
                  <a:pt x="140622" y="316666"/>
                </a:lnTo>
                <a:lnTo>
                  <a:pt x="140798" y="306487"/>
                </a:lnTo>
                <a:lnTo>
                  <a:pt x="141094" y="295738"/>
                </a:lnTo>
                <a:lnTo>
                  <a:pt x="141335" y="284734"/>
                </a:lnTo>
                <a:lnTo>
                  <a:pt x="140056" y="241431"/>
                </a:lnTo>
                <a:lnTo>
                  <a:pt x="137377" y="211861"/>
                </a:lnTo>
                <a:lnTo>
                  <a:pt x="136612" y="203144"/>
                </a:lnTo>
                <a:lnTo>
                  <a:pt x="147080" y="175068"/>
                </a:lnTo>
                <a:lnTo>
                  <a:pt x="158669" y="176588"/>
                </a:lnTo>
                <a:lnTo>
                  <a:pt x="201586" y="196679"/>
                </a:lnTo>
                <a:lnTo>
                  <a:pt x="232823" y="227779"/>
                </a:lnTo>
                <a:lnTo>
                  <a:pt x="247955" y="264388"/>
                </a:lnTo>
                <a:lnTo>
                  <a:pt x="248047" y="275552"/>
                </a:lnTo>
                <a:lnTo>
                  <a:pt x="245580" y="286060"/>
                </a:lnTo>
                <a:lnTo>
                  <a:pt x="217498" y="318625"/>
                </a:lnTo>
                <a:lnTo>
                  <a:pt x="177268" y="336454"/>
                </a:lnTo>
                <a:lnTo>
                  <a:pt x="164236" y="338673"/>
                </a:lnTo>
                <a:lnTo>
                  <a:pt x="153342" y="337250"/>
                </a:lnTo>
                <a:lnTo>
                  <a:pt x="144586" y="332184"/>
                </a:lnTo>
                <a:lnTo>
                  <a:pt x="137967" y="323476"/>
                </a:lnTo>
              </a:path>
              <a:path extrusionOk="0" h="485775" w="1019809">
                <a:moveTo>
                  <a:pt x="369107" y="335480"/>
                </a:moveTo>
                <a:lnTo>
                  <a:pt x="378802" y="299841"/>
                </a:lnTo>
                <a:lnTo>
                  <a:pt x="378522" y="292968"/>
                </a:lnTo>
                <a:lnTo>
                  <a:pt x="352785" y="258494"/>
                </a:lnTo>
                <a:lnTo>
                  <a:pt x="342937" y="260136"/>
                </a:lnTo>
                <a:lnTo>
                  <a:pt x="311179" y="282742"/>
                </a:lnTo>
                <a:lnTo>
                  <a:pt x="286718" y="323398"/>
                </a:lnTo>
                <a:lnTo>
                  <a:pt x="282260" y="340682"/>
                </a:lnTo>
                <a:lnTo>
                  <a:pt x="282293" y="346901"/>
                </a:lnTo>
                <a:lnTo>
                  <a:pt x="283833" y="351504"/>
                </a:lnTo>
                <a:lnTo>
                  <a:pt x="286965" y="354137"/>
                </a:lnTo>
                <a:lnTo>
                  <a:pt x="291769" y="354444"/>
                </a:lnTo>
                <a:lnTo>
                  <a:pt x="298247" y="352423"/>
                </a:lnTo>
                <a:lnTo>
                  <a:pt x="331821" y="327233"/>
                </a:lnTo>
                <a:lnTo>
                  <a:pt x="358775" y="291725"/>
                </a:lnTo>
                <a:lnTo>
                  <a:pt x="373830" y="261040"/>
                </a:lnTo>
                <a:lnTo>
                  <a:pt x="374914" y="256909"/>
                </a:lnTo>
                <a:lnTo>
                  <a:pt x="375518" y="254609"/>
                </a:lnTo>
                <a:lnTo>
                  <a:pt x="375641" y="254139"/>
                </a:lnTo>
                <a:lnTo>
                  <a:pt x="375764" y="253668"/>
                </a:lnTo>
                <a:lnTo>
                  <a:pt x="375466" y="254072"/>
                </a:lnTo>
                <a:lnTo>
                  <a:pt x="375225" y="254497"/>
                </a:lnTo>
                <a:lnTo>
                  <a:pt x="374051" y="256580"/>
                </a:lnTo>
                <a:lnTo>
                  <a:pt x="371942" y="260319"/>
                </a:lnTo>
                <a:lnTo>
                  <a:pt x="369833" y="264058"/>
                </a:lnTo>
                <a:lnTo>
                  <a:pt x="367197" y="271837"/>
                </a:lnTo>
                <a:lnTo>
                  <a:pt x="358925" y="310109"/>
                </a:lnTo>
                <a:lnTo>
                  <a:pt x="357860" y="327011"/>
                </a:lnTo>
                <a:lnTo>
                  <a:pt x="358251" y="333971"/>
                </a:lnTo>
                <a:lnTo>
                  <a:pt x="359291" y="339745"/>
                </a:lnTo>
                <a:lnTo>
                  <a:pt x="360981" y="344332"/>
                </a:lnTo>
                <a:lnTo>
                  <a:pt x="366128" y="347354"/>
                </a:lnTo>
                <a:lnTo>
                  <a:pt x="375889" y="345151"/>
                </a:lnTo>
                <a:lnTo>
                  <a:pt x="390263" y="337723"/>
                </a:lnTo>
                <a:lnTo>
                  <a:pt x="409250" y="325069"/>
                </a:lnTo>
              </a:path>
              <a:path extrusionOk="0" h="485775" w="1019809">
                <a:moveTo>
                  <a:pt x="450735" y="172684"/>
                </a:moveTo>
                <a:lnTo>
                  <a:pt x="451786" y="166889"/>
                </a:lnTo>
                <a:lnTo>
                  <a:pt x="452372" y="163659"/>
                </a:lnTo>
                <a:lnTo>
                  <a:pt x="452491" y="162994"/>
                </a:lnTo>
                <a:lnTo>
                  <a:pt x="452576" y="162528"/>
                </a:lnTo>
                <a:lnTo>
                  <a:pt x="452750" y="162830"/>
                </a:lnTo>
                <a:lnTo>
                  <a:pt x="452837" y="163188"/>
                </a:lnTo>
                <a:lnTo>
                  <a:pt x="453161" y="164513"/>
                </a:lnTo>
                <a:lnTo>
                  <a:pt x="453722" y="166808"/>
                </a:lnTo>
                <a:lnTo>
                  <a:pt x="454284" y="169102"/>
                </a:lnTo>
                <a:lnTo>
                  <a:pt x="454597" y="176402"/>
                </a:lnTo>
                <a:lnTo>
                  <a:pt x="452040" y="222272"/>
                </a:lnTo>
                <a:lnTo>
                  <a:pt x="444579" y="264126"/>
                </a:lnTo>
                <a:lnTo>
                  <a:pt x="434924" y="302248"/>
                </a:lnTo>
                <a:lnTo>
                  <a:pt x="424748" y="335006"/>
                </a:lnTo>
                <a:lnTo>
                  <a:pt x="424366" y="336128"/>
                </a:lnTo>
                <a:lnTo>
                  <a:pt x="423984" y="337249"/>
                </a:lnTo>
                <a:lnTo>
                  <a:pt x="423939" y="337121"/>
                </a:lnTo>
                <a:lnTo>
                  <a:pt x="424231" y="335745"/>
                </a:lnTo>
                <a:lnTo>
                  <a:pt x="424523" y="334368"/>
                </a:lnTo>
                <a:lnTo>
                  <a:pt x="425467" y="329912"/>
                </a:lnTo>
                <a:lnTo>
                  <a:pt x="427063" y="322378"/>
                </a:lnTo>
                <a:lnTo>
                  <a:pt x="428520" y="316492"/>
                </a:lnTo>
                <a:lnTo>
                  <a:pt x="443191" y="281092"/>
                </a:lnTo>
                <a:lnTo>
                  <a:pt x="466752" y="247807"/>
                </a:lnTo>
                <a:lnTo>
                  <a:pt x="497997" y="234990"/>
                </a:lnTo>
                <a:lnTo>
                  <a:pt x="504275" y="236568"/>
                </a:lnTo>
                <a:lnTo>
                  <a:pt x="520821" y="271451"/>
                </a:lnTo>
                <a:lnTo>
                  <a:pt x="520609" y="281076"/>
                </a:lnTo>
                <a:lnTo>
                  <a:pt x="506857" y="319490"/>
                </a:lnTo>
                <a:lnTo>
                  <a:pt x="477302" y="347871"/>
                </a:lnTo>
                <a:lnTo>
                  <a:pt x="458044" y="356313"/>
                </a:lnTo>
                <a:lnTo>
                  <a:pt x="447173" y="356282"/>
                </a:lnTo>
                <a:lnTo>
                  <a:pt x="436751" y="352346"/>
                </a:lnTo>
                <a:lnTo>
                  <a:pt x="426777" y="344504"/>
                </a:lnTo>
              </a:path>
              <a:path extrusionOk="0" h="485775" w="1019809">
                <a:moveTo>
                  <a:pt x="591517" y="166575"/>
                </a:moveTo>
                <a:lnTo>
                  <a:pt x="589641" y="157179"/>
                </a:lnTo>
                <a:lnTo>
                  <a:pt x="588659" y="152256"/>
                </a:lnTo>
                <a:lnTo>
                  <a:pt x="588568" y="151805"/>
                </a:lnTo>
                <a:lnTo>
                  <a:pt x="588505" y="151488"/>
                </a:lnTo>
                <a:lnTo>
                  <a:pt x="588497" y="152042"/>
                </a:lnTo>
                <a:lnTo>
                  <a:pt x="588545" y="153470"/>
                </a:lnTo>
                <a:lnTo>
                  <a:pt x="588645" y="156413"/>
                </a:lnTo>
                <a:lnTo>
                  <a:pt x="588872" y="163102"/>
                </a:lnTo>
                <a:lnTo>
                  <a:pt x="589226" y="173536"/>
                </a:lnTo>
                <a:lnTo>
                  <a:pt x="589707" y="187715"/>
                </a:lnTo>
                <a:lnTo>
                  <a:pt x="589913" y="203658"/>
                </a:lnTo>
                <a:lnTo>
                  <a:pt x="589443" y="219384"/>
                </a:lnTo>
                <a:lnTo>
                  <a:pt x="584038" y="264985"/>
                </a:lnTo>
                <a:lnTo>
                  <a:pt x="573432" y="304871"/>
                </a:lnTo>
                <a:lnTo>
                  <a:pt x="558256" y="342663"/>
                </a:lnTo>
                <a:lnTo>
                  <a:pt x="556647" y="346019"/>
                </a:lnTo>
                <a:lnTo>
                  <a:pt x="556011" y="347346"/>
                </a:lnTo>
                <a:lnTo>
                  <a:pt x="555375" y="348673"/>
                </a:lnTo>
                <a:lnTo>
                  <a:pt x="555013" y="349172"/>
                </a:lnTo>
                <a:lnTo>
                  <a:pt x="554925" y="348845"/>
                </a:lnTo>
                <a:lnTo>
                  <a:pt x="554836" y="348518"/>
                </a:lnTo>
                <a:lnTo>
                  <a:pt x="554613" y="347690"/>
                </a:lnTo>
                <a:lnTo>
                  <a:pt x="554253" y="346362"/>
                </a:lnTo>
                <a:lnTo>
                  <a:pt x="553894" y="345033"/>
                </a:lnTo>
                <a:lnTo>
                  <a:pt x="554906" y="340126"/>
                </a:lnTo>
                <a:lnTo>
                  <a:pt x="568151" y="300967"/>
                </a:lnTo>
                <a:lnTo>
                  <a:pt x="585774" y="258074"/>
                </a:lnTo>
                <a:lnTo>
                  <a:pt x="615591" y="226064"/>
                </a:lnTo>
                <a:lnTo>
                  <a:pt x="622515" y="225913"/>
                </a:lnTo>
                <a:lnTo>
                  <a:pt x="630091" y="228001"/>
                </a:lnTo>
                <a:lnTo>
                  <a:pt x="651833" y="264147"/>
                </a:lnTo>
                <a:lnTo>
                  <a:pt x="651644" y="272041"/>
                </a:lnTo>
                <a:lnTo>
                  <a:pt x="632333" y="311286"/>
                </a:lnTo>
                <a:lnTo>
                  <a:pt x="598091" y="339658"/>
                </a:lnTo>
                <a:lnTo>
                  <a:pt x="578307" y="350440"/>
                </a:lnTo>
                <a:lnTo>
                  <a:pt x="573850" y="349182"/>
                </a:lnTo>
                <a:lnTo>
                  <a:pt x="572524" y="342863"/>
                </a:lnTo>
              </a:path>
              <a:path extrusionOk="0" h="485775" w="1019809">
                <a:moveTo>
                  <a:pt x="683118" y="296417"/>
                </a:moveTo>
                <a:lnTo>
                  <a:pt x="693849" y="297207"/>
                </a:lnTo>
                <a:lnTo>
                  <a:pt x="704498" y="297236"/>
                </a:lnTo>
                <a:lnTo>
                  <a:pt x="715064" y="296504"/>
                </a:lnTo>
                <a:lnTo>
                  <a:pt x="751339" y="283916"/>
                </a:lnTo>
                <a:lnTo>
                  <a:pt x="772673" y="248623"/>
                </a:lnTo>
                <a:lnTo>
                  <a:pt x="772409" y="241224"/>
                </a:lnTo>
                <a:lnTo>
                  <a:pt x="772145" y="233825"/>
                </a:lnTo>
                <a:lnTo>
                  <a:pt x="768839" y="228840"/>
                </a:lnTo>
                <a:lnTo>
                  <a:pt x="762492" y="226267"/>
                </a:lnTo>
                <a:lnTo>
                  <a:pt x="757357" y="225060"/>
                </a:lnTo>
                <a:lnTo>
                  <a:pt x="751472" y="225295"/>
                </a:lnTo>
                <a:lnTo>
                  <a:pt x="714085" y="248139"/>
                </a:lnTo>
                <a:lnTo>
                  <a:pt x="688344" y="287388"/>
                </a:lnTo>
                <a:lnTo>
                  <a:pt x="683225" y="308432"/>
                </a:lnTo>
                <a:lnTo>
                  <a:pt x="684017" y="317485"/>
                </a:lnTo>
                <a:lnTo>
                  <a:pt x="719835" y="343443"/>
                </a:lnTo>
                <a:lnTo>
                  <a:pt x="731624" y="344498"/>
                </a:lnTo>
                <a:lnTo>
                  <a:pt x="749917" y="342625"/>
                </a:lnTo>
                <a:lnTo>
                  <a:pt x="768443" y="335970"/>
                </a:lnTo>
                <a:lnTo>
                  <a:pt x="787202" y="324533"/>
                </a:lnTo>
                <a:lnTo>
                  <a:pt x="806192" y="308314"/>
                </a:lnTo>
              </a:path>
              <a:path extrusionOk="0" h="485775" w="1019809">
                <a:moveTo>
                  <a:pt x="832206" y="38697"/>
                </a:moveTo>
                <a:lnTo>
                  <a:pt x="838506" y="34133"/>
                </a:lnTo>
                <a:lnTo>
                  <a:pt x="842599" y="29519"/>
                </a:lnTo>
                <a:lnTo>
                  <a:pt x="844485" y="24854"/>
                </a:lnTo>
                <a:lnTo>
                  <a:pt x="845775" y="21663"/>
                </a:lnTo>
                <a:lnTo>
                  <a:pt x="845501" y="18904"/>
                </a:lnTo>
                <a:lnTo>
                  <a:pt x="807144" y="6997"/>
                </a:lnTo>
                <a:lnTo>
                  <a:pt x="757533" y="3814"/>
                </a:lnTo>
                <a:lnTo>
                  <a:pt x="697601" y="1904"/>
                </a:lnTo>
                <a:lnTo>
                  <a:pt x="641319" y="794"/>
                </a:lnTo>
                <a:lnTo>
                  <a:pt x="573181" y="92"/>
                </a:lnTo>
                <a:lnTo>
                  <a:pt x="535264" y="0"/>
                </a:lnTo>
                <a:lnTo>
                  <a:pt x="494782" y="79"/>
                </a:lnTo>
                <a:lnTo>
                  <a:pt x="453887" y="445"/>
                </a:lnTo>
                <a:lnTo>
                  <a:pt x="414728" y="1209"/>
                </a:lnTo>
                <a:lnTo>
                  <a:pt x="341621" y="3935"/>
                </a:lnTo>
                <a:lnTo>
                  <a:pt x="277186" y="7353"/>
                </a:lnTo>
                <a:lnTo>
                  <a:pt x="223146" y="10559"/>
                </a:lnTo>
                <a:lnTo>
                  <a:pt x="199479" y="12009"/>
                </a:lnTo>
                <a:lnTo>
                  <a:pt x="177319" y="13257"/>
                </a:lnTo>
                <a:lnTo>
                  <a:pt x="156668" y="14304"/>
                </a:lnTo>
                <a:lnTo>
                  <a:pt x="137524" y="15149"/>
                </a:lnTo>
                <a:lnTo>
                  <a:pt x="120002" y="15967"/>
                </a:lnTo>
                <a:lnTo>
                  <a:pt x="77853" y="19316"/>
                </a:lnTo>
                <a:lnTo>
                  <a:pt x="35346" y="27824"/>
                </a:lnTo>
                <a:lnTo>
                  <a:pt x="25373" y="61940"/>
                </a:lnTo>
                <a:lnTo>
                  <a:pt x="24897" y="75296"/>
                </a:lnTo>
                <a:lnTo>
                  <a:pt x="24024" y="88263"/>
                </a:lnTo>
                <a:lnTo>
                  <a:pt x="22754" y="100839"/>
                </a:lnTo>
                <a:lnTo>
                  <a:pt x="21087" y="113025"/>
                </a:lnTo>
                <a:lnTo>
                  <a:pt x="19216" y="125562"/>
                </a:lnTo>
                <a:lnTo>
                  <a:pt x="17333" y="139191"/>
                </a:lnTo>
                <a:lnTo>
                  <a:pt x="11774" y="186229"/>
                </a:lnTo>
                <a:lnTo>
                  <a:pt x="8380" y="237399"/>
                </a:lnTo>
                <a:lnTo>
                  <a:pt x="7734" y="254326"/>
                </a:lnTo>
                <a:lnTo>
                  <a:pt x="7119" y="270157"/>
                </a:lnTo>
                <a:lnTo>
                  <a:pt x="5407" y="311407"/>
                </a:lnTo>
                <a:lnTo>
                  <a:pt x="2439" y="358576"/>
                </a:lnTo>
                <a:lnTo>
                  <a:pt x="1743" y="369232"/>
                </a:lnTo>
                <a:lnTo>
                  <a:pt x="0" y="414053"/>
                </a:lnTo>
                <a:lnTo>
                  <a:pt x="121" y="420819"/>
                </a:lnTo>
                <a:lnTo>
                  <a:pt x="395" y="429325"/>
                </a:lnTo>
                <a:lnTo>
                  <a:pt x="2324" y="436693"/>
                </a:lnTo>
                <a:lnTo>
                  <a:pt x="5910" y="442925"/>
                </a:lnTo>
                <a:lnTo>
                  <a:pt x="9494" y="449157"/>
                </a:lnTo>
                <a:lnTo>
                  <a:pt x="42656" y="468307"/>
                </a:lnTo>
                <a:lnTo>
                  <a:pt x="84899" y="478129"/>
                </a:lnTo>
                <a:lnTo>
                  <a:pt x="132063" y="483192"/>
                </a:lnTo>
                <a:lnTo>
                  <a:pt x="173002" y="484937"/>
                </a:lnTo>
                <a:lnTo>
                  <a:pt x="221309" y="485420"/>
                </a:lnTo>
                <a:lnTo>
                  <a:pt x="248083" y="485218"/>
                </a:lnTo>
                <a:lnTo>
                  <a:pt x="306610" y="483760"/>
                </a:lnTo>
                <a:lnTo>
                  <a:pt x="370277" y="479931"/>
                </a:lnTo>
                <a:lnTo>
                  <a:pt x="438284" y="473819"/>
                </a:lnTo>
                <a:lnTo>
                  <a:pt x="507438" y="466957"/>
                </a:lnTo>
                <a:lnTo>
                  <a:pt x="542245" y="463340"/>
                </a:lnTo>
                <a:lnTo>
                  <a:pt x="576614" y="459804"/>
                </a:lnTo>
                <a:lnTo>
                  <a:pt x="609954" y="456549"/>
                </a:lnTo>
                <a:lnTo>
                  <a:pt x="642266" y="453576"/>
                </a:lnTo>
                <a:lnTo>
                  <a:pt x="673550" y="450886"/>
                </a:lnTo>
                <a:lnTo>
                  <a:pt x="703820" y="448187"/>
                </a:lnTo>
                <a:lnTo>
                  <a:pt x="761368" y="441892"/>
                </a:lnTo>
                <a:lnTo>
                  <a:pt x="814696" y="434525"/>
                </a:lnTo>
                <a:lnTo>
                  <a:pt x="862424" y="426827"/>
                </a:lnTo>
                <a:lnTo>
                  <a:pt x="904024" y="419090"/>
                </a:lnTo>
                <a:lnTo>
                  <a:pt x="951474" y="409362"/>
                </a:lnTo>
                <a:lnTo>
                  <a:pt x="995845" y="397772"/>
                </a:lnTo>
                <a:lnTo>
                  <a:pt x="1001827" y="389004"/>
                </a:lnTo>
                <a:lnTo>
                  <a:pt x="1000847" y="384647"/>
                </a:lnTo>
                <a:lnTo>
                  <a:pt x="998005" y="378962"/>
                </a:lnTo>
                <a:lnTo>
                  <a:pt x="995163" y="373278"/>
                </a:lnTo>
                <a:lnTo>
                  <a:pt x="984743" y="335915"/>
                </a:lnTo>
                <a:lnTo>
                  <a:pt x="983727" y="317414"/>
                </a:lnTo>
                <a:lnTo>
                  <a:pt x="984085" y="307266"/>
                </a:lnTo>
                <a:lnTo>
                  <a:pt x="991249" y="260894"/>
                </a:lnTo>
                <a:lnTo>
                  <a:pt x="1000967" y="219813"/>
                </a:lnTo>
                <a:lnTo>
                  <a:pt x="1004224" y="205644"/>
                </a:lnTo>
                <a:lnTo>
                  <a:pt x="1012703" y="163312"/>
                </a:lnTo>
                <a:lnTo>
                  <a:pt x="1018497" y="113955"/>
                </a:lnTo>
                <a:lnTo>
                  <a:pt x="1019787" y="65387"/>
                </a:lnTo>
                <a:lnTo>
                  <a:pt x="1019768" y="48456"/>
                </a:lnTo>
                <a:lnTo>
                  <a:pt x="986897" y="19535"/>
                </a:lnTo>
                <a:lnTo>
                  <a:pt x="943967" y="19126"/>
                </a:lnTo>
                <a:lnTo>
                  <a:pt x="924850" y="19177"/>
                </a:lnTo>
                <a:lnTo>
                  <a:pt x="879262" y="19498"/>
                </a:lnTo>
                <a:lnTo>
                  <a:pt x="804075" y="22457"/>
                </a:lnTo>
                <a:lnTo>
                  <a:pt x="766949" y="25629"/>
                </a:lnTo>
                <a:lnTo>
                  <a:pt x="730134" y="29929"/>
                </a:lnTo>
              </a:path>
            </a:pathLst>
          </a:custGeom>
          <a:noFill/>
          <a:ln cap="flat" cmpd="sng" w="21600">
            <a:solidFill>
              <a:srgbClr val="F59A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1805" y="1961765"/>
            <a:ext cx="124456" cy="18855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6" name="Google Shape;106;p7"/>
          <p:cNvGrpSpPr/>
          <p:nvPr/>
        </p:nvGrpSpPr>
        <p:grpSpPr>
          <a:xfrm>
            <a:off x="1112930" y="2267039"/>
            <a:ext cx="815778" cy="274320"/>
            <a:chOff x="1112930" y="2267039"/>
            <a:chExt cx="815778" cy="274320"/>
          </a:xfrm>
        </p:grpSpPr>
        <p:pic>
          <p:nvPicPr>
            <p:cNvPr id="107" name="Google Shape;107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12930" y="2351836"/>
              <a:ext cx="69733" cy="12294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" name="Google Shape;108;p7"/>
            <p:cNvSpPr/>
            <p:nvPr/>
          </p:nvSpPr>
          <p:spPr>
            <a:xfrm>
              <a:off x="1137498" y="2267039"/>
              <a:ext cx="791210" cy="274320"/>
            </a:xfrm>
            <a:custGeom>
              <a:rect b="b" l="l" r="r" t="t"/>
              <a:pathLst>
                <a:path extrusionOk="0" h="274319" w="791210">
                  <a:moveTo>
                    <a:pt x="13735" y="23452"/>
                  </a:moveTo>
                  <a:lnTo>
                    <a:pt x="8736" y="18087"/>
                  </a:lnTo>
                  <a:lnTo>
                    <a:pt x="4824" y="12219"/>
                  </a:lnTo>
                  <a:lnTo>
                    <a:pt x="1998" y="5849"/>
                  </a:lnTo>
                  <a:lnTo>
                    <a:pt x="103" y="1578"/>
                  </a:lnTo>
                  <a:lnTo>
                    <a:pt x="0" y="0"/>
                  </a:lnTo>
                  <a:lnTo>
                    <a:pt x="1686" y="1112"/>
                  </a:lnTo>
                  <a:lnTo>
                    <a:pt x="4465" y="2946"/>
                  </a:lnTo>
                  <a:lnTo>
                    <a:pt x="9185" y="6062"/>
                  </a:lnTo>
                  <a:lnTo>
                    <a:pt x="15846" y="10458"/>
                  </a:lnTo>
                  <a:lnTo>
                    <a:pt x="24449" y="16135"/>
                  </a:lnTo>
                </a:path>
                <a:path extrusionOk="0" h="274319" w="791210">
                  <a:moveTo>
                    <a:pt x="54614" y="81307"/>
                  </a:moveTo>
                  <a:lnTo>
                    <a:pt x="66684" y="122795"/>
                  </a:lnTo>
                  <a:lnTo>
                    <a:pt x="70345" y="149683"/>
                  </a:lnTo>
                  <a:lnTo>
                    <a:pt x="71216" y="157011"/>
                  </a:lnTo>
                  <a:lnTo>
                    <a:pt x="71917" y="162902"/>
                  </a:lnTo>
                  <a:lnTo>
                    <a:pt x="72447" y="167358"/>
                  </a:lnTo>
                  <a:lnTo>
                    <a:pt x="73040" y="172340"/>
                  </a:lnTo>
                  <a:lnTo>
                    <a:pt x="73571" y="173701"/>
                  </a:lnTo>
                  <a:lnTo>
                    <a:pt x="74041" y="171439"/>
                  </a:lnTo>
                  <a:lnTo>
                    <a:pt x="74511" y="169177"/>
                  </a:lnTo>
                  <a:lnTo>
                    <a:pt x="75342" y="165178"/>
                  </a:lnTo>
                  <a:lnTo>
                    <a:pt x="85639" y="125804"/>
                  </a:lnTo>
                  <a:lnTo>
                    <a:pt x="102438" y="86930"/>
                  </a:lnTo>
                  <a:lnTo>
                    <a:pt x="120294" y="66523"/>
                  </a:lnTo>
                  <a:lnTo>
                    <a:pt x="124838" y="67738"/>
                  </a:lnTo>
                  <a:lnTo>
                    <a:pt x="129382" y="68952"/>
                  </a:lnTo>
                  <a:lnTo>
                    <a:pt x="141592" y="113912"/>
                  </a:lnTo>
                  <a:lnTo>
                    <a:pt x="143350" y="123441"/>
                  </a:lnTo>
                  <a:lnTo>
                    <a:pt x="145146" y="132677"/>
                  </a:lnTo>
                  <a:lnTo>
                    <a:pt x="158420" y="168633"/>
                  </a:lnTo>
                  <a:lnTo>
                    <a:pt x="167089" y="171531"/>
                  </a:lnTo>
                  <a:lnTo>
                    <a:pt x="172088" y="168780"/>
                  </a:lnTo>
                  <a:lnTo>
                    <a:pt x="194763" y="134430"/>
                  </a:lnTo>
                  <a:lnTo>
                    <a:pt x="210088" y="98400"/>
                  </a:lnTo>
                  <a:lnTo>
                    <a:pt x="221251" y="53483"/>
                  </a:lnTo>
                  <a:lnTo>
                    <a:pt x="223910" y="27111"/>
                  </a:lnTo>
                  <a:lnTo>
                    <a:pt x="223981" y="25909"/>
                  </a:lnTo>
                  <a:lnTo>
                    <a:pt x="223854" y="25514"/>
                  </a:lnTo>
                  <a:lnTo>
                    <a:pt x="223531" y="25926"/>
                  </a:lnTo>
                  <a:lnTo>
                    <a:pt x="223207" y="26338"/>
                  </a:lnTo>
                  <a:lnTo>
                    <a:pt x="222368" y="27409"/>
                  </a:lnTo>
                  <a:lnTo>
                    <a:pt x="221012" y="29136"/>
                  </a:lnTo>
                  <a:lnTo>
                    <a:pt x="209877" y="77972"/>
                  </a:lnTo>
                  <a:lnTo>
                    <a:pt x="205818" y="119220"/>
                  </a:lnTo>
                  <a:lnTo>
                    <a:pt x="205572" y="132622"/>
                  </a:lnTo>
                  <a:lnTo>
                    <a:pt x="206014" y="145359"/>
                  </a:lnTo>
                  <a:lnTo>
                    <a:pt x="218936" y="182450"/>
                  </a:lnTo>
                  <a:lnTo>
                    <a:pt x="226144" y="186261"/>
                  </a:lnTo>
                  <a:lnTo>
                    <a:pt x="239446" y="185104"/>
                  </a:lnTo>
                  <a:lnTo>
                    <a:pt x="256534" y="174017"/>
                  </a:lnTo>
                  <a:lnTo>
                    <a:pt x="277407" y="153000"/>
                  </a:lnTo>
                  <a:lnTo>
                    <a:pt x="302065" y="122053"/>
                  </a:lnTo>
                </a:path>
                <a:path extrusionOk="0" h="274319" w="791210">
                  <a:moveTo>
                    <a:pt x="184670" y="105388"/>
                  </a:moveTo>
                  <a:lnTo>
                    <a:pt x="176680" y="103106"/>
                  </a:lnTo>
                  <a:lnTo>
                    <a:pt x="172227" y="100185"/>
                  </a:lnTo>
                  <a:lnTo>
                    <a:pt x="171312" y="96624"/>
                  </a:lnTo>
                  <a:lnTo>
                    <a:pt x="170674" y="94140"/>
                  </a:lnTo>
                  <a:lnTo>
                    <a:pt x="174404" y="91464"/>
                  </a:lnTo>
                  <a:lnTo>
                    <a:pt x="213697" y="81076"/>
                  </a:lnTo>
                  <a:lnTo>
                    <a:pt x="265866" y="77668"/>
                  </a:lnTo>
                  <a:lnTo>
                    <a:pt x="287827" y="78167"/>
                  </a:lnTo>
                </a:path>
                <a:path extrusionOk="0" h="274319" w="791210">
                  <a:moveTo>
                    <a:pt x="283717" y="138804"/>
                  </a:moveTo>
                  <a:lnTo>
                    <a:pt x="281905" y="140396"/>
                  </a:lnTo>
                  <a:lnTo>
                    <a:pt x="280779" y="141385"/>
                  </a:lnTo>
                  <a:lnTo>
                    <a:pt x="280339" y="141772"/>
                  </a:lnTo>
                  <a:lnTo>
                    <a:pt x="280032" y="142043"/>
                  </a:lnTo>
                  <a:lnTo>
                    <a:pt x="280483" y="142115"/>
                  </a:lnTo>
                  <a:lnTo>
                    <a:pt x="281692" y="141989"/>
                  </a:lnTo>
                  <a:lnTo>
                    <a:pt x="282902" y="141864"/>
                  </a:lnTo>
                  <a:lnTo>
                    <a:pt x="285423" y="141602"/>
                  </a:lnTo>
                  <a:lnTo>
                    <a:pt x="289256" y="141205"/>
                  </a:lnTo>
                  <a:lnTo>
                    <a:pt x="293089" y="140807"/>
                  </a:lnTo>
                  <a:lnTo>
                    <a:pt x="323510" y="117271"/>
                  </a:lnTo>
                  <a:lnTo>
                    <a:pt x="336481" y="96683"/>
                  </a:lnTo>
                  <a:lnTo>
                    <a:pt x="339360" y="89407"/>
                  </a:lnTo>
                  <a:lnTo>
                    <a:pt x="340400" y="83238"/>
                  </a:lnTo>
                  <a:lnTo>
                    <a:pt x="339599" y="78177"/>
                  </a:lnTo>
                  <a:lnTo>
                    <a:pt x="338799" y="73114"/>
                  </a:lnTo>
                  <a:lnTo>
                    <a:pt x="335428" y="70723"/>
                  </a:lnTo>
                  <a:lnTo>
                    <a:pt x="329488" y="71002"/>
                  </a:lnTo>
                  <a:lnTo>
                    <a:pt x="323548" y="71281"/>
                  </a:lnTo>
                  <a:lnTo>
                    <a:pt x="299424" y="108623"/>
                  </a:lnTo>
                  <a:lnTo>
                    <a:pt x="294382" y="135285"/>
                  </a:lnTo>
                  <a:lnTo>
                    <a:pt x="294639" y="142963"/>
                  </a:lnTo>
                  <a:lnTo>
                    <a:pt x="317521" y="163738"/>
                  </a:lnTo>
                  <a:lnTo>
                    <a:pt x="326794" y="163308"/>
                  </a:lnTo>
                  <a:lnTo>
                    <a:pt x="372480" y="144321"/>
                  </a:lnTo>
                  <a:lnTo>
                    <a:pt x="396702" y="125229"/>
                  </a:lnTo>
                  <a:lnTo>
                    <a:pt x="405611" y="114938"/>
                  </a:lnTo>
                </a:path>
                <a:path extrusionOk="0" h="274319" w="791210">
                  <a:moveTo>
                    <a:pt x="470181" y="123253"/>
                  </a:moveTo>
                  <a:lnTo>
                    <a:pt x="471052" y="111961"/>
                  </a:lnTo>
                  <a:lnTo>
                    <a:pt x="470448" y="103528"/>
                  </a:lnTo>
                  <a:lnTo>
                    <a:pt x="468370" y="97957"/>
                  </a:lnTo>
                  <a:lnTo>
                    <a:pt x="464817" y="95245"/>
                  </a:lnTo>
                  <a:lnTo>
                    <a:pt x="460787" y="94042"/>
                  </a:lnTo>
                  <a:lnTo>
                    <a:pt x="455095" y="95009"/>
                  </a:lnTo>
                  <a:lnTo>
                    <a:pt x="420570" y="123580"/>
                  </a:lnTo>
                  <a:lnTo>
                    <a:pt x="405901" y="157473"/>
                  </a:lnTo>
                  <a:lnTo>
                    <a:pt x="407590" y="160328"/>
                  </a:lnTo>
                  <a:lnTo>
                    <a:pt x="409279" y="163185"/>
                  </a:lnTo>
                  <a:lnTo>
                    <a:pt x="442379" y="133806"/>
                  </a:lnTo>
                  <a:lnTo>
                    <a:pt x="453536" y="117346"/>
                  </a:lnTo>
                  <a:lnTo>
                    <a:pt x="456770" y="114245"/>
                  </a:lnTo>
                  <a:lnTo>
                    <a:pt x="459907" y="113125"/>
                  </a:lnTo>
                  <a:lnTo>
                    <a:pt x="463045" y="112006"/>
                  </a:lnTo>
                  <a:lnTo>
                    <a:pt x="465775" y="115943"/>
                  </a:lnTo>
                  <a:lnTo>
                    <a:pt x="472621" y="161981"/>
                  </a:lnTo>
                  <a:lnTo>
                    <a:pt x="472807" y="173867"/>
                  </a:lnTo>
                  <a:lnTo>
                    <a:pt x="472328" y="185965"/>
                  </a:lnTo>
                  <a:lnTo>
                    <a:pt x="463720" y="233782"/>
                  </a:lnTo>
                  <a:lnTo>
                    <a:pt x="439868" y="269149"/>
                  </a:lnTo>
                  <a:lnTo>
                    <a:pt x="426748" y="273722"/>
                  </a:lnTo>
                  <a:lnTo>
                    <a:pt x="419349" y="272754"/>
                  </a:lnTo>
                  <a:lnTo>
                    <a:pt x="412106" y="268664"/>
                  </a:lnTo>
                  <a:lnTo>
                    <a:pt x="405656" y="261751"/>
                  </a:lnTo>
                  <a:lnTo>
                    <a:pt x="401804" y="249764"/>
                  </a:lnTo>
                  <a:lnTo>
                    <a:pt x="400551" y="232703"/>
                  </a:lnTo>
                  <a:lnTo>
                    <a:pt x="401896" y="210567"/>
                  </a:lnTo>
                </a:path>
                <a:path extrusionOk="0" h="274319" w="791210">
                  <a:moveTo>
                    <a:pt x="498590" y="153461"/>
                  </a:moveTo>
                  <a:lnTo>
                    <a:pt x="499416" y="149072"/>
                  </a:lnTo>
                  <a:lnTo>
                    <a:pt x="503862" y="144629"/>
                  </a:lnTo>
                  <a:lnTo>
                    <a:pt x="511925" y="140132"/>
                  </a:lnTo>
                  <a:lnTo>
                    <a:pt x="517207" y="137187"/>
                  </a:lnTo>
                  <a:lnTo>
                    <a:pt x="523273" y="133486"/>
                  </a:lnTo>
                  <a:lnTo>
                    <a:pt x="530122" y="129032"/>
                  </a:lnTo>
                  <a:lnTo>
                    <a:pt x="536971" y="124578"/>
                  </a:lnTo>
                  <a:lnTo>
                    <a:pt x="543437" y="119510"/>
                  </a:lnTo>
                  <a:lnTo>
                    <a:pt x="549521" y="113829"/>
                  </a:lnTo>
                  <a:lnTo>
                    <a:pt x="555606" y="108148"/>
                  </a:lnTo>
                  <a:lnTo>
                    <a:pt x="560187" y="102245"/>
                  </a:lnTo>
                  <a:lnTo>
                    <a:pt x="563266" y="96122"/>
                  </a:lnTo>
                  <a:lnTo>
                    <a:pt x="566344" y="89998"/>
                  </a:lnTo>
                  <a:lnTo>
                    <a:pt x="567660" y="84622"/>
                  </a:lnTo>
                  <a:lnTo>
                    <a:pt x="567214" y="79996"/>
                  </a:lnTo>
                  <a:lnTo>
                    <a:pt x="566768" y="75370"/>
                  </a:lnTo>
                  <a:lnTo>
                    <a:pt x="563363" y="72665"/>
                  </a:lnTo>
                  <a:lnTo>
                    <a:pt x="556998" y="71882"/>
                  </a:lnTo>
                  <a:lnTo>
                    <a:pt x="550633" y="71100"/>
                  </a:lnTo>
                  <a:lnTo>
                    <a:pt x="516350" y="100872"/>
                  </a:lnTo>
                  <a:lnTo>
                    <a:pt x="499107" y="142088"/>
                  </a:lnTo>
                  <a:lnTo>
                    <a:pt x="498634" y="149962"/>
                  </a:lnTo>
                  <a:lnTo>
                    <a:pt x="499812" y="156915"/>
                  </a:lnTo>
                  <a:lnTo>
                    <a:pt x="527682" y="175488"/>
                  </a:lnTo>
                  <a:lnTo>
                    <a:pt x="536610" y="175063"/>
                  </a:lnTo>
                  <a:lnTo>
                    <a:pt x="583015" y="155337"/>
                  </a:lnTo>
                  <a:lnTo>
                    <a:pt x="600690" y="137056"/>
                  </a:lnTo>
                  <a:lnTo>
                    <a:pt x="607057" y="126506"/>
                  </a:lnTo>
                </a:path>
                <a:path extrusionOk="0" h="274319" w="791210">
                  <a:moveTo>
                    <a:pt x="588640" y="98095"/>
                  </a:moveTo>
                  <a:lnTo>
                    <a:pt x="586895" y="86722"/>
                  </a:lnTo>
                  <a:lnTo>
                    <a:pt x="589206" y="80164"/>
                  </a:lnTo>
                  <a:lnTo>
                    <a:pt x="595572" y="78420"/>
                  </a:lnTo>
                  <a:lnTo>
                    <a:pt x="600054" y="77191"/>
                  </a:lnTo>
                  <a:lnTo>
                    <a:pt x="606078" y="77200"/>
                  </a:lnTo>
                  <a:lnTo>
                    <a:pt x="640070" y="96144"/>
                  </a:lnTo>
                  <a:lnTo>
                    <a:pt x="650147" y="129108"/>
                  </a:lnTo>
                  <a:lnTo>
                    <a:pt x="649844" y="135681"/>
                  </a:lnTo>
                  <a:lnTo>
                    <a:pt x="648836" y="142040"/>
                  </a:lnTo>
                  <a:lnTo>
                    <a:pt x="647021" y="150376"/>
                  </a:lnTo>
                  <a:lnTo>
                    <a:pt x="644014" y="156808"/>
                  </a:lnTo>
                  <a:lnTo>
                    <a:pt x="639814" y="161336"/>
                  </a:lnTo>
                  <a:lnTo>
                    <a:pt x="635614" y="165863"/>
                  </a:lnTo>
                  <a:lnTo>
                    <a:pt x="631923" y="168354"/>
                  </a:lnTo>
                  <a:lnTo>
                    <a:pt x="628740" y="168807"/>
                  </a:lnTo>
                  <a:lnTo>
                    <a:pt x="625557" y="169259"/>
                  </a:lnTo>
                  <a:lnTo>
                    <a:pt x="623577" y="166658"/>
                  </a:lnTo>
                  <a:lnTo>
                    <a:pt x="622798" y="161002"/>
                  </a:lnTo>
                  <a:lnTo>
                    <a:pt x="622019" y="155346"/>
                  </a:lnTo>
                  <a:lnTo>
                    <a:pt x="623516" y="147915"/>
                  </a:lnTo>
                  <a:lnTo>
                    <a:pt x="644566" y="111045"/>
                  </a:lnTo>
                  <a:lnTo>
                    <a:pt x="684572" y="82368"/>
                  </a:lnTo>
                  <a:lnTo>
                    <a:pt x="704399" y="73533"/>
                  </a:lnTo>
                </a:path>
                <a:path extrusionOk="0" h="274319" w="791210">
                  <a:moveTo>
                    <a:pt x="720015" y="145009"/>
                  </a:moveTo>
                  <a:lnTo>
                    <a:pt x="721188" y="139744"/>
                  </a:lnTo>
                  <a:lnTo>
                    <a:pt x="724592" y="132493"/>
                  </a:lnTo>
                  <a:lnTo>
                    <a:pt x="730228" y="123254"/>
                  </a:lnTo>
                  <a:lnTo>
                    <a:pt x="734441" y="116284"/>
                  </a:lnTo>
                  <a:lnTo>
                    <a:pt x="754342" y="80216"/>
                  </a:lnTo>
                  <a:lnTo>
                    <a:pt x="765030" y="47869"/>
                  </a:lnTo>
                  <a:lnTo>
                    <a:pt x="764901" y="43313"/>
                  </a:lnTo>
                  <a:lnTo>
                    <a:pt x="764772" y="38757"/>
                  </a:lnTo>
                  <a:lnTo>
                    <a:pt x="762775" y="36950"/>
                  </a:lnTo>
                  <a:lnTo>
                    <a:pt x="758911" y="37890"/>
                  </a:lnTo>
                  <a:lnTo>
                    <a:pt x="755047" y="38831"/>
                  </a:lnTo>
                  <a:lnTo>
                    <a:pt x="752546" y="43435"/>
                  </a:lnTo>
                  <a:lnTo>
                    <a:pt x="751406" y="51703"/>
                  </a:lnTo>
                  <a:lnTo>
                    <a:pt x="751181" y="58059"/>
                  </a:lnTo>
                  <a:lnTo>
                    <a:pt x="752216" y="64728"/>
                  </a:lnTo>
                  <a:lnTo>
                    <a:pt x="771183" y="100701"/>
                  </a:lnTo>
                  <a:lnTo>
                    <a:pt x="775808" y="107648"/>
                  </a:lnTo>
                  <a:lnTo>
                    <a:pt x="780114" y="114341"/>
                  </a:lnTo>
                  <a:lnTo>
                    <a:pt x="783655" y="120671"/>
                  </a:lnTo>
                  <a:lnTo>
                    <a:pt x="786432" y="126638"/>
                  </a:lnTo>
                  <a:lnTo>
                    <a:pt x="788444" y="132241"/>
                  </a:lnTo>
                  <a:lnTo>
                    <a:pt x="790618" y="139470"/>
                  </a:lnTo>
                  <a:lnTo>
                    <a:pt x="789972" y="144842"/>
                  </a:lnTo>
                  <a:lnTo>
                    <a:pt x="786506" y="148357"/>
                  </a:lnTo>
                  <a:lnTo>
                    <a:pt x="781491" y="151296"/>
                  </a:lnTo>
                  <a:lnTo>
                    <a:pt x="773888" y="152563"/>
                  </a:lnTo>
                  <a:lnTo>
                    <a:pt x="763698" y="152158"/>
                  </a:lnTo>
                  <a:lnTo>
                    <a:pt x="750919" y="150082"/>
                  </a:lnTo>
                </a:path>
              </a:pathLst>
            </a:custGeom>
            <a:noFill/>
            <a:ln cap="flat" cmpd="sng" w="21600">
              <a:solidFill>
                <a:srgbClr val="F59A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9" name="Google Shape;109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67872" y="2259159"/>
            <a:ext cx="257193" cy="1621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" name="Google Shape;110;p7"/>
          <p:cNvGrpSpPr/>
          <p:nvPr/>
        </p:nvGrpSpPr>
        <p:grpSpPr>
          <a:xfrm>
            <a:off x="2661776" y="2244503"/>
            <a:ext cx="539937" cy="179521"/>
            <a:chOff x="2661776" y="2244503"/>
            <a:chExt cx="539937" cy="179521"/>
          </a:xfrm>
        </p:grpSpPr>
        <p:sp>
          <p:nvSpPr>
            <p:cNvPr id="111" name="Google Shape;111;p7"/>
            <p:cNvSpPr/>
            <p:nvPr/>
          </p:nvSpPr>
          <p:spPr>
            <a:xfrm>
              <a:off x="2661776" y="2244503"/>
              <a:ext cx="296545" cy="171450"/>
            </a:xfrm>
            <a:custGeom>
              <a:rect b="b" l="l" r="r" t="t"/>
              <a:pathLst>
                <a:path extrusionOk="0" h="171450" w="296544">
                  <a:moveTo>
                    <a:pt x="63357" y="54908"/>
                  </a:moveTo>
                  <a:lnTo>
                    <a:pt x="68684" y="25243"/>
                  </a:lnTo>
                  <a:lnTo>
                    <a:pt x="66407" y="22315"/>
                  </a:lnTo>
                  <a:lnTo>
                    <a:pt x="61769" y="20222"/>
                  </a:lnTo>
                  <a:lnTo>
                    <a:pt x="57131" y="18130"/>
                  </a:lnTo>
                  <a:lnTo>
                    <a:pt x="50269" y="18215"/>
                  </a:lnTo>
                  <a:lnTo>
                    <a:pt x="15768" y="35557"/>
                  </a:lnTo>
                  <a:lnTo>
                    <a:pt x="0" y="68328"/>
                  </a:lnTo>
                  <a:lnTo>
                    <a:pt x="1054" y="75086"/>
                  </a:lnTo>
                  <a:lnTo>
                    <a:pt x="29238" y="105487"/>
                  </a:lnTo>
                  <a:lnTo>
                    <a:pt x="46679" y="115849"/>
                  </a:lnTo>
                  <a:lnTo>
                    <a:pt x="54303" y="120817"/>
                  </a:lnTo>
                  <a:lnTo>
                    <a:pt x="60867" y="125670"/>
                  </a:lnTo>
                  <a:lnTo>
                    <a:pt x="66369" y="130409"/>
                  </a:lnTo>
                  <a:lnTo>
                    <a:pt x="72998" y="136650"/>
                  </a:lnTo>
                  <a:lnTo>
                    <a:pt x="75408" y="142090"/>
                  </a:lnTo>
                  <a:lnTo>
                    <a:pt x="73601" y="146727"/>
                  </a:lnTo>
                  <a:lnTo>
                    <a:pt x="71794" y="151366"/>
                  </a:lnTo>
                  <a:lnTo>
                    <a:pt x="36028" y="160678"/>
                  </a:lnTo>
                  <a:lnTo>
                    <a:pt x="29221" y="161039"/>
                  </a:lnTo>
                  <a:lnTo>
                    <a:pt x="24849" y="159390"/>
                  </a:lnTo>
                  <a:lnTo>
                    <a:pt x="22912" y="155732"/>
                  </a:lnTo>
                  <a:lnTo>
                    <a:pt x="20976" y="152074"/>
                  </a:lnTo>
                  <a:lnTo>
                    <a:pt x="22003" y="146208"/>
                  </a:lnTo>
                  <a:lnTo>
                    <a:pt x="45266" y="109759"/>
                  </a:lnTo>
                  <a:lnTo>
                    <a:pt x="76325" y="74547"/>
                  </a:lnTo>
                  <a:lnTo>
                    <a:pt x="111139" y="38651"/>
                  </a:lnTo>
                  <a:lnTo>
                    <a:pt x="119173" y="30539"/>
                  </a:lnTo>
                  <a:lnTo>
                    <a:pt x="126241" y="23149"/>
                  </a:lnTo>
                  <a:lnTo>
                    <a:pt x="132341" y="16483"/>
                  </a:lnTo>
                  <a:lnTo>
                    <a:pt x="137475" y="10540"/>
                  </a:lnTo>
                  <a:lnTo>
                    <a:pt x="143675" y="3099"/>
                  </a:lnTo>
                  <a:lnTo>
                    <a:pt x="146447" y="0"/>
                  </a:lnTo>
                  <a:lnTo>
                    <a:pt x="145792" y="1243"/>
                  </a:lnTo>
                  <a:lnTo>
                    <a:pt x="145137" y="2486"/>
                  </a:lnTo>
                  <a:lnTo>
                    <a:pt x="143498" y="5595"/>
                  </a:lnTo>
                  <a:lnTo>
                    <a:pt x="126349" y="39979"/>
                  </a:lnTo>
                  <a:lnTo>
                    <a:pt x="108921" y="88425"/>
                  </a:lnTo>
                  <a:lnTo>
                    <a:pt x="102595" y="136508"/>
                  </a:lnTo>
                  <a:lnTo>
                    <a:pt x="103484" y="146463"/>
                  </a:lnTo>
                  <a:lnTo>
                    <a:pt x="124980" y="170879"/>
                  </a:lnTo>
                  <a:lnTo>
                    <a:pt x="131001" y="170500"/>
                  </a:lnTo>
                  <a:lnTo>
                    <a:pt x="160425" y="142171"/>
                  </a:lnTo>
                  <a:lnTo>
                    <a:pt x="166384" y="115218"/>
                  </a:lnTo>
                  <a:lnTo>
                    <a:pt x="166059" y="108727"/>
                  </a:lnTo>
                  <a:lnTo>
                    <a:pt x="140092" y="76220"/>
                  </a:lnTo>
                  <a:lnTo>
                    <a:pt x="124222" y="76625"/>
                  </a:lnTo>
                  <a:lnTo>
                    <a:pt x="116114" y="77985"/>
                  </a:lnTo>
                  <a:lnTo>
                    <a:pt x="109791" y="81351"/>
                  </a:lnTo>
                  <a:lnTo>
                    <a:pt x="105254" y="86723"/>
                  </a:lnTo>
                  <a:lnTo>
                    <a:pt x="100718" y="92094"/>
                  </a:lnTo>
                  <a:lnTo>
                    <a:pt x="99165" y="96751"/>
                  </a:lnTo>
                  <a:lnTo>
                    <a:pt x="100595" y="100691"/>
                  </a:lnTo>
                  <a:lnTo>
                    <a:pt x="135163" y="108754"/>
                  </a:lnTo>
                  <a:lnTo>
                    <a:pt x="144748" y="108429"/>
                  </a:lnTo>
                  <a:lnTo>
                    <a:pt x="155072" y="107673"/>
                  </a:lnTo>
                  <a:lnTo>
                    <a:pt x="165516" y="106726"/>
                  </a:lnTo>
                  <a:lnTo>
                    <a:pt x="175462" y="105828"/>
                  </a:lnTo>
                  <a:lnTo>
                    <a:pt x="184908" y="104981"/>
                  </a:lnTo>
                  <a:lnTo>
                    <a:pt x="193856" y="104182"/>
                  </a:lnTo>
                  <a:lnTo>
                    <a:pt x="202054" y="103741"/>
                  </a:lnTo>
                  <a:lnTo>
                    <a:pt x="209253" y="103965"/>
                  </a:lnTo>
                  <a:lnTo>
                    <a:pt x="232242" y="137402"/>
                  </a:lnTo>
                  <a:lnTo>
                    <a:pt x="231861" y="144960"/>
                  </a:lnTo>
                  <a:lnTo>
                    <a:pt x="231480" y="152519"/>
                  </a:lnTo>
                  <a:lnTo>
                    <a:pt x="232715" y="158146"/>
                  </a:lnTo>
                  <a:lnTo>
                    <a:pt x="235565" y="161839"/>
                  </a:lnTo>
                  <a:lnTo>
                    <a:pt x="238415" y="165533"/>
                  </a:lnTo>
                  <a:lnTo>
                    <a:pt x="279101" y="143469"/>
                  </a:lnTo>
                  <a:lnTo>
                    <a:pt x="296242" y="105478"/>
                  </a:lnTo>
                  <a:lnTo>
                    <a:pt x="295696" y="98233"/>
                  </a:lnTo>
                  <a:lnTo>
                    <a:pt x="263811" y="65814"/>
                  </a:lnTo>
                  <a:lnTo>
                    <a:pt x="252257" y="62832"/>
                  </a:lnTo>
                  <a:lnTo>
                    <a:pt x="241170" y="63093"/>
                  </a:lnTo>
                  <a:lnTo>
                    <a:pt x="230552" y="66595"/>
                  </a:lnTo>
                  <a:lnTo>
                    <a:pt x="220401" y="73340"/>
                  </a:lnTo>
                </a:path>
              </a:pathLst>
            </a:custGeom>
            <a:noFill/>
            <a:ln cap="flat" cmpd="sng" w="21600">
              <a:solidFill>
                <a:srgbClr val="F59A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2" name="Google Shape;112;p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948773" y="2279125"/>
              <a:ext cx="252940" cy="1448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3" name="Google Shape;113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421037" y="2207623"/>
            <a:ext cx="1056833" cy="334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8"/>
          <p:cNvGrpSpPr/>
          <p:nvPr/>
        </p:nvGrpSpPr>
        <p:grpSpPr>
          <a:xfrm>
            <a:off x="244400" y="277880"/>
            <a:ext cx="2984547" cy="1104004"/>
            <a:chOff x="244400" y="277880"/>
            <a:chExt cx="2984547" cy="1104004"/>
          </a:xfrm>
        </p:grpSpPr>
        <p:pic>
          <p:nvPicPr>
            <p:cNvPr id="119" name="Google Shape;119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40275" y="277880"/>
              <a:ext cx="2888672" cy="11040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Google Shape;120;p8"/>
            <p:cNvSpPr/>
            <p:nvPr/>
          </p:nvSpPr>
          <p:spPr>
            <a:xfrm>
              <a:off x="244400" y="329776"/>
              <a:ext cx="311785" cy="216535"/>
            </a:xfrm>
            <a:custGeom>
              <a:rect b="b" l="l" r="r" t="t"/>
              <a:pathLst>
                <a:path extrusionOk="0" h="216534" w="311784">
                  <a:moveTo>
                    <a:pt x="1782" y="202854"/>
                  </a:moveTo>
                  <a:lnTo>
                    <a:pt x="5002" y="198368"/>
                  </a:lnTo>
                  <a:lnTo>
                    <a:pt x="6829" y="194551"/>
                  </a:lnTo>
                  <a:lnTo>
                    <a:pt x="7264" y="191403"/>
                  </a:lnTo>
                  <a:lnTo>
                    <a:pt x="7562" y="189244"/>
                  </a:lnTo>
                  <a:lnTo>
                    <a:pt x="6661" y="187368"/>
                  </a:lnTo>
                  <a:lnTo>
                    <a:pt x="4560" y="185774"/>
                  </a:lnTo>
                  <a:lnTo>
                    <a:pt x="2458" y="184180"/>
                  </a:lnTo>
                  <a:lnTo>
                    <a:pt x="1126" y="183696"/>
                  </a:lnTo>
                  <a:lnTo>
                    <a:pt x="563" y="184321"/>
                  </a:lnTo>
                  <a:lnTo>
                    <a:pt x="0" y="184947"/>
                  </a:lnTo>
                  <a:lnTo>
                    <a:pt x="21386" y="216493"/>
                  </a:lnTo>
                  <a:lnTo>
                    <a:pt x="26811" y="214424"/>
                  </a:lnTo>
                  <a:lnTo>
                    <a:pt x="65934" y="182342"/>
                  </a:lnTo>
                  <a:lnTo>
                    <a:pt x="81403" y="167206"/>
                  </a:lnTo>
                  <a:lnTo>
                    <a:pt x="99131" y="149958"/>
                  </a:lnTo>
                  <a:lnTo>
                    <a:pt x="140297" y="112215"/>
                  </a:lnTo>
                  <a:lnTo>
                    <a:pt x="200637" y="62111"/>
                  </a:lnTo>
                  <a:lnTo>
                    <a:pt x="237528" y="36954"/>
                  </a:lnTo>
                  <a:lnTo>
                    <a:pt x="274407" y="16250"/>
                  </a:lnTo>
                  <a:lnTo>
                    <a:pt x="311275" y="0"/>
                  </a:lnTo>
                </a:path>
              </a:pathLst>
            </a:custGeom>
            <a:noFill/>
            <a:ln cap="flat" cmpd="sng" w="216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p8"/>
          <p:cNvSpPr/>
          <p:nvPr/>
        </p:nvSpPr>
        <p:spPr>
          <a:xfrm>
            <a:off x="3563933" y="517947"/>
            <a:ext cx="423545" cy="362585"/>
          </a:xfrm>
          <a:custGeom>
            <a:rect b="b" l="l" r="r" t="t"/>
            <a:pathLst>
              <a:path extrusionOk="0" h="362584" w="423545">
                <a:moveTo>
                  <a:pt x="22488" y="56430"/>
                </a:moveTo>
                <a:lnTo>
                  <a:pt x="21906" y="52350"/>
                </a:lnTo>
                <a:lnTo>
                  <a:pt x="20768" y="47717"/>
                </a:lnTo>
                <a:lnTo>
                  <a:pt x="19072" y="42533"/>
                </a:lnTo>
                <a:lnTo>
                  <a:pt x="17377" y="37349"/>
                </a:lnTo>
                <a:lnTo>
                  <a:pt x="15869" y="32525"/>
                </a:lnTo>
                <a:lnTo>
                  <a:pt x="14548" y="28063"/>
                </a:lnTo>
                <a:lnTo>
                  <a:pt x="13228" y="23601"/>
                </a:lnTo>
                <a:lnTo>
                  <a:pt x="12500" y="21141"/>
                </a:lnTo>
                <a:lnTo>
                  <a:pt x="12365" y="20685"/>
                </a:lnTo>
                <a:lnTo>
                  <a:pt x="12230" y="20229"/>
                </a:lnTo>
                <a:lnTo>
                  <a:pt x="12179" y="20693"/>
                </a:lnTo>
                <a:lnTo>
                  <a:pt x="12214" y="22079"/>
                </a:lnTo>
                <a:lnTo>
                  <a:pt x="12248" y="23465"/>
                </a:lnTo>
                <a:lnTo>
                  <a:pt x="12434" y="30933"/>
                </a:lnTo>
                <a:lnTo>
                  <a:pt x="13279" y="81809"/>
                </a:lnTo>
                <a:lnTo>
                  <a:pt x="13336" y="97290"/>
                </a:lnTo>
                <a:lnTo>
                  <a:pt x="13335" y="113958"/>
                </a:lnTo>
                <a:lnTo>
                  <a:pt x="12965" y="169103"/>
                </a:lnTo>
                <a:lnTo>
                  <a:pt x="10819" y="224798"/>
                </a:lnTo>
                <a:lnTo>
                  <a:pt x="6451" y="272131"/>
                </a:lnTo>
                <a:lnTo>
                  <a:pt x="2493" y="305624"/>
                </a:lnTo>
                <a:lnTo>
                  <a:pt x="1556" y="314140"/>
                </a:lnTo>
                <a:lnTo>
                  <a:pt x="877" y="321476"/>
                </a:lnTo>
                <a:lnTo>
                  <a:pt x="456" y="327630"/>
                </a:lnTo>
                <a:lnTo>
                  <a:pt x="68" y="335048"/>
                </a:lnTo>
                <a:lnTo>
                  <a:pt x="0" y="340984"/>
                </a:lnTo>
                <a:lnTo>
                  <a:pt x="252" y="345438"/>
                </a:lnTo>
                <a:lnTo>
                  <a:pt x="504" y="349893"/>
                </a:lnTo>
                <a:lnTo>
                  <a:pt x="1621" y="353261"/>
                </a:lnTo>
                <a:lnTo>
                  <a:pt x="3604" y="355545"/>
                </a:lnTo>
                <a:lnTo>
                  <a:pt x="5586" y="357828"/>
                </a:lnTo>
                <a:lnTo>
                  <a:pt x="8474" y="359524"/>
                </a:lnTo>
                <a:lnTo>
                  <a:pt x="12270" y="360635"/>
                </a:lnTo>
                <a:lnTo>
                  <a:pt x="16065" y="361745"/>
                </a:lnTo>
                <a:lnTo>
                  <a:pt x="22436" y="362356"/>
                </a:lnTo>
                <a:lnTo>
                  <a:pt x="31384" y="362467"/>
                </a:lnTo>
                <a:lnTo>
                  <a:pt x="41278" y="361884"/>
                </a:lnTo>
                <a:lnTo>
                  <a:pt x="57540" y="359968"/>
                </a:lnTo>
                <a:lnTo>
                  <a:pt x="80168" y="356719"/>
                </a:lnTo>
                <a:lnTo>
                  <a:pt x="109164" y="352138"/>
                </a:lnTo>
                <a:lnTo>
                  <a:pt x="140056" y="347169"/>
                </a:lnTo>
                <a:lnTo>
                  <a:pt x="168378" y="342758"/>
                </a:lnTo>
                <a:lnTo>
                  <a:pt x="217307" y="335612"/>
                </a:lnTo>
                <a:lnTo>
                  <a:pt x="259789" y="330395"/>
                </a:lnTo>
                <a:lnTo>
                  <a:pt x="299666" y="326801"/>
                </a:lnTo>
                <a:lnTo>
                  <a:pt x="348286" y="323697"/>
                </a:lnTo>
                <a:lnTo>
                  <a:pt x="387970" y="322257"/>
                </a:lnTo>
                <a:lnTo>
                  <a:pt x="402750" y="322104"/>
                </a:lnTo>
                <a:lnTo>
                  <a:pt x="408415" y="321833"/>
                </a:lnTo>
                <a:lnTo>
                  <a:pt x="411657" y="321349"/>
                </a:lnTo>
                <a:lnTo>
                  <a:pt x="414899" y="320865"/>
                </a:lnTo>
                <a:lnTo>
                  <a:pt x="416774" y="319377"/>
                </a:lnTo>
                <a:lnTo>
                  <a:pt x="417284" y="316884"/>
                </a:lnTo>
                <a:lnTo>
                  <a:pt x="417793" y="314392"/>
                </a:lnTo>
                <a:lnTo>
                  <a:pt x="417981" y="309419"/>
                </a:lnTo>
                <a:lnTo>
                  <a:pt x="417846" y="301966"/>
                </a:lnTo>
                <a:lnTo>
                  <a:pt x="417685" y="295698"/>
                </a:lnTo>
                <a:lnTo>
                  <a:pt x="417403" y="288077"/>
                </a:lnTo>
                <a:lnTo>
                  <a:pt x="416999" y="279101"/>
                </a:lnTo>
                <a:lnTo>
                  <a:pt x="416475" y="268771"/>
                </a:lnTo>
                <a:lnTo>
                  <a:pt x="415955" y="257204"/>
                </a:lnTo>
                <a:lnTo>
                  <a:pt x="415568" y="244515"/>
                </a:lnTo>
                <a:lnTo>
                  <a:pt x="415311" y="230706"/>
                </a:lnTo>
                <a:lnTo>
                  <a:pt x="415187" y="215776"/>
                </a:lnTo>
                <a:lnTo>
                  <a:pt x="415190" y="199981"/>
                </a:lnTo>
                <a:lnTo>
                  <a:pt x="415931" y="148946"/>
                </a:lnTo>
                <a:lnTo>
                  <a:pt x="418014" y="98281"/>
                </a:lnTo>
                <a:lnTo>
                  <a:pt x="420103" y="68384"/>
                </a:lnTo>
                <a:lnTo>
                  <a:pt x="420966" y="55543"/>
                </a:lnTo>
                <a:lnTo>
                  <a:pt x="422963" y="13363"/>
                </a:lnTo>
                <a:lnTo>
                  <a:pt x="423097" y="3774"/>
                </a:lnTo>
                <a:lnTo>
                  <a:pt x="423125" y="989"/>
                </a:lnTo>
                <a:lnTo>
                  <a:pt x="423129" y="531"/>
                </a:lnTo>
                <a:lnTo>
                  <a:pt x="423134" y="73"/>
                </a:lnTo>
                <a:lnTo>
                  <a:pt x="422915" y="311"/>
                </a:lnTo>
                <a:lnTo>
                  <a:pt x="422705" y="753"/>
                </a:lnTo>
                <a:lnTo>
                  <a:pt x="420984" y="4382"/>
                </a:lnTo>
                <a:lnTo>
                  <a:pt x="417752" y="11199"/>
                </a:lnTo>
              </a:path>
            </a:pathLst>
          </a:custGeom>
          <a:noFill/>
          <a:ln cap="flat" cmpd="sng" w="162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24900" y="965715"/>
            <a:ext cx="89187" cy="11267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8"/>
          <p:cNvSpPr/>
          <p:nvPr/>
        </p:nvSpPr>
        <p:spPr>
          <a:xfrm>
            <a:off x="262294" y="674622"/>
            <a:ext cx="234315" cy="248920"/>
          </a:xfrm>
          <a:custGeom>
            <a:rect b="b" l="l" r="r" t="t"/>
            <a:pathLst>
              <a:path extrusionOk="0" h="248919" w="234315">
                <a:moveTo>
                  <a:pt x="7049" y="211533"/>
                </a:moveTo>
                <a:lnTo>
                  <a:pt x="3904" y="209254"/>
                </a:lnTo>
                <a:lnTo>
                  <a:pt x="1796" y="206470"/>
                </a:lnTo>
                <a:lnTo>
                  <a:pt x="725" y="203180"/>
                </a:lnTo>
                <a:lnTo>
                  <a:pt x="0" y="200951"/>
                </a:lnTo>
                <a:lnTo>
                  <a:pt x="947" y="199762"/>
                </a:lnTo>
                <a:lnTo>
                  <a:pt x="3569" y="199613"/>
                </a:lnTo>
                <a:lnTo>
                  <a:pt x="6191" y="199464"/>
                </a:lnTo>
                <a:lnTo>
                  <a:pt x="18626" y="231420"/>
                </a:lnTo>
                <a:lnTo>
                  <a:pt x="20246" y="237635"/>
                </a:lnTo>
                <a:lnTo>
                  <a:pt x="26077" y="248850"/>
                </a:lnTo>
                <a:lnTo>
                  <a:pt x="29605" y="246244"/>
                </a:lnTo>
                <a:lnTo>
                  <a:pt x="55276" y="213906"/>
                </a:lnTo>
                <a:lnTo>
                  <a:pt x="76884" y="184228"/>
                </a:lnTo>
                <a:lnTo>
                  <a:pt x="89943" y="166417"/>
                </a:lnTo>
                <a:lnTo>
                  <a:pt x="120472" y="125192"/>
                </a:lnTo>
                <a:lnTo>
                  <a:pt x="146367" y="92141"/>
                </a:lnTo>
                <a:lnTo>
                  <a:pt x="173972" y="60258"/>
                </a:lnTo>
                <a:lnTo>
                  <a:pt x="203286" y="29545"/>
                </a:lnTo>
                <a:lnTo>
                  <a:pt x="234310" y="0"/>
                </a:lnTo>
              </a:path>
            </a:pathLst>
          </a:custGeom>
          <a:noFill/>
          <a:ln cap="flat" cmpd="sng" w="162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49073" y="598594"/>
            <a:ext cx="99834" cy="174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7023" y="1051178"/>
            <a:ext cx="218575" cy="1900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" name="Google Shape;126;p8"/>
          <p:cNvGrpSpPr/>
          <p:nvPr/>
        </p:nvGrpSpPr>
        <p:grpSpPr>
          <a:xfrm>
            <a:off x="109960" y="1506799"/>
            <a:ext cx="4878705" cy="251321"/>
            <a:chOff x="109960" y="1506799"/>
            <a:chExt cx="4878705" cy="251321"/>
          </a:xfrm>
        </p:grpSpPr>
        <p:pic>
          <p:nvPicPr>
            <p:cNvPr id="127" name="Google Shape;127;p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52255" y="1533816"/>
              <a:ext cx="64445" cy="1442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p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40650" y="1506799"/>
              <a:ext cx="386681" cy="2435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" name="Google Shape;129;p8"/>
            <p:cNvSpPr/>
            <p:nvPr/>
          </p:nvSpPr>
          <p:spPr>
            <a:xfrm>
              <a:off x="109960" y="1668585"/>
              <a:ext cx="4878705" cy="89535"/>
            </a:xfrm>
            <a:custGeom>
              <a:rect b="b" l="l" r="r" t="t"/>
              <a:pathLst>
                <a:path extrusionOk="0" h="89535" w="4878705">
                  <a:moveTo>
                    <a:pt x="78604" y="65207"/>
                  </a:moveTo>
                  <a:lnTo>
                    <a:pt x="130239" y="70003"/>
                  </a:lnTo>
                  <a:lnTo>
                    <a:pt x="187927" y="70922"/>
                  </a:lnTo>
                  <a:lnTo>
                    <a:pt x="238971" y="71138"/>
                  </a:lnTo>
                  <a:lnTo>
                    <a:pt x="268563" y="71132"/>
                  </a:lnTo>
                  <a:lnTo>
                    <a:pt x="332709" y="69783"/>
                  </a:lnTo>
                  <a:lnTo>
                    <a:pt x="401352" y="65910"/>
                  </a:lnTo>
                  <a:lnTo>
                    <a:pt x="472032" y="60034"/>
                  </a:lnTo>
                  <a:lnTo>
                    <a:pt x="542288" y="52679"/>
                  </a:lnTo>
                  <a:lnTo>
                    <a:pt x="576393" y="48803"/>
                  </a:lnTo>
                  <a:lnTo>
                    <a:pt x="608663" y="45269"/>
                  </a:lnTo>
                  <a:lnTo>
                    <a:pt x="667696" y="39227"/>
                  </a:lnTo>
                  <a:lnTo>
                    <a:pt x="715203" y="35184"/>
                  </a:lnTo>
                  <a:lnTo>
                    <a:pt x="762963" y="33710"/>
                  </a:lnTo>
                  <a:lnTo>
                    <a:pt x="770485" y="34078"/>
                  </a:lnTo>
                  <a:lnTo>
                    <a:pt x="769566" y="34876"/>
                  </a:lnTo>
                  <a:lnTo>
                    <a:pt x="768251" y="36016"/>
                  </a:lnTo>
                  <a:lnTo>
                    <a:pt x="764117" y="39606"/>
                  </a:lnTo>
                  <a:lnTo>
                    <a:pt x="757162" y="45645"/>
                  </a:lnTo>
                </a:path>
                <a:path extrusionOk="0" h="89535" w="4878705">
                  <a:moveTo>
                    <a:pt x="0" y="89350"/>
                  </a:moveTo>
                  <a:lnTo>
                    <a:pt x="817" y="83551"/>
                  </a:lnTo>
                  <a:lnTo>
                    <a:pt x="4217" y="78770"/>
                  </a:lnTo>
                  <a:lnTo>
                    <a:pt x="10198" y="75009"/>
                  </a:lnTo>
                  <a:lnTo>
                    <a:pt x="14235" y="72469"/>
                  </a:lnTo>
                  <a:lnTo>
                    <a:pt x="51158" y="68732"/>
                  </a:lnTo>
                  <a:lnTo>
                    <a:pt x="60584" y="68837"/>
                  </a:lnTo>
                  <a:lnTo>
                    <a:pt x="102666" y="72847"/>
                  </a:lnTo>
                  <a:lnTo>
                    <a:pt x="114157" y="74633"/>
                  </a:lnTo>
                  <a:lnTo>
                    <a:pt x="126338" y="76416"/>
                  </a:lnTo>
                  <a:lnTo>
                    <a:pt x="167132" y="81600"/>
                  </a:lnTo>
                  <a:lnTo>
                    <a:pt x="215622" y="84630"/>
                  </a:lnTo>
                  <a:lnTo>
                    <a:pt x="252422" y="85152"/>
                  </a:lnTo>
                  <a:lnTo>
                    <a:pt x="272148" y="84979"/>
                  </a:lnTo>
                  <a:lnTo>
                    <a:pt x="314334" y="83823"/>
                  </a:lnTo>
                  <a:lnTo>
                    <a:pt x="360637" y="81915"/>
                  </a:lnTo>
                  <a:lnTo>
                    <a:pt x="385364" y="80701"/>
                  </a:lnTo>
                  <a:lnTo>
                    <a:pt x="410846" y="79510"/>
                  </a:lnTo>
                  <a:lnTo>
                    <a:pt x="436784" y="78540"/>
                  </a:lnTo>
                  <a:lnTo>
                    <a:pt x="463179" y="77789"/>
                  </a:lnTo>
                  <a:lnTo>
                    <a:pt x="490031" y="77259"/>
                  </a:lnTo>
                  <a:lnTo>
                    <a:pt x="516932" y="76987"/>
                  </a:lnTo>
                  <a:lnTo>
                    <a:pt x="543471" y="77009"/>
                  </a:lnTo>
                  <a:lnTo>
                    <a:pt x="595468" y="77935"/>
                  </a:lnTo>
                  <a:lnTo>
                    <a:pt x="646928" y="79875"/>
                  </a:lnTo>
                  <a:lnTo>
                    <a:pt x="698760" y="82662"/>
                  </a:lnTo>
                  <a:lnTo>
                    <a:pt x="724984" y="84133"/>
                  </a:lnTo>
                  <a:lnTo>
                    <a:pt x="778724" y="86272"/>
                  </a:lnTo>
                  <a:lnTo>
                    <a:pt x="833993" y="87348"/>
                  </a:lnTo>
                  <a:lnTo>
                    <a:pt x="861790" y="87509"/>
                  </a:lnTo>
                  <a:lnTo>
                    <a:pt x="889629" y="87424"/>
                  </a:lnTo>
                  <a:lnTo>
                    <a:pt x="945654" y="86503"/>
                  </a:lnTo>
                  <a:lnTo>
                    <a:pt x="1003363" y="84540"/>
                  </a:lnTo>
                  <a:lnTo>
                    <a:pt x="1062854" y="81699"/>
                  </a:lnTo>
                  <a:lnTo>
                    <a:pt x="1093014" y="80318"/>
                  </a:lnTo>
                  <a:lnTo>
                    <a:pt x="1154041" y="77809"/>
                  </a:lnTo>
                  <a:lnTo>
                    <a:pt x="1215111" y="75774"/>
                  </a:lnTo>
                  <a:lnTo>
                    <a:pt x="1275324" y="74351"/>
                  </a:lnTo>
                  <a:lnTo>
                    <a:pt x="1335600" y="73452"/>
                  </a:lnTo>
                  <a:lnTo>
                    <a:pt x="1396861" y="72986"/>
                  </a:lnTo>
                  <a:lnTo>
                    <a:pt x="1428073" y="72820"/>
                  </a:lnTo>
                  <a:lnTo>
                    <a:pt x="1459954" y="72572"/>
                  </a:lnTo>
                  <a:lnTo>
                    <a:pt x="1525725" y="71829"/>
                  </a:lnTo>
                  <a:lnTo>
                    <a:pt x="1593988" y="70210"/>
                  </a:lnTo>
                  <a:lnTo>
                    <a:pt x="1664562" y="67165"/>
                  </a:lnTo>
                  <a:lnTo>
                    <a:pt x="1737865" y="63089"/>
                  </a:lnTo>
                  <a:lnTo>
                    <a:pt x="1814315" y="58374"/>
                  </a:lnTo>
                  <a:lnTo>
                    <a:pt x="1853431" y="55874"/>
                  </a:lnTo>
                  <a:lnTo>
                    <a:pt x="1892754" y="53410"/>
                  </a:lnTo>
                  <a:lnTo>
                    <a:pt x="1932285" y="50982"/>
                  </a:lnTo>
                  <a:lnTo>
                    <a:pt x="1972023" y="48590"/>
                  </a:lnTo>
                  <a:lnTo>
                    <a:pt x="2011511" y="46317"/>
                  </a:lnTo>
                  <a:lnTo>
                    <a:pt x="2050291" y="44248"/>
                  </a:lnTo>
                  <a:lnTo>
                    <a:pt x="2088363" y="42382"/>
                  </a:lnTo>
                  <a:lnTo>
                    <a:pt x="2162653" y="39226"/>
                  </a:lnTo>
                  <a:lnTo>
                    <a:pt x="2236012" y="36641"/>
                  </a:lnTo>
                  <a:lnTo>
                    <a:pt x="2308968" y="34558"/>
                  </a:lnTo>
                  <a:lnTo>
                    <a:pt x="2383068" y="32769"/>
                  </a:lnTo>
                  <a:lnTo>
                    <a:pt x="2420644" y="31972"/>
                  </a:lnTo>
                  <a:lnTo>
                    <a:pt x="2458631" y="31131"/>
                  </a:lnTo>
                  <a:lnTo>
                    <a:pt x="2497089" y="30134"/>
                  </a:lnTo>
                  <a:lnTo>
                    <a:pt x="2536018" y="28981"/>
                  </a:lnTo>
                  <a:lnTo>
                    <a:pt x="2575419" y="27673"/>
                  </a:lnTo>
                  <a:lnTo>
                    <a:pt x="2615627" y="26195"/>
                  </a:lnTo>
                  <a:lnTo>
                    <a:pt x="2656979" y="24532"/>
                  </a:lnTo>
                  <a:lnTo>
                    <a:pt x="2699473" y="22685"/>
                  </a:lnTo>
                  <a:lnTo>
                    <a:pt x="2743110" y="20654"/>
                  </a:lnTo>
                  <a:lnTo>
                    <a:pt x="2787770" y="18514"/>
                  </a:lnTo>
                  <a:lnTo>
                    <a:pt x="2833333" y="16343"/>
                  </a:lnTo>
                  <a:lnTo>
                    <a:pt x="2879799" y="14139"/>
                  </a:lnTo>
                  <a:lnTo>
                    <a:pt x="2927167" y="11903"/>
                  </a:lnTo>
                  <a:lnTo>
                    <a:pt x="2974849" y="9757"/>
                  </a:lnTo>
                  <a:lnTo>
                    <a:pt x="3022253" y="7826"/>
                  </a:lnTo>
                  <a:lnTo>
                    <a:pt x="3069382" y="6108"/>
                  </a:lnTo>
                  <a:lnTo>
                    <a:pt x="3116233" y="4605"/>
                  </a:lnTo>
                  <a:lnTo>
                    <a:pt x="3163103" y="3329"/>
                  </a:lnTo>
                  <a:lnTo>
                    <a:pt x="3210288" y="2295"/>
                  </a:lnTo>
                  <a:lnTo>
                    <a:pt x="3257787" y="1503"/>
                  </a:lnTo>
                  <a:lnTo>
                    <a:pt x="3305601" y="953"/>
                  </a:lnTo>
                  <a:lnTo>
                    <a:pt x="3381808" y="465"/>
                  </a:lnTo>
                  <a:lnTo>
                    <a:pt x="3429095" y="285"/>
                  </a:lnTo>
                  <a:lnTo>
                    <a:pt x="3482505" y="147"/>
                  </a:lnTo>
                  <a:lnTo>
                    <a:pt x="3542038" y="52"/>
                  </a:lnTo>
                  <a:lnTo>
                    <a:pt x="3607693" y="0"/>
                  </a:lnTo>
                  <a:lnTo>
                    <a:pt x="3673637" y="7"/>
                  </a:lnTo>
                  <a:lnTo>
                    <a:pt x="3734037" y="94"/>
                  </a:lnTo>
                  <a:lnTo>
                    <a:pt x="3788893" y="259"/>
                  </a:lnTo>
                  <a:lnTo>
                    <a:pt x="3838204" y="503"/>
                  </a:lnTo>
                  <a:lnTo>
                    <a:pt x="3881971" y="826"/>
                  </a:lnTo>
                  <a:lnTo>
                    <a:pt x="3920193" y="1228"/>
                  </a:lnTo>
                  <a:lnTo>
                    <a:pt x="3973366" y="2006"/>
                  </a:lnTo>
                  <a:lnTo>
                    <a:pt x="4026535" y="3018"/>
                  </a:lnTo>
                  <a:lnTo>
                    <a:pt x="4079700" y="4263"/>
                  </a:lnTo>
                  <a:lnTo>
                    <a:pt x="4132861" y="5742"/>
                  </a:lnTo>
                  <a:lnTo>
                    <a:pt x="4185245" y="7424"/>
                  </a:lnTo>
                  <a:lnTo>
                    <a:pt x="4236075" y="9278"/>
                  </a:lnTo>
                  <a:lnTo>
                    <a:pt x="4285354" y="11302"/>
                  </a:lnTo>
                  <a:lnTo>
                    <a:pt x="4333080" y="13499"/>
                  </a:lnTo>
                  <a:lnTo>
                    <a:pt x="4379240" y="15724"/>
                  </a:lnTo>
                  <a:lnTo>
                    <a:pt x="4423822" y="17836"/>
                  </a:lnTo>
                  <a:lnTo>
                    <a:pt x="4466825" y="19834"/>
                  </a:lnTo>
                  <a:lnTo>
                    <a:pt x="4508250" y="21718"/>
                  </a:lnTo>
                  <a:lnTo>
                    <a:pt x="4548096" y="23386"/>
                  </a:lnTo>
                  <a:lnTo>
                    <a:pt x="4586360" y="24736"/>
                  </a:lnTo>
                  <a:lnTo>
                    <a:pt x="4658146" y="26482"/>
                  </a:lnTo>
                  <a:lnTo>
                    <a:pt x="4710199" y="26397"/>
                  </a:lnTo>
                  <a:lnTo>
                    <a:pt x="4764283" y="24492"/>
                  </a:lnTo>
                  <a:lnTo>
                    <a:pt x="4820397" y="20767"/>
                  </a:lnTo>
                  <a:lnTo>
                    <a:pt x="4878541" y="15221"/>
                  </a:lnTo>
                </a:path>
              </a:pathLst>
            </a:custGeom>
            <a:noFill/>
            <a:ln cap="flat" cmpd="sng" w="162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" name="Google Shape;130;p8"/>
          <p:cNvSpPr/>
          <p:nvPr/>
        </p:nvSpPr>
        <p:spPr>
          <a:xfrm>
            <a:off x="257801" y="2017431"/>
            <a:ext cx="1270" cy="5715"/>
          </a:xfrm>
          <a:custGeom>
            <a:rect b="b" l="l" r="r" t="t"/>
            <a:pathLst>
              <a:path extrusionOk="0" h="5714" w="1270">
                <a:moveTo>
                  <a:pt x="934" y="5388"/>
                </a:moveTo>
                <a:lnTo>
                  <a:pt x="359" y="2060"/>
                </a:lnTo>
                <a:lnTo>
                  <a:pt x="57" y="310"/>
                </a:lnTo>
                <a:lnTo>
                  <a:pt x="28" y="140"/>
                </a:lnTo>
                <a:lnTo>
                  <a:pt x="0" y="0"/>
                </a:lnTo>
                <a:lnTo>
                  <a:pt x="10" y="187"/>
                </a:lnTo>
                <a:lnTo>
                  <a:pt x="76" y="1316"/>
                </a:lnTo>
                <a:lnTo>
                  <a:pt x="202" y="3465"/>
                </a:lnTo>
              </a:path>
            </a:pathLst>
          </a:custGeom>
          <a:noFill/>
          <a:ln cap="flat" cmpd="sng" w="162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8"/>
          <p:cNvSpPr/>
          <p:nvPr/>
        </p:nvSpPr>
        <p:spPr>
          <a:xfrm>
            <a:off x="268080" y="2285872"/>
            <a:ext cx="1905" cy="3175"/>
          </a:xfrm>
          <a:custGeom>
            <a:rect b="b" l="l" r="r" t="t"/>
            <a:pathLst>
              <a:path extrusionOk="0" h="3175" w="1904">
                <a:moveTo>
                  <a:pt x="1674" y="0"/>
                </a:moveTo>
                <a:lnTo>
                  <a:pt x="1116" y="980"/>
                </a:lnTo>
                <a:lnTo>
                  <a:pt x="558" y="1960"/>
                </a:lnTo>
                <a:lnTo>
                  <a:pt x="0" y="2940"/>
                </a:lnTo>
              </a:path>
            </a:pathLst>
          </a:custGeom>
          <a:noFill/>
          <a:ln cap="flat" cmpd="sng" w="162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28450" y="1933544"/>
            <a:ext cx="77605" cy="15538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8"/>
          <p:cNvSpPr/>
          <p:nvPr/>
        </p:nvSpPr>
        <p:spPr>
          <a:xfrm>
            <a:off x="267676" y="2290072"/>
            <a:ext cx="16510" cy="20955"/>
          </a:xfrm>
          <a:custGeom>
            <a:rect b="b" l="l" r="r" t="t"/>
            <a:pathLst>
              <a:path extrusionOk="0" h="20955" w="16510">
                <a:moveTo>
                  <a:pt x="16007" y="12034"/>
                </a:moveTo>
                <a:lnTo>
                  <a:pt x="13602" y="5343"/>
                </a:lnTo>
                <a:lnTo>
                  <a:pt x="12286" y="1684"/>
                </a:lnTo>
                <a:lnTo>
                  <a:pt x="12061" y="1057"/>
                </a:lnTo>
                <a:lnTo>
                  <a:pt x="11902" y="616"/>
                </a:lnTo>
                <a:lnTo>
                  <a:pt x="11838" y="999"/>
                </a:lnTo>
                <a:lnTo>
                  <a:pt x="11848" y="1402"/>
                </a:lnTo>
                <a:lnTo>
                  <a:pt x="11893" y="3174"/>
                </a:lnTo>
                <a:lnTo>
                  <a:pt x="11973" y="6313"/>
                </a:lnTo>
                <a:lnTo>
                  <a:pt x="12053" y="9452"/>
                </a:lnTo>
                <a:lnTo>
                  <a:pt x="12159" y="10887"/>
                </a:lnTo>
                <a:lnTo>
                  <a:pt x="12290" y="10618"/>
                </a:lnTo>
                <a:lnTo>
                  <a:pt x="12421" y="10348"/>
                </a:lnTo>
                <a:lnTo>
                  <a:pt x="12749" y="9674"/>
                </a:lnTo>
                <a:lnTo>
                  <a:pt x="13273" y="8596"/>
                </a:lnTo>
                <a:lnTo>
                  <a:pt x="13798" y="7518"/>
                </a:lnTo>
                <a:lnTo>
                  <a:pt x="13916" y="6230"/>
                </a:lnTo>
                <a:lnTo>
                  <a:pt x="13627" y="4732"/>
                </a:lnTo>
                <a:lnTo>
                  <a:pt x="13338" y="3235"/>
                </a:lnTo>
                <a:lnTo>
                  <a:pt x="12651" y="2062"/>
                </a:lnTo>
                <a:lnTo>
                  <a:pt x="11564" y="1213"/>
                </a:lnTo>
                <a:lnTo>
                  <a:pt x="10477" y="365"/>
                </a:lnTo>
                <a:lnTo>
                  <a:pt x="9285" y="0"/>
                </a:lnTo>
                <a:lnTo>
                  <a:pt x="7986" y="117"/>
                </a:lnTo>
                <a:lnTo>
                  <a:pt x="6687" y="234"/>
                </a:lnTo>
                <a:lnTo>
                  <a:pt x="3677" y="11197"/>
                </a:lnTo>
                <a:lnTo>
                  <a:pt x="3526" y="13959"/>
                </a:lnTo>
                <a:lnTo>
                  <a:pt x="3734" y="16112"/>
                </a:lnTo>
                <a:lnTo>
                  <a:pt x="4301" y="17656"/>
                </a:lnTo>
                <a:lnTo>
                  <a:pt x="4868" y="19201"/>
                </a:lnTo>
                <a:lnTo>
                  <a:pt x="5762" y="20050"/>
                </a:lnTo>
                <a:lnTo>
                  <a:pt x="6982" y="20204"/>
                </a:lnTo>
                <a:lnTo>
                  <a:pt x="8202" y="20359"/>
                </a:lnTo>
                <a:lnTo>
                  <a:pt x="9164" y="19561"/>
                </a:lnTo>
                <a:lnTo>
                  <a:pt x="9868" y="17812"/>
                </a:lnTo>
                <a:lnTo>
                  <a:pt x="10572" y="16064"/>
                </a:lnTo>
                <a:lnTo>
                  <a:pt x="10867" y="13934"/>
                </a:lnTo>
                <a:lnTo>
                  <a:pt x="10752" y="11426"/>
                </a:lnTo>
                <a:lnTo>
                  <a:pt x="10637" y="8917"/>
                </a:lnTo>
                <a:lnTo>
                  <a:pt x="9688" y="6857"/>
                </a:lnTo>
                <a:lnTo>
                  <a:pt x="7905" y="5246"/>
                </a:lnTo>
                <a:lnTo>
                  <a:pt x="6121" y="3635"/>
                </a:lnTo>
                <a:lnTo>
                  <a:pt x="4320" y="2602"/>
                </a:lnTo>
                <a:lnTo>
                  <a:pt x="2502" y="2147"/>
                </a:lnTo>
                <a:lnTo>
                  <a:pt x="0" y="1521"/>
                </a:lnTo>
                <a:lnTo>
                  <a:pt x="105" y="3006"/>
                </a:lnTo>
                <a:lnTo>
                  <a:pt x="2820" y="6603"/>
                </a:lnTo>
              </a:path>
            </a:pathLst>
          </a:custGeom>
          <a:noFill/>
          <a:ln cap="flat" cmpd="sng" w="162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8"/>
          <p:cNvSpPr/>
          <p:nvPr/>
        </p:nvSpPr>
        <p:spPr>
          <a:xfrm>
            <a:off x="249512" y="2018625"/>
            <a:ext cx="13335" cy="24130"/>
          </a:xfrm>
          <a:custGeom>
            <a:rect b="b" l="l" r="r" t="t"/>
            <a:pathLst>
              <a:path extrusionOk="0" h="24130" w="13335">
                <a:moveTo>
                  <a:pt x="898" y="0"/>
                </a:moveTo>
                <a:lnTo>
                  <a:pt x="0" y="13825"/>
                </a:lnTo>
                <a:lnTo>
                  <a:pt x="873" y="21319"/>
                </a:lnTo>
                <a:lnTo>
                  <a:pt x="3517" y="22481"/>
                </a:lnTo>
                <a:lnTo>
                  <a:pt x="5379" y="23299"/>
                </a:lnTo>
                <a:lnTo>
                  <a:pt x="7223" y="23510"/>
                </a:lnTo>
                <a:lnTo>
                  <a:pt x="9049" y="23114"/>
                </a:lnTo>
                <a:lnTo>
                  <a:pt x="11651" y="22550"/>
                </a:lnTo>
                <a:lnTo>
                  <a:pt x="13057" y="19672"/>
                </a:lnTo>
                <a:lnTo>
                  <a:pt x="13266" y="14481"/>
                </a:lnTo>
              </a:path>
            </a:pathLst>
          </a:custGeom>
          <a:noFill/>
          <a:ln cap="flat" cmpd="sng" w="162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9"/>
          <p:cNvGrpSpPr/>
          <p:nvPr/>
        </p:nvGrpSpPr>
        <p:grpSpPr>
          <a:xfrm>
            <a:off x="60332" y="271876"/>
            <a:ext cx="4343400" cy="2614401"/>
            <a:chOff x="60332" y="271876"/>
            <a:chExt cx="4343400" cy="2614401"/>
          </a:xfrm>
        </p:grpSpPr>
        <p:pic>
          <p:nvPicPr>
            <p:cNvPr id="140" name="Google Shape;140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74548" y="313040"/>
              <a:ext cx="2888673" cy="17729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Google Shape;141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49593" y="327297"/>
              <a:ext cx="230615" cy="1891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2" name="Google Shape;142;p9"/>
            <p:cNvSpPr/>
            <p:nvPr/>
          </p:nvSpPr>
          <p:spPr>
            <a:xfrm>
              <a:off x="3573894" y="369619"/>
              <a:ext cx="361315" cy="370840"/>
            </a:xfrm>
            <a:custGeom>
              <a:rect b="b" l="l" r="r" t="t"/>
              <a:pathLst>
                <a:path extrusionOk="0" h="370840" w="361314">
                  <a:moveTo>
                    <a:pt x="2635" y="63786"/>
                  </a:moveTo>
                  <a:lnTo>
                    <a:pt x="3020" y="57340"/>
                  </a:lnTo>
                  <a:lnTo>
                    <a:pt x="2833" y="50577"/>
                  </a:lnTo>
                  <a:lnTo>
                    <a:pt x="2076" y="43496"/>
                  </a:lnTo>
                  <a:lnTo>
                    <a:pt x="1574" y="38797"/>
                  </a:lnTo>
                  <a:lnTo>
                    <a:pt x="1118" y="35516"/>
                  </a:lnTo>
                  <a:lnTo>
                    <a:pt x="707" y="33653"/>
                  </a:lnTo>
                  <a:lnTo>
                    <a:pt x="297" y="31789"/>
                  </a:lnTo>
                  <a:lnTo>
                    <a:pt x="74" y="30773"/>
                  </a:lnTo>
                  <a:lnTo>
                    <a:pt x="37" y="30605"/>
                  </a:lnTo>
                  <a:lnTo>
                    <a:pt x="0" y="30437"/>
                  </a:lnTo>
                  <a:lnTo>
                    <a:pt x="20" y="30717"/>
                  </a:lnTo>
                  <a:lnTo>
                    <a:pt x="96" y="31446"/>
                  </a:lnTo>
                  <a:lnTo>
                    <a:pt x="174" y="32176"/>
                  </a:lnTo>
                  <a:lnTo>
                    <a:pt x="639" y="36576"/>
                  </a:lnTo>
                  <a:lnTo>
                    <a:pt x="6129" y="77180"/>
                  </a:lnTo>
                  <a:lnTo>
                    <a:pt x="7813" y="88007"/>
                  </a:lnTo>
                  <a:lnTo>
                    <a:pt x="12918" y="127851"/>
                  </a:lnTo>
                  <a:lnTo>
                    <a:pt x="16483" y="176808"/>
                  </a:lnTo>
                  <a:lnTo>
                    <a:pt x="17173" y="212502"/>
                  </a:lnTo>
                  <a:lnTo>
                    <a:pt x="17163" y="229210"/>
                  </a:lnTo>
                  <a:lnTo>
                    <a:pt x="16939" y="244847"/>
                  </a:lnTo>
                  <a:lnTo>
                    <a:pt x="16502" y="259412"/>
                  </a:lnTo>
                  <a:lnTo>
                    <a:pt x="16019" y="272832"/>
                  </a:lnTo>
                  <a:lnTo>
                    <a:pt x="15658" y="285032"/>
                  </a:lnTo>
                  <a:lnTo>
                    <a:pt x="15420" y="296011"/>
                  </a:lnTo>
                  <a:lnTo>
                    <a:pt x="15305" y="305771"/>
                  </a:lnTo>
                  <a:lnTo>
                    <a:pt x="15383" y="314549"/>
                  </a:lnTo>
                  <a:lnTo>
                    <a:pt x="22715" y="357938"/>
                  </a:lnTo>
                  <a:lnTo>
                    <a:pt x="25044" y="364036"/>
                  </a:lnTo>
                  <a:lnTo>
                    <a:pt x="27248" y="367669"/>
                  </a:lnTo>
                  <a:lnTo>
                    <a:pt x="29326" y="368836"/>
                  </a:lnTo>
                  <a:lnTo>
                    <a:pt x="31404" y="370004"/>
                  </a:lnTo>
                  <a:lnTo>
                    <a:pt x="35354" y="370652"/>
                  </a:lnTo>
                  <a:lnTo>
                    <a:pt x="41173" y="370781"/>
                  </a:lnTo>
                  <a:lnTo>
                    <a:pt x="46289" y="370804"/>
                  </a:lnTo>
                  <a:lnTo>
                    <a:pt x="52908" y="370677"/>
                  </a:lnTo>
                  <a:lnTo>
                    <a:pt x="95458" y="367917"/>
                  </a:lnTo>
                  <a:lnTo>
                    <a:pt x="147451" y="360934"/>
                  </a:lnTo>
                  <a:lnTo>
                    <a:pt x="189035" y="354117"/>
                  </a:lnTo>
                  <a:lnTo>
                    <a:pt x="233929" y="345971"/>
                  </a:lnTo>
                  <a:lnTo>
                    <a:pt x="274386" y="338067"/>
                  </a:lnTo>
                  <a:lnTo>
                    <a:pt x="322047" y="327871"/>
                  </a:lnTo>
                  <a:lnTo>
                    <a:pt x="360021" y="316600"/>
                  </a:lnTo>
                  <a:lnTo>
                    <a:pt x="361163" y="299227"/>
                  </a:lnTo>
                  <a:lnTo>
                    <a:pt x="360479" y="291513"/>
                  </a:lnTo>
                  <a:lnTo>
                    <a:pt x="359015" y="282774"/>
                  </a:lnTo>
                  <a:lnTo>
                    <a:pt x="357878" y="275634"/>
                  </a:lnTo>
                  <a:lnTo>
                    <a:pt x="352588" y="235553"/>
                  </a:lnTo>
                  <a:lnTo>
                    <a:pt x="348680" y="195988"/>
                  </a:lnTo>
                  <a:lnTo>
                    <a:pt x="345069" y="152088"/>
                  </a:lnTo>
                  <a:lnTo>
                    <a:pt x="342753" y="122181"/>
                  </a:lnTo>
                  <a:lnTo>
                    <a:pt x="341609" y="107657"/>
                  </a:lnTo>
                  <a:lnTo>
                    <a:pt x="340472" y="93515"/>
                  </a:lnTo>
                  <a:lnTo>
                    <a:pt x="339341" y="79755"/>
                  </a:lnTo>
                  <a:lnTo>
                    <a:pt x="338256" y="66634"/>
                  </a:lnTo>
                  <a:lnTo>
                    <a:pt x="337257" y="54413"/>
                  </a:lnTo>
                  <a:lnTo>
                    <a:pt x="336342" y="43092"/>
                  </a:lnTo>
                  <a:lnTo>
                    <a:pt x="335512" y="32671"/>
                  </a:lnTo>
                  <a:lnTo>
                    <a:pt x="334747" y="23604"/>
                  </a:lnTo>
                  <a:lnTo>
                    <a:pt x="331086" y="0"/>
                  </a:lnTo>
                  <a:lnTo>
                    <a:pt x="330804" y="522"/>
                  </a:lnTo>
                  <a:lnTo>
                    <a:pt x="330401" y="2284"/>
                  </a:lnTo>
                  <a:lnTo>
                    <a:pt x="329654" y="5543"/>
                  </a:lnTo>
                  <a:lnTo>
                    <a:pt x="328278" y="11551"/>
                  </a:lnTo>
                  <a:lnTo>
                    <a:pt x="326272" y="20307"/>
                  </a:lnTo>
                  <a:lnTo>
                    <a:pt x="323638" y="31812"/>
                  </a:lnTo>
                </a:path>
              </a:pathLst>
            </a:custGeom>
            <a:noFill/>
            <a:ln cap="flat" cmpd="sng" w="162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3" name="Google Shape;143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736642" y="768249"/>
              <a:ext cx="122048" cy="1183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82237" y="766579"/>
              <a:ext cx="187329" cy="1628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711589" y="471120"/>
              <a:ext cx="111325" cy="1783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90774" y="2116745"/>
              <a:ext cx="461673" cy="2468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7" name="Google Shape;147;p9"/>
            <p:cNvSpPr/>
            <p:nvPr/>
          </p:nvSpPr>
          <p:spPr>
            <a:xfrm>
              <a:off x="60332" y="2242395"/>
              <a:ext cx="4343400" cy="130175"/>
            </a:xfrm>
            <a:custGeom>
              <a:rect b="b" l="l" r="r" t="t"/>
              <a:pathLst>
                <a:path extrusionOk="0" h="130175" w="4343400">
                  <a:moveTo>
                    <a:pt x="307445" y="51051"/>
                  </a:moveTo>
                  <a:lnTo>
                    <a:pt x="303796" y="41670"/>
                  </a:lnTo>
                  <a:lnTo>
                    <a:pt x="305731" y="35996"/>
                  </a:lnTo>
                  <a:lnTo>
                    <a:pt x="313252" y="34031"/>
                  </a:lnTo>
                  <a:lnTo>
                    <a:pt x="318636" y="33201"/>
                  </a:lnTo>
                  <a:lnTo>
                    <a:pt x="326767" y="32807"/>
                  </a:lnTo>
                  <a:lnTo>
                    <a:pt x="337645" y="32848"/>
                  </a:lnTo>
                  <a:lnTo>
                    <a:pt x="387344" y="35753"/>
                  </a:lnTo>
                  <a:lnTo>
                    <a:pt x="435563" y="40257"/>
                  </a:lnTo>
                  <a:lnTo>
                    <a:pt x="462842" y="42743"/>
                  </a:lnTo>
                  <a:lnTo>
                    <a:pt x="490384" y="44662"/>
                  </a:lnTo>
                  <a:lnTo>
                    <a:pt x="518191" y="46012"/>
                  </a:lnTo>
                  <a:lnTo>
                    <a:pt x="546261" y="46794"/>
                  </a:lnTo>
                  <a:lnTo>
                    <a:pt x="587731" y="48163"/>
                  </a:lnTo>
                  <a:lnTo>
                    <a:pt x="624424" y="50722"/>
                  </a:lnTo>
                  <a:lnTo>
                    <a:pt x="656340" y="54472"/>
                  </a:lnTo>
                  <a:lnTo>
                    <a:pt x="683478" y="59413"/>
                  </a:lnTo>
                </a:path>
                <a:path extrusionOk="0" h="130175" w="4343400">
                  <a:moveTo>
                    <a:pt x="1287" y="123667"/>
                  </a:moveTo>
                  <a:lnTo>
                    <a:pt x="28109" y="129785"/>
                  </a:lnTo>
                  <a:lnTo>
                    <a:pt x="36667" y="129683"/>
                  </a:lnTo>
                  <a:lnTo>
                    <a:pt x="47066" y="129319"/>
                  </a:lnTo>
                  <a:lnTo>
                    <a:pt x="59308" y="128694"/>
                  </a:lnTo>
                  <a:lnTo>
                    <a:pt x="73392" y="127807"/>
                  </a:lnTo>
                  <a:lnTo>
                    <a:pt x="88965" y="126794"/>
                  </a:lnTo>
                  <a:lnTo>
                    <a:pt x="105675" y="125790"/>
                  </a:lnTo>
                  <a:lnTo>
                    <a:pt x="162390" y="122904"/>
                  </a:lnTo>
                  <a:lnTo>
                    <a:pt x="204187" y="121602"/>
                  </a:lnTo>
                  <a:lnTo>
                    <a:pt x="248616" y="120908"/>
                  </a:lnTo>
                  <a:lnTo>
                    <a:pt x="295302" y="120488"/>
                  </a:lnTo>
                  <a:lnTo>
                    <a:pt x="343935" y="120252"/>
                  </a:lnTo>
                  <a:lnTo>
                    <a:pt x="368457" y="120128"/>
                  </a:lnTo>
                  <a:lnTo>
                    <a:pt x="417665" y="119835"/>
                  </a:lnTo>
                  <a:lnTo>
                    <a:pt x="467570" y="119295"/>
                  </a:lnTo>
                  <a:lnTo>
                    <a:pt x="518647" y="118321"/>
                  </a:lnTo>
                  <a:lnTo>
                    <a:pt x="571211" y="116737"/>
                  </a:lnTo>
                  <a:lnTo>
                    <a:pt x="625579" y="114366"/>
                  </a:lnTo>
                  <a:lnTo>
                    <a:pt x="681851" y="111423"/>
                  </a:lnTo>
                  <a:lnTo>
                    <a:pt x="740128" y="108126"/>
                  </a:lnTo>
                  <a:lnTo>
                    <a:pt x="800133" y="104448"/>
                  </a:lnTo>
                  <a:lnTo>
                    <a:pt x="861587" y="100363"/>
                  </a:lnTo>
                  <a:lnTo>
                    <a:pt x="892777" y="98212"/>
                  </a:lnTo>
                  <a:lnTo>
                    <a:pt x="924167" y="96052"/>
                  </a:lnTo>
                  <a:lnTo>
                    <a:pt x="987546" y="91701"/>
                  </a:lnTo>
                  <a:lnTo>
                    <a:pt x="1051038" y="87432"/>
                  </a:lnTo>
                  <a:lnTo>
                    <a:pt x="1113955" y="83365"/>
                  </a:lnTo>
                  <a:lnTo>
                    <a:pt x="1145382" y="81369"/>
                  </a:lnTo>
                  <a:lnTo>
                    <a:pt x="1177032" y="79347"/>
                  </a:lnTo>
                  <a:lnTo>
                    <a:pt x="1208906" y="77300"/>
                  </a:lnTo>
                  <a:lnTo>
                    <a:pt x="1241004" y="75226"/>
                  </a:lnTo>
                  <a:lnTo>
                    <a:pt x="1273634" y="73117"/>
                  </a:lnTo>
                  <a:lnTo>
                    <a:pt x="1307104" y="70965"/>
                  </a:lnTo>
                  <a:lnTo>
                    <a:pt x="1341415" y="68768"/>
                  </a:lnTo>
                  <a:lnTo>
                    <a:pt x="1376566" y="66528"/>
                  </a:lnTo>
                  <a:lnTo>
                    <a:pt x="1412639" y="64209"/>
                  </a:lnTo>
                  <a:lnTo>
                    <a:pt x="1449713" y="61780"/>
                  </a:lnTo>
                  <a:lnTo>
                    <a:pt x="1487788" y="59240"/>
                  </a:lnTo>
                  <a:lnTo>
                    <a:pt x="1526865" y="56588"/>
                  </a:lnTo>
                  <a:lnTo>
                    <a:pt x="1566847" y="53893"/>
                  </a:lnTo>
                  <a:lnTo>
                    <a:pt x="1607638" y="51220"/>
                  </a:lnTo>
                  <a:lnTo>
                    <a:pt x="1649239" y="48572"/>
                  </a:lnTo>
                  <a:lnTo>
                    <a:pt x="1691649" y="45946"/>
                  </a:lnTo>
                  <a:lnTo>
                    <a:pt x="1734741" y="43379"/>
                  </a:lnTo>
                  <a:lnTo>
                    <a:pt x="1778391" y="40908"/>
                  </a:lnTo>
                  <a:lnTo>
                    <a:pt x="1822598" y="38533"/>
                  </a:lnTo>
                  <a:lnTo>
                    <a:pt x="1867362" y="36253"/>
                  </a:lnTo>
                  <a:lnTo>
                    <a:pt x="1912578" y="34053"/>
                  </a:lnTo>
                  <a:lnTo>
                    <a:pt x="1958143" y="31917"/>
                  </a:lnTo>
                  <a:lnTo>
                    <a:pt x="2004056" y="29846"/>
                  </a:lnTo>
                  <a:lnTo>
                    <a:pt x="2050317" y="27840"/>
                  </a:lnTo>
                  <a:lnTo>
                    <a:pt x="2096988" y="25906"/>
                  </a:lnTo>
                  <a:lnTo>
                    <a:pt x="2144130" y="24051"/>
                  </a:lnTo>
                  <a:lnTo>
                    <a:pt x="2191743" y="22274"/>
                  </a:lnTo>
                  <a:lnTo>
                    <a:pt x="2239827" y="20576"/>
                  </a:lnTo>
                  <a:lnTo>
                    <a:pt x="2288640" y="18930"/>
                  </a:lnTo>
                  <a:lnTo>
                    <a:pt x="2338436" y="17310"/>
                  </a:lnTo>
                  <a:lnTo>
                    <a:pt x="2389217" y="15714"/>
                  </a:lnTo>
                  <a:lnTo>
                    <a:pt x="2440982" y="14144"/>
                  </a:lnTo>
                  <a:lnTo>
                    <a:pt x="2493770" y="12606"/>
                  </a:lnTo>
                  <a:lnTo>
                    <a:pt x="2547618" y="11108"/>
                  </a:lnTo>
                  <a:lnTo>
                    <a:pt x="2602527" y="9651"/>
                  </a:lnTo>
                  <a:lnTo>
                    <a:pt x="2658496" y="8235"/>
                  </a:lnTo>
                  <a:lnTo>
                    <a:pt x="2703963" y="7147"/>
                  </a:lnTo>
                  <a:lnTo>
                    <a:pt x="2749969" y="6120"/>
                  </a:lnTo>
                  <a:lnTo>
                    <a:pt x="2796512" y="5153"/>
                  </a:lnTo>
                  <a:lnTo>
                    <a:pt x="2843593" y="4246"/>
                  </a:lnTo>
                  <a:lnTo>
                    <a:pt x="2891211" y="3399"/>
                  </a:lnTo>
                  <a:lnTo>
                    <a:pt x="2939247" y="2637"/>
                  </a:lnTo>
                  <a:lnTo>
                    <a:pt x="2987581" y="1987"/>
                  </a:lnTo>
                  <a:lnTo>
                    <a:pt x="3036214" y="1450"/>
                  </a:lnTo>
                  <a:lnTo>
                    <a:pt x="3085144" y="1024"/>
                  </a:lnTo>
                  <a:lnTo>
                    <a:pt x="3134373" y="710"/>
                  </a:lnTo>
                  <a:lnTo>
                    <a:pt x="3183724" y="475"/>
                  </a:lnTo>
                  <a:lnTo>
                    <a:pt x="3233023" y="286"/>
                  </a:lnTo>
                  <a:lnTo>
                    <a:pt x="3282269" y="144"/>
                  </a:lnTo>
                  <a:lnTo>
                    <a:pt x="3331462" y="49"/>
                  </a:lnTo>
                  <a:lnTo>
                    <a:pt x="3380602" y="0"/>
                  </a:lnTo>
                  <a:lnTo>
                    <a:pt x="3429439" y="64"/>
                  </a:lnTo>
                  <a:lnTo>
                    <a:pt x="3477722" y="310"/>
                  </a:lnTo>
                  <a:lnTo>
                    <a:pt x="3525450" y="737"/>
                  </a:lnTo>
                  <a:lnTo>
                    <a:pt x="3572624" y="1345"/>
                  </a:lnTo>
                  <a:lnTo>
                    <a:pt x="3619244" y="2134"/>
                  </a:lnTo>
                  <a:lnTo>
                    <a:pt x="3676499" y="3337"/>
                  </a:lnTo>
                  <a:lnTo>
                    <a:pt x="3732408" y="4748"/>
                  </a:lnTo>
                  <a:lnTo>
                    <a:pt x="3786971" y="6366"/>
                  </a:lnTo>
                  <a:lnTo>
                    <a:pt x="3840188" y="8192"/>
                  </a:lnTo>
                  <a:lnTo>
                    <a:pt x="3891678" y="10179"/>
                  </a:lnTo>
                  <a:lnTo>
                    <a:pt x="3941059" y="12285"/>
                  </a:lnTo>
                  <a:lnTo>
                    <a:pt x="3988333" y="14507"/>
                  </a:lnTo>
                  <a:lnTo>
                    <a:pt x="4033498" y="16847"/>
                  </a:lnTo>
                  <a:lnTo>
                    <a:pt x="4076115" y="19286"/>
                  </a:lnTo>
                  <a:lnTo>
                    <a:pt x="4115745" y="21805"/>
                  </a:lnTo>
                  <a:lnTo>
                    <a:pt x="4186041" y="27085"/>
                  </a:lnTo>
                  <a:lnTo>
                    <a:pt x="4233090" y="32154"/>
                  </a:lnTo>
                  <a:lnTo>
                    <a:pt x="4274911" y="38957"/>
                  </a:lnTo>
                  <a:lnTo>
                    <a:pt x="4311504" y="47494"/>
                  </a:lnTo>
                  <a:lnTo>
                    <a:pt x="4342868" y="57765"/>
                  </a:lnTo>
                </a:path>
              </a:pathLst>
            </a:custGeom>
            <a:noFill/>
            <a:ln cap="flat" cmpd="sng" w="162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8" name="Google Shape;148;p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08152" y="1040536"/>
              <a:ext cx="214279" cy="1959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9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325306" y="2474945"/>
              <a:ext cx="98128" cy="1695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0" name="Google Shape;150;p9"/>
            <p:cNvSpPr/>
            <p:nvPr/>
          </p:nvSpPr>
          <p:spPr>
            <a:xfrm>
              <a:off x="206948" y="2540586"/>
              <a:ext cx="26034" cy="278130"/>
            </a:xfrm>
            <a:custGeom>
              <a:rect b="b" l="l" r="r" t="t"/>
              <a:pathLst>
                <a:path extrusionOk="0" h="278130" w="26035">
                  <a:moveTo>
                    <a:pt x="9701" y="13242"/>
                  </a:moveTo>
                  <a:lnTo>
                    <a:pt x="9055" y="8427"/>
                  </a:lnTo>
                  <a:lnTo>
                    <a:pt x="7168" y="4782"/>
                  </a:lnTo>
                  <a:lnTo>
                    <a:pt x="4041" y="2307"/>
                  </a:lnTo>
                  <a:lnTo>
                    <a:pt x="1125" y="0"/>
                  </a:lnTo>
                  <a:lnTo>
                    <a:pt x="0" y="1161"/>
                  </a:lnTo>
                  <a:lnTo>
                    <a:pt x="663" y="5791"/>
                  </a:lnTo>
                </a:path>
                <a:path extrusionOk="0" h="278130" w="26035">
                  <a:moveTo>
                    <a:pt x="25781" y="258097"/>
                  </a:moveTo>
                  <a:lnTo>
                    <a:pt x="21227" y="258301"/>
                  </a:lnTo>
                  <a:lnTo>
                    <a:pt x="16672" y="258505"/>
                  </a:lnTo>
                  <a:lnTo>
                    <a:pt x="12117" y="258710"/>
                  </a:lnTo>
                </a:path>
                <a:path extrusionOk="0" h="278130" w="26035">
                  <a:moveTo>
                    <a:pt x="15918" y="253525"/>
                  </a:moveTo>
                  <a:lnTo>
                    <a:pt x="16771" y="254639"/>
                  </a:lnTo>
                  <a:lnTo>
                    <a:pt x="16357" y="256798"/>
                  </a:lnTo>
                  <a:lnTo>
                    <a:pt x="14675" y="260001"/>
                  </a:lnTo>
                  <a:lnTo>
                    <a:pt x="13559" y="262126"/>
                  </a:lnTo>
                  <a:lnTo>
                    <a:pt x="12921" y="264272"/>
                  </a:lnTo>
                  <a:lnTo>
                    <a:pt x="12762" y="266438"/>
                  </a:lnTo>
                  <a:lnTo>
                    <a:pt x="12603" y="268605"/>
                  </a:lnTo>
                  <a:lnTo>
                    <a:pt x="12806" y="270816"/>
                  </a:lnTo>
                  <a:lnTo>
                    <a:pt x="13372" y="273073"/>
                  </a:lnTo>
                  <a:lnTo>
                    <a:pt x="13938" y="275330"/>
                  </a:lnTo>
                  <a:lnTo>
                    <a:pt x="14976" y="276672"/>
                  </a:lnTo>
                  <a:lnTo>
                    <a:pt x="16487" y="277099"/>
                  </a:lnTo>
                  <a:lnTo>
                    <a:pt x="17999" y="277528"/>
                  </a:lnTo>
                  <a:lnTo>
                    <a:pt x="19174" y="275916"/>
                  </a:lnTo>
                  <a:lnTo>
                    <a:pt x="20012" y="272264"/>
                  </a:lnTo>
                  <a:lnTo>
                    <a:pt x="20851" y="268613"/>
                  </a:lnTo>
                  <a:lnTo>
                    <a:pt x="21114" y="264216"/>
                  </a:lnTo>
                  <a:lnTo>
                    <a:pt x="20801" y="259073"/>
                  </a:lnTo>
                  <a:lnTo>
                    <a:pt x="20356" y="251757"/>
                  </a:lnTo>
                  <a:lnTo>
                    <a:pt x="14937" y="247729"/>
                  </a:lnTo>
                  <a:lnTo>
                    <a:pt x="4545" y="246985"/>
                  </a:lnTo>
                </a:path>
              </a:pathLst>
            </a:custGeom>
            <a:noFill/>
            <a:ln cap="flat" cmpd="sng" w="162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1" name="Google Shape;151;p9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16003" y="1409670"/>
              <a:ext cx="200023" cy="1736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9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3655371" y="472781"/>
              <a:ext cx="186992" cy="2197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9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3663118" y="271876"/>
              <a:ext cx="138666" cy="14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9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277577" y="1701393"/>
              <a:ext cx="203330" cy="20444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" name="Google Shape;155;p9"/>
            <p:cNvSpPr/>
            <p:nvPr/>
          </p:nvSpPr>
          <p:spPr>
            <a:xfrm>
              <a:off x="349623" y="2783387"/>
              <a:ext cx="10160" cy="90170"/>
            </a:xfrm>
            <a:custGeom>
              <a:rect b="b" l="l" r="r" t="t"/>
              <a:pathLst>
                <a:path extrusionOk="0" h="90169" w="10160">
                  <a:moveTo>
                    <a:pt x="0" y="18849"/>
                  </a:moveTo>
                  <a:lnTo>
                    <a:pt x="2387" y="17857"/>
                  </a:lnTo>
                  <a:lnTo>
                    <a:pt x="4369" y="14349"/>
                  </a:lnTo>
                  <a:lnTo>
                    <a:pt x="5946" y="8328"/>
                  </a:lnTo>
                  <a:lnTo>
                    <a:pt x="7523" y="2306"/>
                  </a:lnTo>
                  <a:lnTo>
                    <a:pt x="8379" y="0"/>
                  </a:lnTo>
                  <a:lnTo>
                    <a:pt x="8515" y="1406"/>
                  </a:lnTo>
                  <a:lnTo>
                    <a:pt x="8651" y="2813"/>
                  </a:lnTo>
                  <a:lnTo>
                    <a:pt x="8991" y="6331"/>
                  </a:lnTo>
                  <a:lnTo>
                    <a:pt x="9534" y="11959"/>
                  </a:lnTo>
                  <a:lnTo>
                    <a:pt x="9646" y="21360"/>
                  </a:lnTo>
                  <a:lnTo>
                    <a:pt x="8818" y="37493"/>
                  </a:lnTo>
                  <a:lnTo>
                    <a:pt x="7049" y="60358"/>
                  </a:lnTo>
                  <a:lnTo>
                    <a:pt x="4339" y="89954"/>
                  </a:lnTo>
                </a:path>
              </a:pathLst>
            </a:custGeom>
            <a:noFill/>
            <a:ln cap="flat" cmpd="sng" w="162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6" name="Google Shape;156;p9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393264" y="2769134"/>
              <a:ext cx="65036" cy="11714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2023-12-16T08:39:20Z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2023-12-15T00:00:00Z</vt:filetime>
  </property>
  <property fmtid="{D5CDD505-2E9C-101B-9397-08002B2CF9AE}" pid="3" name="LastSaved">
    <vt:filetime>2023-12-16T00:00:00Z</vt:filetime>
  </property>
  <property fmtid="{D5CDD505-2E9C-101B-9397-08002B2CF9AE}" pid="4" name="Producer">
    <vt:lpwstr>iOS Version 17.1.2 (Build 21B101) Quartz PDFContext</vt:lpwstr>
  </property>
</Properties>
</file>