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j1XV1YpT8XkcJj46NdNXV7gfNH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4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4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4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p4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4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4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5" name="Google Shape;455;p4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9" name="Google Shape;529;p5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3" name="Google Shape;553;p5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3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9" name="Google Shape;579;p5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4" name="Google Shape;584;p5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9" name="Google Shape;589;p5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9" name="Google Shape;649;p5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4" name="Google Shape;664;p5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9" name="Google Shape;669;p5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6" name="Google Shape;686;p5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6" name="Google Shape;736;p5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8" name="Google Shape;788;p6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3" name="Google Shape;823;p6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3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2" name="Google Shape;842;p6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2" name="Google Shape;852;p6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8" name="Google Shape;858;p6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3" name="Google Shape;863;p6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1" name="Google Shape;891;p6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3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3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3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4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4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7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8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8"/>
          <p:cNvSpPr txBox="1"/>
          <p:nvPr>
            <p:ph idx="1" type="body"/>
          </p:nvPr>
        </p:nvSpPr>
        <p:spPr>
          <a:xfrm>
            <a:off x="384725" y="977115"/>
            <a:ext cx="7782559" cy="2341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777345" cy="324975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0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0"/>
          <p:cNvSpPr txBox="1"/>
          <p:nvPr>
            <p:ph type="ctrTitle"/>
          </p:nvPr>
        </p:nvSpPr>
        <p:spPr>
          <a:xfrm>
            <a:off x="384725" y="285231"/>
            <a:ext cx="3967479" cy="467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1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6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6"/>
          <p:cNvSpPr txBox="1"/>
          <p:nvPr>
            <p:ph idx="1" type="body"/>
          </p:nvPr>
        </p:nvSpPr>
        <p:spPr>
          <a:xfrm>
            <a:off x="384725" y="977115"/>
            <a:ext cx="7782559" cy="2341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1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5" Type="http://schemas.openxmlformats.org/officeDocument/2006/relationships/image" Target="../media/image124.png"/><Relationship Id="rId6" Type="http://schemas.openxmlformats.org/officeDocument/2006/relationships/image" Target="../media/image114.png"/><Relationship Id="rId7" Type="http://schemas.openxmlformats.org/officeDocument/2006/relationships/image" Target="../media/image125.png"/><Relationship Id="rId8" Type="http://schemas.openxmlformats.org/officeDocument/2006/relationships/image" Target="../media/image118.png"/><Relationship Id="rId10" Type="http://schemas.openxmlformats.org/officeDocument/2006/relationships/image" Target="../media/image123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3.png"/><Relationship Id="rId22" Type="http://schemas.openxmlformats.org/officeDocument/2006/relationships/image" Target="../media/image142.png"/><Relationship Id="rId21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2.png"/><Relationship Id="rId4" Type="http://schemas.openxmlformats.org/officeDocument/2006/relationships/image" Target="../media/image122.png"/><Relationship Id="rId9" Type="http://schemas.openxmlformats.org/officeDocument/2006/relationships/image" Target="../media/image128.png"/><Relationship Id="rId5" Type="http://schemas.openxmlformats.org/officeDocument/2006/relationships/image" Target="../media/image127.png"/><Relationship Id="rId6" Type="http://schemas.openxmlformats.org/officeDocument/2006/relationships/image" Target="../media/image129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11" Type="http://schemas.openxmlformats.org/officeDocument/2006/relationships/image" Target="../media/image135.png"/><Relationship Id="rId10" Type="http://schemas.openxmlformats.org/officeDocument/2006/relationships/image" Target="../media/image126.png"/><Relationship Id="rId13" Type="http://schemas.openxmlformats.org/officeDocument/2006/relationships/image" Target="../media/image131.png"/><Relationship Id="rId12" Type="http://schemas.openxmlformats.org/officeDocument/2006/relationships/image" Target="../media/image130.png"/><Relationship Id="rId15" Type="http://schemas.openxmlformats.org/officeDocument/2006/relationships/image" Target="../media/image139.png"/><Relationship Id="rId14" Type="http://schemas.openxmlformats.org/officeDocument/2006/relationships/image" Target="../media/image138.png"/><Relationship Id="rId17" Type="http://schemas.openxmlformats.org/officeDocument/2006/relationships/image" Target="../media/image146.png"/><Relationship Id="rId16" Type="http://schemas.openxmlformats.org/officeDocument/2006/relationships/image" Target="../media/image136.png"/><Relationship Id="rId19" Type="http://schemas.openxmlformats.org/officeDocument/2006/relationships/image" Target="../media/image137.png"/><Relationship Id="rId18" Type="http://schemas.openxmlformats.org/officeDocument/2006/relationships/image" Target="../media/image1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181.png"/><Relationship Id="rId20" Type="http://schemas.openxmlformats.org/officeDocument/2006/relationships/image" Target="../media/image161.png"/><Relationship Id="rId41" Type="http://schemas.openxmlformats.org/officeDocument/2006/relationships/image" Target="../media/image182.png"/><Relationship Id="rId22" Type="http://schemas.openxmlformats.org/officeDocument/2006/relationships/image" Target="../media/image165.png"/><Relationship Id="rId21" Type="http://schemas.openxmlformats.org/officeDocument/2006/relationships/image" Target="../media/image167.png"/><Relationship Id="rId24" Type="http://schemas.openxmlformats.org/officeDocument/2006/relationships/image" Target="../media/image163.png"/><Relationship Id="rId23" Type="http://schemas.openxmlformats.org/officeDocument/2006/relationships/image" Target="../media/image16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6.png"/><Relationship Id="rId4" Type="http://schemas.openxmlformats.org/officeDocument/2006/relationships/image" Target="../media/image147.png"/><Relationship Id="rId9" Type="http://schemas.openxmlformats.org/officeDocument/2006/relationships/image" Target="../media/image151.png"/><Relationship Id="rId26" Type="http://schemas.openxmlformats.org/officeDocument/2006/relationships/image" Target="../media/image164.png"/><Relationship Id="rId25" Type="http://schemas.openxmlformats.org/officeDocument/2006/relationships/image" Target="../media/image168.png"/><Relationship Id="rId28" Type="http://schemas.openxmlformats.org/officeDocument/2006/relationships/image" Target="../media/image173.png"/><Relationship Id="rId27" Type="http://schemas.openxmlformats.org/officeDocument/2006/relationships/image" Target="../media/image171.png"/><Relationship Id="rId5" Type="http://schemas.openxmlformats.org/officeDocument/2006/relationships/image" Target="../media/image145.png"/><Relationship Id="rId6" Type="http://schemas.openxmlformats.org/officeDocument/2006/relationships/image" Target="../media/image144.png"/><Relationship Id="rId29" Type="http://schemas.openxmlformats.org/officeDocument/2006/relationships/image" Target="../media/image169.png"/><Relationship Id="rId7" Type="http://schemas.openxmlformats.org/officeDocument/2006/relationships/image" Target="../media/image149.png"/><Relationship Id="rId8" Type="http://schemas.openxmlformats.org/officeDocument/2006/relationships/image" Target="../media/image152.png"/><Relationship Id="rId31" Type="http://schemas.openxmlformats.org/officeDocument/2006/relationships/image" Target="../media/image170.png"/><Relationship Id="rId30" Type="http://schemas.openxmlformats.org/officeDocument/2006/relationships/image" Target="../media/image175.png"/><Relationship Id="rId11" Type="http://schemas.openxmlformats.org/officeDocument/2006/relationships/image" Target="../media/image153.png"/><Relationship Id="rId33" Type="http://schemas.openxmlformats.org/officeDocument/2006/relationships/image" Target="../media/image179.png"/><Relationship Id="rId10" Type="http://schemas.openxmlformats.org/officeDocument/2006/relationships/image" Target="../media/image148.png"/><Relationship Id="rId32" Type="http://schemas.openxmlformats.org/officeDocument/2006/relationships/image" Target="../media/image172.png"/><Relationship Id="rId13" Type="http://schemas.openxmlformats.org/officeDocument/2006/relationships/image" Target="../media/image157.png"/><Relationship Id="rId35" Type="http://schemas.openxmlformats.org/officeDocument/2006/relationships/image" Target="../media/image191.png"/><Relationship Id="rId12" Type="http://schemas.openxmlformats.org/officeDocument/2006/relationships/image" Target="../media/image150.png"/><Relationship Id="rId34" Type="http://schemas.openxmlformats.org/officeDocument/2006/relationships/image" Target="../media/image178.png"/><Relationship Id="rId15" Type="http://schemas.openxmlformats.org/officeDocument/2006/relationships/image" Target="../media/image154.png"/><Relationship Id="rId37" Type="http://schemas.openxmlformats.org/officeDocument/2006/relationships/image" Target="../media/image180.png"/><Relationship Id="rId14" Type="http://schemas.openxmlformats.org/officeDocument/2006/relationships/image" Target="../media/image158.png"/><Relationship Id="rId36" Type="http://schemas.openxmlformats.org/officeDocument/2006/relationships/image" Target="../media/image177.png"/><Relationship Id="rId17" Type="http://schemas.openxmlformats.org/officeDocument/2006/relationships/image" Target="../media/image159.png"/><Relationship Id="rId39" Type="http://schemas.openxmlformats.org/officeDocument/2006/relationships/image" Target="../media/image187.png"/><Relationship Id="rId16" Type="http://schemas.openxmlformats.org/officeDocument/2006/relationships/image" Target="../media/image155.png"/><Relationship Id="rId38" Type="http://schemas.openxmlformats.org/officeDocument/2006/relationships/image" Target="../media/image176.png"/><Relationship Id="rId19" Type="http://schemas.openxmlformats.org/officeDocument/2006/relationships/image" Target="../media/image166.png"/><Relationship Id="rId18" Type="http://schemas.openxmlformats.org/officeDocument/2006/relationships/image" Target="../media/image160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2.png"/><Relationship Id="rId22" Type="http://schemas.openxmlformats.org/officeDocument/2006/relationships/image" Target="../media/image200.png"/><Relationship Id="rId21" Type="http://schemas.openxmlformats.org/officeDocument/2006/relationships/image" Target="../media/image201.png"/><Relationship Id="rId24" Type="http://schemas.openxmlformats.org/officeDocument/2006/relationships/image" Target="../media/image204.png"/><Relationship Id="rId23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4.png"/><Relationship Id="rId4" Type="http://schemas.openxmlformats.org/officeDocument/2006/relationships/image" Target="../media/image225.png"/><Relationship Id="rId9" Type="http://schemas.openxmlformats.org/officeDocument/2006/relationships/image" Target="../media/image190.png"/><Relationship Id="rId26" Type="http://schemas.openxmlformats.org/officeDocument/2006/relationships/image" Target="../media/image206.png"/><Relationship Id="rId25" Type="http://schemas.openxmlformats.org/officeDocument/2006/relationships/image" Target="../media/image212.png"/><Relationship Id="rId27" Type="http://schemas.openxmlformats.org/officeDocument/2006/relationships/image" Target="../media/image203.png"/><Relationship Id="rId5" Type="http://schemas.openxmlformats.org/officeDocument/2006/relationships/image" Target="../media/image183.png"/><Relationship Id="rId6" Type="http://schemas.openxmlformats.org/officeDocument/2006/relationships/image" Target="../media/image186.png"/><Relationship Id="rId7" Type="http://schemas.openxmlformats.org/officeDocument/2006/relationships/image" Target="../media/image185.png"/><Relationship Id="rId8" Type="http://schemas.openxmlformats.org/officeDocument/2006/relationships/image" Target="../media/image189.png"/><Relationship Id="rId11" Type="http://schemas.openxmlformats.org/officeDocument/2006/relationships/image" Target="../media/image193.png"/><Relationship Id="rId10" Type="http://schemas.openxmlformats.org/officeDocument/2006/relationships/image" Target="../media/image192.png"/><Relationship Id="rId13" Type="http://schemas.openxmlformats.org/officeDocument/2006/relationships/image" Target="../media/image194.png"/><Relationship Id="rId12" Type="http://schemas.openxmlformats.org/officeDocument/2006/relationships/image" Target="../media/image188.png"/><Relationship Id="rId15" Type="http://schemas.openxmlformats.org/officeDocument/2006/relationships/image" Target="../media/image198.png"/><Relationship Id="rId14" Type="http://schemas.openxmlformats.org/officeDocument/2006/relationships/image" Target="../media/image197.png"/><Relationship Id="rId17" Type="http://schemas.openxmlformats.org/officeDocument/2006/relationships/image" Target="../media/image205.png"/><Relationship Id="rId16" Type="http://schemas.openxmlformats.org/officeDocument/2006/relationships/image" Target="../media/image199.png"/><Relationship Id="rId19" Type="http://schemas.openxmlformats.org/officeDocument/2006/relationships/image" Target="../media/image196.png"/><Relationship Id="rId18" Type="http://schemas.openxmlformats.org/officeDocument/2006/relationships/image" Target="../media/image195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9" Type="http://schemas.openxmlformats.org/officeDocument/2006/relationships/image" Target="../media/image213.png"/><Relationship Id="rId5" Type="http://schemas.openxmlformats.org/officeDocument/2006/relationships/image" Target="../media/image207.png"/><Relationship Id="rId6" Type="http://schemas.openxmlformats.org/officeDocument/2006/relationships/image" Target="../media/image209.png"/><Relationship Id="rId7" Type="http://schemas.openxmlformats.org/officeDocument/2006/relationships/image" Target="../media/image214.png"/><Relationship Id="rId8" Type="http://schemas.openxmlformats.org/officeDocument/2006/relationships/image" Target="../media/image216.png"/><Relationship Id="rId11" Type="http://schemas.openxmlformats.org/officeDocument/2006/relationships/image" Target="../media/image218.png"/><Relationship Id="rId10" Type="http://schemas.openxmlformats.org/officeDocument/2006/relationships/image" Target="../media/image215.png"/><Relationship Id="rId13" Type="http://schemas.openxmlformats.org/officeDocument/2006/relationships/image" Target="../media/image221.png"/><Relationship Id="rId12" Type="http://schemas.openxmlformats.org/officeDocument/2006/relationships/image" Target="../media/image217.png"/><Relationship Id="rId15" Type="http://schemas.openxmlformats.org/officeDocument/2006/relationships/image" Target="../media/image232.png"/><Relationship Id="rId14" Type="http://schemas.openxmlformats.org/officeDocument/2006/relationships/image" Target="../media/image219.png"/><Relationship Id="rId17" Type="http://schemas.openxmlformats.org/officeDocument/2006/relationships/image" Target="../media/image222.png"/><Relationship Id="rId16" Type="http://schemas.openxmlformats.org/officeDocument/2006/relationships/image" Target="../media/image223.png"/><Relationship Id="rId19" Type="http://schemas.openxmlformats.org/officeDocument/2006/relationships/image" Target="../media/image224.png"/><Relationship Id="rId18" Type="http://schemas.openxmlformats.org/officeDocument/2006/relationships/image" Target="../media/image220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1.png"/><Relationship Id="rId22" Type="http://schemas.openxmlformats.org/officeDocument/2006/relationships/image" Target="../media/image246.png"/><Relationship Id="rId21" Type="http://schemas.openxmlformats.org/officeDocument/2006/relationships/image" Target="../media/image245.png"/><Relationship Id="rId24" Type="http://schemas.openxmlformats.org/officeDocument/2006/relationships/image" Target="../media/image248.png"/><Relationship Id="rId23" Type="http://schemas.openxmlformats.org/officeDocument/2006/relationships/image" Target="../media/image24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9" Type="http://schemas.openxmlformats.org/officeDocument/2006/relationships/image" Target="../media/image247.png"/><Relationship Id="rId26" Type="http://schemas.openxmlformats.org/officeDocument/2006/relationships/image" Target="../media/image249.png"/><Relationship Id="rId25" Type="http://schemas.openxmlformats.org/officeDocument/2006/relationships/image" Target="../media/image250.png"/><Relationship Id="rId28" Type="http://schemas.openxmlformats.org/officeDocument/2006/relationships/image" Target="../media/image255.png"/><Relationship Id="rId27" Type="http://schemas.openxmlformats.org/officeDocument/2006/relationships/image" Target="../media/image253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29" Type="http://schemas.openxmlformats.org/officeDocument/2006/relationships/image" Target="../media/image265.jpg"/><Relationship Id="rId7" Type="http://schemas.openxmlformats.org/officeDocument/2006/relationships/image" Target="../media/image229.png"/><Relationship Id="rId8" Type="http://schemas.openxmlformats.org/officeDocument/2006/relationships/image" Target="../media/image275.png"/><Relationship Id="rId30" Type="http://schemas.openxmlformats.org/officeDocument/2006/relationships/image" Target="../media/image256.png"/><Relationship Id="rId11" Type="http://schemas.openxmlformats.org/officeDocument/2006/relationships/image" Target="../media/image235.png"/><Relationship Id="rId10" Type="http://schemas.openxmlformats.org/officeDocument/2006/relationships/image" Target="../media/image238.png"/><Relationship Id="rId13" Type="http://schemas.openxmlformats.org/officeDocument/2006/relationships/image" Target="../media/image233.png"/><Relationship Id="rId12" Type="http://schemas.openxmlformats.org/officeDocument/2006/relationships/image" Target="../media/image237.png"/><Relationship Id="rId15" Type="http://schemas.openxmlformats.org/officeDocument/2006/relationships/image" Target="../media/image234.png"/><Relationship Id="rId14" Type="http://schemas.openxmlformats.org/officeDocument/2006/relationships/image" Target="../media/image240.png"/><Relationship Id="rId17" Type="http://schemas.openxmlformats.org/officeDocument/2006/relationships/image" Target="../media/image243.png"/><Relationship Id="rId16" Type="http://schemas.openxmlformats.org/officeDocument/2006/relationships/image" Target="../media/image242.png"/><Relationship Id="rId19" Type="http://schemas.openxmlformats.org/officeDocument/2006/relationships/image" Target="../media/image239.png"/><Relationship Id="rId18" Type="http://schemas.openxmlformats.org/officeDocument/2006/relationships/image" Target="../media/image2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1.png"/><Relationship Id="rId4" Type="http://schemas.openxmlformats.org/officeDocument/2006/relationships/image" Target="../media/image259.png"/><Relationship Id="rId9" Type="http://schemas.openxmlformats.org/officeDocument/2006/relationships/image" Target="../media/image263.png"/><Relationship Id="rId5" Type="http://schemas.openxmlformats.org/officeDocument/2006/relationships/image" Target="../media/image260.png"/><Relationship Id="rId6" Type="http://schemas.openxmlformats.org/officeDocument/2006/relationships/image" Target="../media/image252.png"/><Relationship Id="rId7" Type="http://schemas.openxmlformats.org/officeDocument/2006/relationships/image" Target="../media/image265.jpg"/><Relationship Id="rId8" Type="http://schemas.openxmlformats.org/officeDocument/2006/relationships/image" Target="../media/image25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4.png"/><Relationship Id="rId4" Type="http://schemas.openxmlformats.org/officeDocument/2006/relationships/image" Target="../media/image258.png"/><Relationship Id="rId9" Type="http://schemas.openxmlformats.org/officeDocument/2006/relationships/image" Target="../media/image268.png"/><Relationship Id="rId5" Type="http://schemas.openxmlformats.org/officeDocument/2006/relationships/image" Target="../media/image261.png"/><Relationship Id="rId6" Type="http://schemas.openxmlformats.org/officeDocument/2006/relationships/image" Target="../media/image262.png"/><Relationship Id="rId7" Type="http://schemas.openxmlformats.org/officeDocument/2006/relationships/image" Target="../media/image267.png"/><Relationship Id="rId8" Type="http://schemas.openxmlformats.org/officeDocument/2006/relationships/image" Target="../media/image266.png"/><Relationship Id="rId11" Type="http://schemas.openxmlformats.org/officeDocument/2006/relationships/image" Target="../media/image269.png"/><Relationship Id="rId10" Type="http://schemas.openxmlformats.org/officeDocument/2006/relationships/image" Target="../media/image265.jpg"/><Relationship Id="rId12" Type="http://schemas.openxmlformats.org/officeDocument/2006/relationships/image" Target="../media/image27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6.png"/><Relationship Id="rId22" Type="http://schemas.openxmlformats.org/officeDocument/2006/relationships/image" Target="../media/image288.png"/><Relationship Id="rId21" Type="http://schemas.openxmlformats.org/officeDocument/2006/relationships/image" Target="../media/image287.png"/><Relationship Id="rId24" Type="http://schemas.openxmlformats.org/officeDocument/2006/relationships/image" Target="../media/image289.png"/><Relationship Id="rId23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0.png"/><Relationship Id="rId4" Type="http://schemas.openxmlformats.org/officeDocument/2006/relationships/image" Target="../media/image354.png"/><Relationship Id="rId9" Type="http://schemas.openxmlformats.org/officeDocument/2006/relationships/image" Target="../media/image284.png"/><Relationship Id="rId26" Type="http://schemas.openxmlformats.org/officeDocument/2006/relationships/image" Target="../media/image294.png"/><Relationship Id="rId25" Type="http://schemas.openxmlformats.org/officeDocument/2006/relationships/image" Target="../media/image291.png"/><Relationship Id="rId28" Type="http://schemas.openxmlformats.org/officeDocument/2006/relationships/image" Target="../media/image296.png"/><Relationship Id="rId27" Type="http://schemas.openxmlformats.org/officeDocument/2006/relationships/image" Target="../media/image292.png"/><Relationship Id="rId5" Type="http://schemas.openxmlformats.org/officeDocument/2006/relationships/image" Target="../media/image277.png"/><Relationship Id="rId6" Type="http://schemas.openxmlformats.org/officeDocument/2006/relationships/image" Target="../media/image271.png"/><Relationship Id="rId29" Type="http://schemas.openxmlformats.org/officeDocument/2006/relationships/image" Target="../media/image297.png"/><Relationship Id="rId7" Type="http://schemas.openxmlformats.org/officeDocument/2006/relationships/image" Target="../media/image273.png"/><Relationship Id="rId8" Type="http://schemas.openxmlformats.org/officeDocument/2006/relationships/image" Target="../media/image276.png"/><Relationship Id="rId31" Type="http://schemas.openxmlformats.org/officeDocument/2006/relationships/image" Target="../media/image300.png"/><Relationship Id="rId30" Type="http://schemas.openxmlformats.org/officeDocument/2006/relationships/image" Target="../media/image295.png"/><Relationship Id="rId11" Type="http://schemas.openxmlformats.org/officeDocument/2006/relationships/image" Target="../media/image278.png"/><Relationship Id="rId33" Type="http://schemas.openxmlformats.org/officeDocument/2006/relationships/image" Target="../media/image306.png"/><Relationship Id="rId10" Type="http://schemas.openxmlformats.org/officeDocument/2006/relationships/image" Target="../media/image274.png"/><Relationship Id="rId32" Type="http://schemas.openxmlformats.org/officeDocument/2006/relationships/image" Target="../media/image299.png"/><Relationship Id="rId13" Type="http://schemas.openxmlformats.org/officeDocument/2006/relationships/image" Target="../media/image279.png"/><Relationship Id="rId12" Type="http://schemas.openxmlformats.org/officeDocument/2006/relationships/image" Target="../media/image280.png"/><Relationship Id="rId34" Type="http://schemas.openxmlformats.org/officeDocument/2006/relationships/image" Target="../media/image298.png"/><Relationship Id="rId15" Type="http://schemas.openxmlformats.org/officeDocument/2006/relationships/image" Target="../media/image348.png"/><Relationship Id="rId14" Type="http://schemas.openxmlformats.org/officeDocument/2006/relationships/image" Target="../media/image283.png"/><Relationship Id="rId17" Type="http://schemas.openxmlformats.org/officeDocument/2006/relationships/image" Target="../media/image281.png"/><Relationship Id="rId16" Type="http://schemas.openxmlformats.org/officeDocument/2006/relationships/image" Target="../media/image282.png"/><Relationship Id="rId19" Type="http://schemas.openxmlformats.org/officeDocument/2006/relationships/image" Target="../media/image285.png"/><Relationship Id="rId18" Type="http://schemas.openxmlformats.org/officeDocument/2006/relationships/image" Target="../media/image29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5.png"/><Relationship Id="rId4" Type="http://schemas.openxmlformats.org/officeDocument/2006/relationships/image" Target="../media/image302.png"/><Relationship Id="rId5" Type="http://schemas.openxmlformats.org/officeDocument/2006/relationships/image" Target="../media/image30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03.png"/><Relationship Id="rId9" Type="http://schemas.openxmlformats.org/officeDocument/2006/relationships/image" Target="../media/image307.png"/><Relationship Id="rId5" Type="http://schemas.openxmlformats.org/officeDocument/2006/relationships/image" Target="../media/image304.png"/><Relationship Id="rId6" Type="http://schemas.openxmlformats.org/officeDocument/2006/relationships/image" Target="../media/image309.png"/><Relationship Id="rId7" Type="http://schemas.openxmlformats.org/officeDocument/2006/relationships/image" Target="../media/image308.png"/><Relationship Id="rId8" Type="http://schemas.openxmlformats.org/officeDocument/2006/relationships/image" Target="../media/image311.png"/><Relationship Id="rId10" Type="http://schemas.openxmlformats.org/officeDocument/2006/relationships/image" Target="../media/image310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5.png"/><Relationship Id="rId22" Type="http://schemas.openxmlformats.org/officeDocument/2006/relationships/image" Target="../media/image326.png"/><Relationship Id="rId21" Type="http://schemas.openxmlformats.org/officeDocument/2006/relationships/image" Target="../media/image330.png"/><Relationship Id="rId24" Type="http://schemas.openxmlformats.org/officeDocument/2006/relationships/image" Target="../media/image333.png"/><Relationship Id="rId23" Type="http://schemas.openxmlformats.org/officeDocument/2006/relationships/image" Target="../media/image3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2.png"/><Relationship Id="rId4" Type="http://schemas.openxmlformats.org/officeDocument/2006/relationships/image" Target="../media/image318.png"/><Relationship Id="rId9" Type="http://schemas.openxmlformats.org/officeDocument/2006/relationships/image" Target="../media/image317.png"/><Relationship Id="rId26" Type="http://schemas.openxmlformats.org/officeDocument/2006/relationships/image" Target="../media/image332.png"/><Relationship Id="rId25" Type="http://schemas.openxmlformats.org/officeDocument/2006/relationships/image" Target="../media/image328.png"/><Relationship Id="rId27" Type="http://schemas.openxmlformats.org/officeDocument/2006/relationships/image" Target="../media/image331.png"/><Relationship Id="rId5" Type="http://schemas.openxmlformats.org/officeDocument/2006/relationships/image" Target="../media/image314.png"/><Relationship Id="rId6" Type="http://schemas.openxmlformats.org/officeDocument/2006/relationships/image" Target="../media/image313.png"/><Relationship Id="rId7" Type="http://schemas.openxmlformats.org/officeDocument/2006/relationships/image" Target="../media/image316.png"/><Relationship Id="rId8" Type="http://schemas.openxmlformats.org/officeDocument/2006/relationships/image" Target="../media/image315.png"/><Relationship Id="rId11" Type="http://schemas.openxmlformats.org/officeDocument/2006/relationships/image" Target="../media/image323.png"/><Relationship Id="rId10" Type="http://schemas.openxmlformats.org/officeDocument/2006/relationships/image" Target="../media/image356.png"/><Relationship Id="rId13" Type="http://schemas.openxmlformats.org/officeDocument/2006/relationships/image" Target="../media/image355.png"/><Relationship Id="rId12" Type="http://schemas.openxmlformats.org/officeDocument/2006/relationships/image" Target="../media/image319.png"/><Relationship Id="rId15" Type="http://schemas.openxmlformats.org/officeDocument/2006/relationships/image" Target="../media/image321.png"/><Relationship Id="rId14" Type="http://schemas.openxmlformats.org/officeDocument/2006/relationships/image" Target="../media/image322.png"/><Relationship Id="rId17" Type="http://schemas.openxmlformats.org/officeDocument/2006/relationships/image" Target="../media/image324.png"/><Relationship Id="rId16" Type="http://schemas.openxmlformats.org/officeDocument/2006/relationships/image" Target="../media/image320.png"/><Relationship Id="rId19" Type="http://schemas.openxmlformats.org/officeDocument/2006/relationships/image" Target="../media/image361.png"/><Relationship Id="rId18" Type="http://schemas.openxmlformats.org/officeDocument/2006/relationships/image" Target="../media/image327.png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6.png"/><Relationship Id="rId22" Type="http://schemas.openxmlformats.org/officeDocument/2006/relationships/image" Target="../media/image351.png"/><Relationship Id="rId21" Type="http://schemas.openxmlformats.org/officeDocument/2006/relationships/image" Target="../media/image350.png"/><Relationship Id="rId24" Type="http://schemas.openxmlformats.org/officeDocument/2006/relationships/image" Target="../media/image347.png"/><Relationship Id="rId23" Type="http://schemas.openxmlformats.org/officeDocument/2006/relationships/image" Target="../media/image3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6.png"/><Relationship Id="rId4" Type="http://schemas.openxmlformats.org/officeDocument/2006/relationships/image" Target="../media/image358.png"/><Relationship Id="rId9" Type="http://schemas.openxmlformats.org/officeDocument/2006/relationships/image" Target="../media/image340.png"/><Relationship Id="rId5" Type="http://schemas.openxmlformats.org/officeDocument/2006/relationships/image" Target="../media/image334.png"/><Relationship Id="rId6" Type="http://schemas.openxmlformats.org/officeDocument/2006/relationships/image" Target="../media/image357.png"/><Relationship Id="rId7" Type="http://schemas.openxmlformats.org/officeDocument/2006/relationships/image" Target="../media/image335.png"/><Relationship Id="rId8" Type="http://schemas.openxmlformats.org/officeDocument/2006/relationships/image" Target="../media/image337.png"/><Relationship Id="rId11" Type="http://schemas.openxmlformats.org/officeDocument/2006/relationships/image" Target="../media/image341.png"/><Relationship Id="rId10" Type="http://schemas.openxmlformats.org/officeDocument/2006/relationships/image" Target="../media/image385.png"/><Relationship Id="rId13" Type="http://schemas.openxmlformats.org/officeDocument/2006/relationships/image" Target="../media/image338.png"/><Relationship Id="rId12" Type="http://schemas.openxmlformats.org/officeDocument/2006/relationships/image" Target="../media/image343.png"/><Relationship Id="rId15" Type="http://schemas.openxmlformats.org/officeDocument/2006/relationships/image" Target="../media/image339.png"/><Relationship Id="rId14" Type="http://schemas.openxmlformats.org/officeDocument/2006/relationships/image" Target="../media/image344.png"/><Relationship Id="rId17" Type="http://schemas.openxmlformats.org/officeDocument/2006/relationships/image" Target="../media/image345.png"/><Relationship Id="rId16" Type="http://schemas.openxmlformats.org/officeDocument/2006/relationships/image" Target="../media/image342.png"/><Relationship Id="rId19" Type="http://schemas.openxmlformats.org/officeDocument/2006/relationships/image" Target="../media/image359.png"/><Relationship Id="rId18" Type="http://schemas.openxmlformats.org/officeDocument/2006/relationships/image" Target="../media/image349.png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image" Target="../media/image382.png"/><Relationship Id="rId22" Type="http://schemas.openxmlformats.org/officeDocument/2006/relationships/image" Target="../media/image379.png"/><Relationship Id="rId21" Type="http://schemas.openxmlformats.org/officeDocument/2006/relationships/image" Target="../media/image372.png"/><Relationship Id="rId24" Type="http://schemas.openxmlformats.org/officeDocument/2006/relationships/image" Target="../media/image380.png"/><Relationship Id="rId23" Type="http://schemas.openxmlformats.org/officeDocument/2006/relationships/image" Target="../media/image37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2.png"/><Relationship Id="rId4" Type="http://schemas.openxmlformats.org/officeDocument/2006/relationships/image" Target="../media/image362.png"/><Relationship Id="rId9" Type="http://schemas.openxmlformats.org/officeDocument/2006/relationships/image" Target="../media/image375.png"/><Relationship Id="rId25" Type="http://schemas.openxmlformats.org/officeDocument/2006/relationships/image" Target="../media/image378.png"/><Relationship Id="rId5" Type="http://schemas.openxmlformats.org/officeDocument/2006/relationships/image" Target="../media/image360.png"/><Relationship Id="rId6" Type="http://schemas.openxmlformats.org/officeDocument/2006/relationships/image" Target="../media/image363.png"/><Relationship Id="rId7" Type="http://schemas.openxmlformats.org/officeDocument/2006/relationships/image" Target="../media/image364.png"/><Relationship Id="rId8" Type="http://schemas.openxmlformats.org/officeDocument/2006/relationships/image" Target="../media/image367.png"/><Relationship Id="rId11" Type="http://schemas.openxmlformats.org/officeDocument/2006/relationships/image" Target="../media/image369.png"/><Relationship Id="rId10" Type="http://schemas.openxmlformats.org/officeDocument/2006/relationships/image" Target="../media/image366.png"/><Relationship Id="rId13" Type="http://schemas.openxmlformats.org/officeDocument/2006/relationships/image" Target="../media/image368.png"/><Relationship Id="rId12" Type="http://schemas.openxmlformats.org/officeDocument/2006/relationships/image" Target="../media/image365.png"/><Relationship Id="rId15" Type="http://schemas.openxmlformats.org/officeDocument/2006/relationships/image" Target="../media/image377.png"/><Relationship Id="rId14" Type="http://schemas.openxmlformats.org/officeDocument/2006/relationships/image" Target="../media/image373.png"/><Relationship Id="rId17" Type="http://schemas.openxmlformats.org/officeDocument/2006/relationships/image" Target="../media/image386.png"/><Relationship Id="rId16" Type="http://schemas.openxmlformats.org/officeDocument/2006/relationships/image" Target="../media/image371.png"/><Relationship Id="rId19" Type="http://schemas.openxmlformats.org/officeDocument/2006/relationships/image" Target="../media/image370.png"/><Relationship Id="rId18" Type="http://schemas.openxmlformats.org/officeDocument/2006/relationships/image" Target="../media/image37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1.png"/><Relationship Id="rId4" Type="http://schemas.openxmlformats.org/officeDocument/2006/relationships/image" Target="../media/image383.png"/><Relationship Id="rId9" Type="http://schemas.openxmlformats.org/officeDocument/2006/relationships/image" Target="../media/image387.png"/><Relationship Id="rId5" Type="http://schemas.openxmlformats.org/officeDocument/2006/relationships/image" Target="../media/image391.png"/><Relationship Id="rId6" Type="http://schemas.openxmlformats.org/officeDocument/2006/relationships/image" Target="../media/image384.png"/><Relationship Id="rId7" Type="http://schemas.openxmlformats.org/officeDocument/2006/relationships/image" Target="../media/image388.png"/><Relationship Id="rId8" Type="http://schemas.openxmlformats.org/officeDocument/2006/relationships/image" Target="../media/image38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9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0.png"/><Relationship Id="rId4" Type="http://schemas.openxmlformats.org/officeDocument/2006/relationships/image" Target="../media/image395.png"/><Relationship Id="rId9" Type="http://schemas.openxmlformats.org/officeDocument/2006/relationships/image" Target="../media/image392.png"/><Relationship Id="rId5" Type="http://schemas.openxmlformats.org/officeDocument/2006/relationships/image" Target="../media/image397.png"/><Relationship Id="rId6" Type="http://schemas.openxmlformats.org/officeDocument/2006/relationships/image" Target="../media/image394.png"/><Relationship Id="rId7" Type="http://schemas.openxmlformats.org/officeDocument/2006/relationships/image" Target="../media/image396.png"/><Relationship Id="rId8" Type="http://schemas.openxmlformats.org/officeDocument/2006/relationships/image" Target="../media/image401.png"/><Relationship Id="rId11" Type="http://schemas.openxmlformats.org/officeDocument/2006/relationships/image" Target="../media/image400.png"/><Relationship Id="rId10" Type="http://schemas.openxmlformats.org/officeDocument/2006/relationships/image" Target="../media/image39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4.png"/><Relationship Id="rId13" Type="http://schemas.openxmlformats.org/officeDocument/2006/relationships/image" Target="../media/image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5" Type="http://schemas.openxmlformats.org/officeDocument/2006/relationships/image" Target="../media/image57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1.jp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33.png"/><Relationship Id="rId22" Type="http://schemas.openxmlformats.org/officeDocument/2006/relationships/image" Target="../media/image39.png"/><Relationship Id="rId21" Type="http://schemas.openxmlformats.org/officeDocument/2006/relationships/image" Target="../media/image34.png"/><Relationship Id="rId24" Type="http://schemas.openxmlformats.org/officeDocument/2006/relationships/image" Target="../media/image38.png"/><Relationship Id="rId23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4.png"/><Relationship Id="rId26" Type="http://schemas.openxmlformats.org/officeDocument/2006/relationships/image" Target="../media/image43.png"/><Relationship Id="rId25" Type="http://schemas.openxmlformats.org/officeDocument/2006/relationships/image" Target="../media/image41.png"/><Relationship Id="rId28" Type="http://schemas.openxmlformats.org/officeDocument/2006/relationships/image" Target="../media/image44.png"/><Relationship Id="rId27" Type="http://schemas.openxmlformats.org/officeDocument/2006/relationships/image" Target="../media/image42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5.png"/><Relationship Id="rId11" Type="http://schemas.openxmlformats.org/officeDocument/2006/relationships/image" Target="../media/image32.png"/><Relationship Id="rId10" Type="http://schemas.openxmlformats.org/officeDocument/2006/relationships/image" Target="../media/image35.png"/><Relationship Id="rId13" Type="http://schemas.openxmlformats.org/officeDocument/2006/relationships/image" Target="../media/image36.png"/><Relationship Id="rId12" Type="http://schemas.openxmlformats.org/officeDocument/2006/relationships/image" Target="../media/image28.png"/><Relationship Id="rId15" Type="http://schemas.openxmlformats.org/officeDocument/2006/relationships/image" Target="../media/image31.png"/><Relationship Id="rId14" Type="http://schemas.openxmlformats.org/officeDocument/2006/relationships/image" Target="../media/image37.png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9" Type="http://schemas.openxmlformats.org/officeDocument/2006/relationships/image" Target="../media/image26.png"/><Relationship Id="rId18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9" Type="http://schemas.openxmlformats.org/officeDocument/2006/relationships/image" Target="../media/image49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5.png"/><Relationship Id="rId8" Type="http://schemas.openxmlformats.org/officeDocument/2006/relationships/image" Target="../media/image54.png"/><Relationship Id="rId11" Type="http://schemas.openxmlformats.org/officeDocument/2006/relationships/image" Target="../media/image50.png"/><Relationship Id="rId10" Type="http://schemas.openxmlformats.org/officeDocument/2006/relationships/image" Target="../media/image56.png"/><Relationship Id="rId13" Type="http://schemas.openxmlformats.org/officeDocument/2006/relationships/image" Target="../media/image58.png"/><Relationship Id="rId12" Type="http://schemas.openxmlformats.org/officeDocument/2006/relationships/image" Target="../media/image52.png"/><Relationship Id="rId15" Type="http://schemas.openxmlformats.org/officeDocument/2006/relationships/image" Target="../media/image55.png"/><Relationship Id="rId14" Type="http://schemas.openxmlformats.org/officeDocument/2006/relationships/image" Target="../media/image53.png"/><Relationship Id="rId17" Type="http://schemas.openxmlformats.org/officeDocument/2006/relationships/image" Target="../media/image59.png"/><Relationship Id="rId16" Type="http://schemas.openxmlformats.org/officeDocument/2006/relationships/image" Target="../media/image60.png"/><Relationship Id="rId19" Type="http://schemas.openxmlformats.org/officeDocument/2006/relationships/image" Target="../media/image67.png"/><Relationship Id="rId18" Type="http://schemas.openxmlformats.org/officeDocument/2006/relationships/image" Target="../media/image79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81.png"/><Relationship Id="rId22" Type="http://schemas.openxmlformats.org/officeDocument/2006/relationships/image" Target="../media/image87.png"/><Relationship Id="rId21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9.png"/><Relationship Id="rId4" Type="http://schemas.openxmlformats.org/officeDocument/2006/relationships/image" Target="../media/image62.png"/><Relationship Id="rId9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66.png"/><Relationship Id="rId7" Type="http://schemas.openxmlformats.org/officeDocument/2006/relationships/image" Target="../media/image71.png"/><Relationship Id="rId8" Type="http://schemas.openxmlformats.org/officeDocument/2006/relationships/image" Target="../media/image63.png"/><Relationship Id="rId11" Type="http://schemas.openxmlformats.org/officeDocument/2006/relationships/image" Target="../media/image64.png"/><Relationship Id="rId10" Type="http://schemas.openxmlformats.org/officeDocument/2006/relationships/image" Target="../media/image76.png"/><Relationship Id="rId13" Type="http://schemas.openxmlformats.org/officeDocument/2006/relationships/image" Target="../media/image72.png"/><Relationship Id="rId12" Type="http://schemas.openxmlformats.org/officeDocument/2006/relationships/image" Target="../media/image65.png"/><Relationship Id="rId15" Type="http://schemas.openxmlformats.org/officeDocument/2006/relationships/image" Target="../media/image73.png"/><Relationship Id="rId14" Type="http://schemas.openxmlformats.org/officeDocument/2006/relationships/image" Target="../media/image68.png"/><Relationship Id="rId17" Type="http://schemas.openxmlformats.org/officeDocument/2006/relationships/image" Target="../media/image75.png"/><Relationship Id="rId16" Type="http://schemas.openxmlformats.org/officeDocument/2006/relationships/image" Target="../media/image74.png"/><Relationship Id="rId19" Type="http://schemas.openxmlformats.org/officeDocument/2006/relationships/image" Target="../media/image77.png"/><Relationship Id="rId18" Type="http://schemas.openxmlformats.org/officeDocument/2006/relationships/image" Target="../media/image78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98.png"/><Relationship Id="rId22" Type="http://schemas.openxmlformats.org/officeDocument/2006/relationships/image" Target="../media/image102.png"/><Relationship Id="rId21" Type="http://schemas.openxmlformats.org/officeDocument/2006/relationships/image" Target="../media/image104.png"/><Relationship Id="rId24" Type="http://schemas.openxmlformats.org/officeDocument/2006/relationships/image" Target="../media/image106.png"/><Relationship Id="rId23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9.png"/><Relationship Id="rId9" Type="http://schemas.openxmlformats.org/officeDocument/2006/relationships/image" Target="../media/image83.png"/><Relationship Id="rId26" Type="http://schemas.openxmlformats.org/officeDocument/2006/relationships/image" Target="../media/image107.png"/><Relationship Id="rId25" Type="http://schemas.openxmlformats.org/officeDocument/2006/relationships/image" Target="../media/image174.png"/><Relationship Id="rId28" Type="http://schemas.openxmlformats.org/officeDocument/2006/relationships/image" Target="../media/image103.png"/><Relationship Id="rId27" Type="http://schemas.openxmlformats.org/officeDocument/2006/relationships/image" Target="../media/image101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29" Type="http://schemas.openxmlformats.org/officeDocument/2006/relationships/image" Target="../media/image105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31" Type="http://schemas.openxmlformats.org/officeDocument/2006/relationships/image" Target="../media/image120.png"/><Relationship Id="rId30" Type="http://schemas.openxmlformats.org/officeDocument/2006/relationships/image" Target="../media/image110.png"/><Relationship Id="rId11" Type="http://schemas.openxmlformats.org/officeDocument/2006/relationships/image" Target="../media/image100.png"/><Relationship Id="rId33" Type="http://schemas.openxmlformats.org/officeDocument/2006/relationships/image" Target="../media/image112.png"/><Relationship Id="rId10" Type="http://schemas.openxmlformats.org/officeDocument/2006/relationships/image" Target="../media/image88.png"/><Relationship Id="rId32" Type="http://schemas.openxmlformats.org/officeDocument/2006/relationships/image" Target="../media/image108.png"/><Relationship Id="rId13" Type="http://schemas.openxmlformats.org/officeDocument/2006/relationships/image" Target="../media/image91.png"/><Relationship Id="rId35" Type="http://schemas.openxmlformats.org/officeDocument/2006/relationships/image" Target="../media/image113.png"/><Relationship Id="rId12" Type="http://schemas.openxmlformats.org/officeDocument/2006/relationships/image" Target="../media/image82.png"/><Relationship Id="rId34" Type="http://schemas.openxmlformats.org/officeDocument/2006/relationships/image" Target="../media/image109.png"/><Relationship Id="rId15" Type="http://schemas.openxmlformats.org/officeDocument/2006/relationships/image" Target="../media/image90.png"/><Relationship Id="rId14" Type="http://schemas.openxmlformats.org/officeDocument/2006/relationships/image" Target="../media/image115.png"/><Relationship Id="rId36" Type="http://schemas.openxmlformats.org/officeDocument/2006/relationships/image" Target="../media/image117.png"/><Relationship Id="rId17" Type="http://schemas.openxmlformats.org/officeDocument/2006/relationships/image" Target="../media/image97.png"/><Relationship Id="rId16" Type="http://schemas.openxmlformats.org/officeDocument/2006/relationships/image" Target="../media/image94.png"/><Relationship Id="rId19" Type="http://schemas.openxmlformats.org/officeDocument/2006/relationships/image" Target="../media/image95.png"/><Relationship Id="rId18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title"/>
          </p:nvPr>
        </p:nvSpPr>
        <p:spPr>
          <a:xfrm>
            <a:off x="1252206" y="2165109"/>
            <a:ext cx="6639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15"/>
              </a:spcBef>
              <a:spcAft>
                <a:spcPts val="0"/>
              </a:spcAft>
              <a:buSzPts val="1100"/>
              <a:buNone/>
            </a:pP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Decode Java+DSA</a:t>
            </a:r>
            <a:endParaRPr b="1" sz="5200">
              <a:solidFill>
                <a:srgbClr val="00EBE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4850" y="278348"/>
            <a:ext cx="8019415" cy="117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HW </a:t>
            </a:r>
            <a:r>
              <a:rPr lang="en-US" sz="2500"/>
              <a:t>: Given the length and breadth of a rectangle, write a program to find whether the area of the rectangle is greater than its perimeter.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1255247" y="870799"/>
            <a:ext cx="6634480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42950" lvl="0" marL="7550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Conditions Using </a:t>
            </a:r>
            <a:r>
              <a:rPr b="1" lang="en-US" sz="5200">
                <a:latin typeface="Trebuchet MS"/>
                <a:ea typeface="Trebuchet MS"/>
                <a:cs typeface="Trebuchet MS"/>
                <a:sym typeface="Trebuchet MS"/>
              </a:rPr>
              <a:t>&amp;&amp; </a:t>
            </a: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b="1" lang="en-US" sz="5200"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00" name="Google Shape;300;p43"/>
          <p:cNvGrpSpPr/>
          <p:nvPr/>
        </p:nvGrpSpPr>
        <p:grpSpPr>
          <a:xfrm>
            <a:off x="4348659" y="2520488"/>
            <a:ext cx="432595" cy="229012"/>
            <a:chOff x="4348659" y="2520488"/>
            <a:chExt cx="432595" cy="229012"/>
          </a:xfrm>
        </p:grpSpPr>
        <p:pic>
          <p:nvPicPr>
            <p:cNvPr id="301" name="Google Shape;301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48659" y="2597159"/>
              <a:ext cx="259946" cy="150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29985" y="2520488"/>
              <a:ext cx="151269" cy="2290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" name="Google Shape;303;p43"/>
          <p:cNvGrpSpPr/>
          <p:nvPr/>
        </p:nvGrpSpPr>
        <p:grpSpPr>
          <a:xfrm>
            <a:off x="6782446" y="2615741"/>
            <a:ext cx="262730" cy="158499"/>
            <a:chOff x="6782446" y="2615741"/>
            <a:chExt cx="262730" cy="158499"/>
          </a:xfrm>
        </p:grpSpPr>
        <p:pic>
          <p:nvPicPr>
            <p:cNvPr id="304" name="Google Shape;304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82446" y="2637509"/>
              <a:ext cx="89659" cy="112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901375" y="2615741"/>
              <a:ext cx="143801" cy="158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6" name="Google Shape;306;p43"/>
          <p:cNvGrpSpPr/>
          <p:nvPr/>
        </p:nvGrpSpPr>
        <p:grpSpPr>
          <a:xfrm>
            <a:off x="1021120" y="3170715"/>
            <a:ext cx="328108" cy="237490"/>
            <a:chOff x="1021120" y="3170715"/>
            <a:chExt cx="328108" cy="237490"/>
          </a:xfrm>
        </p:grpSpPr>
        <p:sp>
          <p:nvSpPr>
            <p:cNvPr id="307" name="Google Shape;307;p43"/>
            <p:cNvSpPr/>
            <p:nvPr/>
          </p:nvSpPr>
          <p:spPr>
            <a:xfrm>
              <a:off x="1021120" y="3170715"/>
              <a:ext cx="154305" cy="237490"/>
            </a:xfrm>
            <a:custGeom>
              <a:rect b="b" l="l" r="r" t="t"/>
              <a:pathLst>
                <a:path extrusionOk="0" h="237489" w="154305">
                  <a:moveTo>
                    <a:pt x="151877" y="217903"/>
                  </a:moveTo>
                  <a:lnTo>
                    <a:pt x="154296" y="214298"/>
                  </a:lnTo>
                  <a:lnTo>
                    <a:pt x="150265" y="209466"/>
                  </a:lnTo>
                  <a:lnTo>
                    <a:pt x="139787" y="203408"/>
                  </a:lnTo>
                  <a:lnTo>
                    <a:pt x="132178" y="198939"/>
                  </a:lnTo>
                  <a:lnTo>
                    <a:pt x="99903" y="177550"/>
                  </a:lnTo>
                  <a:lnTo>
                    <a:pt x="64471" y="146680"/>
                  </a:lnTo>
                  <a:lnTo>
                    <a:pt x="38109" y="114006"/>
                  </a:lnTo>
                  <a:lnTo>
                    <a:pt x="17815" y="77928"/>
                  </a:lnTo>
                  <a:lnTo>
                    <a:pt x="3779" y="38828"/>
                  </a:lnTo>
                  <a:lnTo>
                    <a:pt x="390" y="14507"/>
                  </a:lnTo>
                  <a:lnTo>
                    <a:pt x="0" y="6549"/>
                  </a:lnTo>
                  <a:lnTo>
                    <a:pt x="1743" y="2056"/>
                  </a:lnTo>
                  <a:lnTo>
                    <a:pt x="5620" y="1028"/>
                  </a:lnTo>
                  <a:lnTo>
                    <a:pt x="9495" y="0"/>
                  </a:lnTo>
                  <a:lnTo>
                    <a:pt x="31628" y="34931"/>
                  </a:lnTo>
                  <a:lnTo>
                    <a:pt x="35757" y="81508"/>
                  </a:lnTo>
                  <a:lnTo>
                    <a:pt x="35637" y="90449"/>
                  </a:lnTo>
                  <a:lnTo>
                    <a:pt x="30657" y="137399"/>
                  </a:lnTo>
                  <a:lnTo>
                    <a:pt x="21841" y="175428"/>
                  </a:lnTo>
                  <a:lnTo>
                    <a:pt x="9491" y="216277"/>
                  </a:lnTo>
                  <a:lnTo>
                    <a:pt x="5019" y="228436"/>
                  </a:lnTo>
                  <a:lnTo>
                    <a:pt x="3015" y="233604"/>
                  </a:lnTo>
                  <a:lnTo>
                    <a:pt x="1927" y="236409"/>
                  </a:lnTo>
                  <a:lnTo>
                    <a:pt x="1754" y="236855"/>
                  </a:lnTo>
                  <a:lnTo>
                    <a:pt x="1582" y="237299"/>
                  </a:lnTo>
                  <a:lnTo>
                    <a:pt x="1507" y="237436"/>
                  </a:lnTo>
                  <a:lnTo>
                    <a:pt x="1529" y="237265"/>
                  </a:lnTo>
                  <a:lnTo>
                    <a:pt x="1552" y="237093"/>
                  </a:lnTo>
                  <a:lnTo>
                    <a:pt x="1694" y="236012"/>
                  </a:lnTo>
                  <a:lnTo>
                    <a:pt x="1956" y="234022"/>
                  </a:lnTo>
                  <a:lnTo>
                    <a:pt x="2218" y="232031"/>
                  </a:lnTo>
                  <a:lnTo>
                    <a:pt x="3744" y="229065"/>
                  </a:lnTo>
                  <a:lnTo>
                    <a:pt x="6536" y="225126"/>
                  </a:lnTo>
                  <a:lnTo>
                    <a:pt x="9327" y="221187"/>
                  </a:lnTo>
                  <a:lnTo>
                    <a:pt x="29025" y="201693"/>
                  </a:lnTo>
                  <a:lnTo>
                    <a:pt x="33552" y="198477"/>
                  </a:lnTo>
                  <a:lnTo>
                    <a:pt x="69886" y="186430"/>
                  </a:lnTo>
                  <a:lnTo>
                    <a:pt x="75088" y="186313"/>
                  </a:lnTo>
                  <a:lnTo>
                    <a:pt x="82031" y="186827"/>
                  </a:lnTo>
                  <a:lnTo>
                    <a:pt x="91612" y="188618"/>
                  </a:lnTo>
                  <a:lnTo>
                    <a:pt x="103832" y="191687"/>
                  </a:lnTo>
                  <a:lnTo>
                    <a:pt x="118690" y="196034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8" name="Google Shape;308;p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10198" y="3177026"/>
              <a:ext cx="139030" cy="21793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9" name="Google Shape;309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00190" y="3354587"/>
            <a:ext cx="65022" cy="10198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/>
          <p:nvPr/>
        </p:nvSpPr>
        <p:spPr>
          <a:xfrm>
            <a:off x="1681344" y="3183213"/>
            <a:ext cx="8890" cy="188595"/>
          </a:xfrm>
          <a:custGeom>
            <a:rect b="b" l="l" r="r" t="t"/>
            <a:pathLst>
              <a:path extrusionOk="0" h="188595" w="8889">
                <a:moveTo>
                  <a:pt x="8599" y="40479"/>
                </a:moveTo>
                <a:lnTo>
                  <a:pt x="8599" y="40479"/>
                </a:lnTo>
                <a:lnTo>
                  <a:pt x="8599" y="0"/>
                </a:lnTo>
                <a:lnTo>
                  <a:pt x="8599" y="293"/>
                </a:lnTo>
                <a:lnTo>
                  <a:pt x="8599" y="769"/>
                </a:lnTo>
                <a:lnTo>
                  <a:pt x="8599" y="5527"/>
                </a:lnTo>
                <a:lnTo>
                  <a:pt x="8599" y="14569"/>
                </a:lnTo>
                <a:lnTo>
                  <a:pt x="8481" y="22096"/>
                </a:lnTo>
                <a:lnTo>
                  <a:pt x="5788" y="65619"/>
                </a:lnTo>
                <a:lnTo>
                  <a:pt x="2593" y="99178"/>
                </a:lnTo>
                <a:lnTo>
                  <a:pt x="1919" y="105856"/>
                </a:lnTo>
                <a:lnTo>
                  <a:pt x="1296" y="112530"/>
                </a:lnTo>
                <a:lnTo>
                  <a:pt x="725" y="119200"/>
                </a:lnTo>
                <a:lnTo>
                  <a:pt x="148" y="130773"/>
                </a:lnTo>
                <a:lnTo>
                  <a:pt x="0" y="146191"/>
                </a:lnTo>
                <a:lnTo>
                  <a:pt x="278" y="165454"/>
                </a:lnTo>
                <a:lnTo>
                  <a:pt x="985" y="188563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/>
          <p:cNvSpPr/>
          <p:nvPr/>
        </p:nvSpPr>
        <p:spPr>
          <a:xfrm>
            <a:off x="1777530" y="3179574"/>
            <a:ext cx="6350" cy="182880"/>
          </a:xfrm>
          <a:custGeom>
            <a:rect b="b" l="l" r="r" t="t"/>
            <a:pathLst>
              <a:path extrusionOk="0" h="182879" w="6350">
                <a:moveTo>
                  <a:pt x="1291" y="19393"/>
                </a:moveTo>
                <a:lnTo>
                  <a:pt x="1555" y="8951"/>
                </a:lnTo>
                <a:lnTo>
                  <a:pt x="1708" y="2905"/>
                </a:lnTo>
                <a:lnTo>
                  <a:pt x="1750" y="1257"/>
                </a:lnTo>
                <a:lnTo>
                  <a:pt x="1779" y="103"/>
                </a:lnTo>
                <a:lnTo>
                  <a:pt x="2051" y="947"/>
                </a:lnTo>
                <a:lnTo>
                  <a:pt x="2223" y="1895"/>
                </a:lnTo>
                <a:lnTo>
                  <a:pt x="5554" y="51789"/>
                </a:lnTo>
                <a:lnTo>
                  <a:pt x="5746" y="78300"/>
                </a:lnTo>
                <a:lnTo>
                  <a:pt x="5701" y="92595"/>
                </a:lnTo>
                <a:lnTo>
                  <a:pt x="5243" y="114633"/>
                </a:lnTo>
                <a:lnTo>
                  <a:pt x="4140" y="136987"/>
                </a:lnTo>
                <a:lnTo>
                  <a:pt x="2392" y="159655"/>
                </a:lnTo>
                <a:lnTo>
                  <a:pt x="0" y="182639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25794" y="3225974"/>
            <a:ext cx="141892" cy="10351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/>
          <p:nvPr/>
        </p:nvSpPr>
        <p:spPr>
          <a:xfrm>
            <a:off x="2390365" y="3136603"/>
            <a:ext cx="797560" cy="308610"/>
          </a:xfrm>
          <a:custGeom>
            <a:rect b="b" l="l" r="r" t="t"/>
            <a:pathLst>
              <a:path extrusionOk="0" h="308610" w="797560">
                <a:moveTo>
                  <a:pt x="0" y="220213"/>
                </a:moveTo>
                <a:lnTo>
                  <a:pt x="12639" y="183194"/>
                </a:lnTo>
                <a:lnTo>
                  <a:pt x="31879" y="154188"/>
                </a:lnTo>
                <a:lnTo>
                  <a:pt x="35661" y="148619"/>
                </a:lnTo>
                <a:lnTo>
                  <a:pt x="55626" y="115687"/>
                </a:lnTo>
                <a:lnTo>
                  <a:pt x="74041" y="77233"/>
                </a:lnTo>
                <a:lnTo>
                  <a:pt x="85171" y="33624"/>
                </a:lnTo>
                <a:lnTo>
                  <a:pt x="85995" y="19213"/>
                </a:lnTo>
                <a:lnTo>
                  <a:pt x="86121" y="12498"/>
                </a:lnTo>
                <a:lnTo>
                  <a:pt x="71010" y="0"/>
                </a:lnTo>
                <a:lnTo>
                  <a:pt x="67948" y="1618"/>
                </a:lnTo>
                <a:lnTo>
                  <a:pt x="53034" y="41191"/>
                </a:lnTo>
                <a:lnTo>
                  <a:pt x="50549" y="81105"/>
                </a:lnTo>
                <a:lnTo>
                  <a:pt x="50539" y="89634"/>
                </a:lnTo>
                <a:lnTo>
                  <a:pt x="50655" y="98189"/>
                </a:lnTo>
                <a:lnTo>
                  <a:pt x="53714" y="139792"/>
                </a:lnTo>
                <a:lnTo>
                  <a:pt x="65764" y="181729"/>
                </a:lnTo>
                <a:lnTo>
                  <a:pt x="74450" y="193802"/>
                </a:lnTo>
                <a:lnTo>
                  <a:pt x="79200" y="199218"/>
                </a:lnTo>
                <a:lnTo>
                  <a:pt x="84742" y="202501"/>
                </a:lnTo>
                <a:lnTo>
                  <a:pt x="91077" y="203654"/>
                </a:lnTo>
                <a:lnTo>
                  <a:pt x="97412" y="204806"/>
                </a:lnTo>
                <a:lnTo>
                  <a:pt x="104056" y="204290"/>
                </a:lnTo>
                <a:lnTo>
                  <a:pt x="111010" y="202108"/>
                </a:lnTo>
                <a:lnTo>
                  <a:pt x="117965" y="199925"/>
                </a:lnTo>
                <a:lnTo>
                  <a:pt x="124720" y="196020"/>
                </a:lnTo>
                <a:lnTo>
                  <a:pt x="131275" y="190391"/>
                </a:lnTo>
                <a:lnTo>
                  <a:pt x="137830" y="184762"/>
                </a:lnTo>
                <a:lnTo>
                  <a:pt x="143528" y="178510"/>
                </a:lnTo>
                <a:lnTo>
                  <a:pt x="148370" y="171636"/>
                </a:lnTo>
                <a:lnTo>
                  <a:pt x="153211" y="164761"/>
                </a:lnTo>
                <a:lnTo>
                  <a:pt x="171332" y="123885"/>
                </a:lnTo>
                <a:lnTo>
                  <a:pt x="174291" y="100806"/>
                </a:lnTo>
                <a:lnTo>
                  <a:pt x="173893" y="96228"/>
                </a:lnTo>
                <a:lnTo>
                  <a:pt x="172351" y="94986"/>
                </a:lnTo>
                <a:lnTo>
                  <a:pt x="170809" y="93746"/>
                </a:lnTo>
                <a:lnTo>
                  <a:pt x="168810" y="93456"/>
                </a:lnTo>
                <a:lnTo>
                  <a:pt x="166354" y="94118"/>
                </a:lnTo>
                <a:lnTo>
                  <a:pt x="163897" y="94778"/>
                </a:lnTo>
                <a:lnTo>
                  <a:pt x="147159" y="134567"/>
                </a:lnTo>
                <a:lnTo>
                  <a:pt x="145549" y="164770"/>
                </a:lnTo>
                <a:lnTo>
                  <a:pt x="145640" y="173896"/>
                </a:lnTo>
                <a:lnTo>
                  <a:pt x="165762" y="206619"/>
                </a:lnTo>
                <a:lnTo>
                  <a:pt x="169793" y="207318"/>
                </a:lnTo>
                <a:lnTo>
                  <a:pt x="200214" y="181793"/>
                </a:lnTo>
                <a:lnTo>
                  <a:pt x="203909" y="175573"/>
                </a:lnTo>
                <a:lnTo>
                  <a:pt x="207605" y="169354"/>
                </a:lnTo>
                <a:lnTo>
                  <a:pt x="217765" y="122494"/>
                </a:lnTo>
                <a:lnTo>
                  <a:pt x="217661" y="116053"/>
                </a:lnTo>
                <a:lnTo>
                  <a:pt x="197480" y="104229"/>
                </a:lnTo>
                <a:lnTo>
                  <a:pt x="194852" y="105434"/>
                </a:lnTo>
                <a:lnTo>
                  <a:pt x="184395" y="134491"/>
                </a:lnTo>
                <a:lnTo>
                  <a:pt x="183936" y="146964"/>
                </a:lnTo>
              </a:path>
              <a:path extrusionOk="0" h="308610" w="797560">
                <a:moveTo>
                  <a:pt x="305373" y="184237"/>
                </a:moveTo>
                <a:lnTo>
                  <a:pt x="301002" y="146150"/>
                </a:lnTo>
                <a:lnTo>
                  <a:pt x="284519" y="116996"/>
                </a:lnTo>
                <a:lnTo>
                  <a:pt x="281233" y="114962"/>
                </a:lnTo>
                <a:lnTo>
                  <a:pt x="277563" y="113770"/>
                </a:lnTo>
                <a:lnTo>
                  <a:pt x="273509" y="113422"/>
                </a:lnTo>
                <a:lnTo>
                  <a:pt x="269455" y="113073"/>
                </a:lnTo>
                <a:lnTo>
                  <a:pt x="265300" y="113259"/>
                </a:lnTo>
                <a:lnTo>
                  <a:pt x="261043" y="113981"/>
                </a:lnTo>
                <a:lnTo>
                  <a:pt x="256787" y="114702"/>
                </a:lnTo>
                <a:lnTo>
                  <a:pt x="234881" y="151247"/>
                </a:lnTo>
                <a:lnTo>
                  <a:pt x="233708" y="156868"/>
                </a:lnTo>
                <a:lnTo>
                  <a:pt x="233062" y="162054"/>
                </a:lnTo>
                <a:lnTo>
                  <a:pt x="232945" y="166805"/>
                </a:lnTo>
                <a:lnTo>
                  <a:pt x="232827" y="171556"/>
                </a:lnTo>
                <a:lnTo>
                  <a:pt x="239613" y="186663"/>
                </a:lnTo>
                <a:lnTo>
                  <a:pt x="242023" y="188673"/>
                </a:lnTo>
                <a:lnTo>
                  <a:pt x="246345" y="189717"/>
                </a:lnTo>
                <a:lnTo>
                  <a:pt x="252579" y="189793"/>
                </a:lnTo>
                <a:lnTo>
                  <a:pt x="258813" y="189869"/>
                </a:lnTo>
                <a:lnTo>
                  <a:pt x="266008" y="188309"/>
                </a:lnTo>
                <a:lnTo>
                  <a:pt x="274165" y="185114"/>
                </a:lnTo>
                <a:lnTo>
                  <a:pt x="282322" y="181919"/>
                </a:lnTo>
                <a:lnTo>
                  <a:pt x="288403" y="180745"/>
                </a:lnTo>
                <a:lnTo>
                  <a:pt x="292407" y="181594"/>
                </a:lnTo>
                <a:lnTo>
                  <a:pt x="296412" y="182442"/>
                </a:lnTo>
                <a:lnTo>
                  <a:pt x="304105" y="225033"/>
                </a:lnTo>
                <a:lnTo>
                  <a:pt x="303769" y="231864"/>
                </a:lnTo>
                <a:lnTo>
                  <a:pt x="303023" y="238976"/>
                </a:lnTo>
                <a:lnTo>
                  <a:pt x="302277" y="246088"/>
                </a:lnTo>
                <a:lnTo>
                  <a:pt x="300925" y="253243"/>
                </a:lnTo>
                <a:lnTo>
                  <a:pt x="298967" y="260441"/>
                </a:lnTo>
                <a:lnTo>
                  <a:pt x="297009" y="267639"/>
                </a:lnTo>
                <a:lnTo>
                  <a:pt x="278010" y="303627"/>
                </a:lnTo>
                <a:lnTo>
                  <a:pt x="275763" y="306044"/>
                </a:lnTo>
                <a:lnTo>
                  <a:pt x="272797" y="307401"/>
                </a:lnTo>
                <a:lnTo>
                  <a:pt x="269114" y="307699"/>
                </a:lnTo>
                <a:lnTo>
                  <a:pt x="265430" y="307997"/>
                </a:lnTo>
                <a:lnTo>
                  <a:pt x="262511" y="305478"/>
                </a:lnTo>
                <a:lnTo>
                  <a:pt x="260356" y="300144"/>
                </a:lnTo>
                <a:lnTo>
                  <a:pt x="258200" y="294809"/>
                </a:lnTo>
                <a:lnTo>
                  <a:pt x="256989" y="288418"/>
                </a:lnTo>
                <a:lnTo>
                  <a:pt x="256721" y="280970"/>
                </a:lnTo>
                <a:lnTo>
                  <a:pt x="256452" y="273524"/>
                </a:lnTo>
                <a:lnTo>
                  <a:pt x="256714" y="267757"/>
                </a:lnTo>
                <a:lnTo>
                  <a:pt x="257507" y="263673"/>
                </a:lnTo>
                <a:lnTo>
                  <a:pt x="258300" y="259589"/>
                </a:lnTo>
                <a:lnTo>
                  <a:pt x="260033" y="255335"/>
                </a:lnTo>
                <a:lnTo>
                  <a:pt x="262708" y="250912"/>
                </a:lnTo>
                <a:lnTo>
                  <a:pt x="265383" y="246490"/>
                </a:lnTo>
                <a:lnTo>
                  <a:pt x="268716" y="241745"/>
                </a:lnTo>
                <a:lnTo>
                  <a:pt x="272709" y="236678"/>
                </a:lnTo>
                <a:lnTo>
                  <a:pt x="276702" y="231611"/>
                </a:lnTo>
                <a:lnTo>
                  <a:pt x="306775" y="200836"/>
                </a:lnTo>
                <a:lnTo>
                  <a:pt x="339986" y="177567"/>
                </a:lnTo>
                <a:lnTo>
                  <a:pt x="351951" y="174920"/>
                </a:lnTo>
                <a:lnTo>
                  <a:pt x="354946" y="175074"/>
                </a:lnTo>
                <a:lnTo>
                  <a:pt x="357165" y="175948"/>
                </a:lnTo>
                <a:lnTo>
                  <a:pt x="359384" y="176822"/>
                </a:lnTo>
                <a:lnTo>
                  <a:pt x="360869" y="181180"/>
                </a:lnTo>
                <a:lnTo>
                  <a:pt x="361619" y="189018"/>
                </a:lnTo>
                <a:lnTo>
                  <a:pt x="362370" y="196858"/>
                </a:lnTo>
                <a:lnTo>
                  <a:pt x="362749" y="204678"/>
                </a:lnTo>
                <a:lnTo>
                  <a:pt x="362757" y="212479"/>
                </a:lnTo>
                <a:lnTo>
                  <a:pt x="362764" y="220281"/>
                </a:lnTo>
                <a:lnTo>
                  <a:pt x="363482" y="226409"/>
                </a:lnTo>
                <a:lnTo>
                  <a:pt x="364909" y="230865"/>
                </a:lnTo>
                <a:lnTo>
                  <a:pt x="366337" y="235320"/>
                </a:lnTo>
                <a:lnTo>
                  <a:pt x="368393" y="237823"/>
                </a:lnTo>
                <a:lnTo>
                  <a:pt x="371078" y="238374"/>
                </a:lnTo>
                <a:lnTo>
                  <a:pt x="374886" y="239155"/>
                </a:lnTo>
                <a:lnTo>
                  <a:pt x="378429" y="234811"/>
                </a:lnTo>
                <a:lnTo>
                  <a:pt x="381707" y="225340"/>
                </a:lnTo>
              </a:path>
              <a:path extrusionOk="0" h="308610" w="797560">
                <a:moveTo>
                  <a:pt x="390811" y="69895"/>
                </a:moveTo>
                <a:lnTo>
                  <a:pt x="385835" y="63800"/>
                </a:lnTo>
                <a:lnTo>
                  <a:pt x="381439" y="56702"/>
                </a:lnTo>
                <a:lnTo>
                  <a:pt x="377624" y="48599"/>
                </a:lnTo>
                <a:lnTo>
                  <a:pt x="375094" y="43228"/>
                </a:lnTo>
                <a:lnTo>
                  <a:pt x="373637" y="39504"/>
                </a:lnTo>
                <a:lnTo>
                  <a:pt x="373252" y="37428"/>
                </a:lnTo>
                <a:lnTo>
                  <a:pt x="372868" y="35350"/>
                </a:lnTo>
                <a:lnTo>
                  <a:pt x="372660" y="34231"/>
                </a:lnTo>
                <a:lnTo>
                  <a:pt x="372630" y="34070"/>
                </a:lnTo>
                <a:lnTo>
                  <a:pt x="372600" y="33909"/>
                </a:lnTo>
                <a:lnTo>
                  <a:pt x="372748" y="34207"/>
                </a:lnTo>
                <a:lnTo>
                  <a:pt x="373075" y="34964"/>
                </a:lnTo>
                <a:lnTo>
                  <a:pt x="374154" y="37471"/>
                </a:lnTo>
                <a:lnTo>
                  <a:pt x="376698" y="43379"/>
                </a:lnTo>
                <a:lnTo>
                  <a:pt x="380708" y="52688"/>
                </a:lnTo>
                <a:lnTo>
                  <a:pt x="386183" y="65399"/>
                </a:lnTo>
              </a:path>
              <a:path extrusionOk="0" h="308610" w="797560">
                <a:moveTo>
                  <a:pt x="484203" y="168316"/>
                </a:moveTo>
                <a:lnTo>
                  <a:pt x="483411" y="164308"/>
                </a:lnTo>
                <a:lnTo>
                  <a:pt x="481285" y="159701"/>
                </a:lnTo>
                <a:lnTo>
                  <a:pt x="477826" y="154494"/>
                </a:lnTo>
                <a:lnTo>
                  <a:pt x="475571" y="151099"/>
                </a:lnTo>
                <a:lnTo>
                  <a:pt x="471980" y="147580"/>
                </a:lnTo>
                <a:lnTo>
                  <a:pt x="467052" y="143936"/>
                </a:lnTo>
                <a:lnTo>
                  <a:pt x="462124" y="140293"/>
                </a:lnTo>
                <a:lnTo>
                  <a:pt x="456207" y="138530"/>
                </a:lnTo>
                <a:lnTo>
                  <a:pt x="449302" y="138645"/>
                </a:lnTo>
                <a:lnTo>
                  <a:pt x="442396" y="138759"/>
                </a:lnTo>
                <a:lnTo>
                  <a:pt x="437144" y="140307"/>
                </a:lnTo>
                <a:lnTo>
                  <a:pt x="433546" y="143289"/>
                </a:lnTo>
                <a:lnTo>
                  <a:pt x="429948" y="146270"/>
                </a:lnTo>
                <a:lnTo>
                  <a:pt x="418132" y="172540"/>
                </a:lnTo>
                <a:lnTo>
                  <a:pt x="416778" y="178922"/>
                </a:lnTo>
                <a:lnTo>
                  <a:pt x="415949" y="185589"/>
                </a:lnTo>
                <a:lnTo>
                  <a:pt x="415646" y="192539"/>
                </a:lnTo>
                <a:lnTo>
                  <a:pt x="415343" y="199489"/>
                </a:lnTo>
                <a:lnTo>
                  <a:pt x="415720" y="205930"/>
                </a:lnTo>
                <a:lnTo>
                  <a:pt x="416779" y="211860"/>
                </a:lnTo>
                <a:lnTo>
                  <a:pt x="417837" y="217792"/>
                </a:lnTo>
                <a:lnTo>
                  <a:pt x="450386" y="243360"/>
                </a:lnTo>
                <a:lnTo>
                  <a:pt x="456097" y="243639"/>
                </a:lnTo>
                <a:lnTo>
                  <a:pt x="461791" y="243327"/>
                </a:lnTo>
                <a:lnTo>
                  <a:pt x="467469" y="242424"/>
                </a:lnTo>
                <a:lnTo>
                  <a:pt x="473146" y="241521"/>
                </a:lnTo>
                <a:lnTo>
                  <a:pt x="510020" y="216372"/>
                </a:lnTo>
                <a:lnTo>
                  <a:pt x="523271" y="202230"/>
                </a:lnTo>
                <a:lnTo>
                  <a:pt x="528937" y="195222"/>
                </a:lnTo>
              </a:path>
              <a:path extrusionOk="0" h="308610" w="797560">
                <a:moveTo>
                  <a:pt x="553811" y="217533"/>
                </a:moveTo>
                <a:lnTo>
                  <a:pt x="572468" y="182735"/>
                </a:lnTo>
                <a:lnTo>
                  <a:pt x="577794" y="166411"/>
                </a:lnTo>
                <a:lnTo>
                  <a:pt x="578911" y="160777"/>
                </a:lnTo>
                <a:lnTo>
                  <a:pt x="579113" y="155270"/>
                </a:lnTo>
                <a:lnTo>
                  <a:pt x="578400" y="149890"/>
                </a:lnTo>
                <a:lnTo>
                  <a:pt x="577687" y="144511"/>
                </a:lnTo>
                <a:lnTo>
                  <a:pt x="557153" y="133415"/>
                </a:lnTo>
                <a:lnTo>
                  <a:pt x="554513" y="134135"/>
                </a:lnTo>
                <a:lnTo>
                  <a:pt x="551939" y="135667"/>
                </a:lnTo>
                <a:lnTo>
                  <a:pt x="549366" y="137200"/>
                </a:lnTo>
                <a:lnTo>
                  <a:pt x="546800" y="139730"/>
                </a:lnTo>
                <a:lnTo>
                  <a:pt x="544241" y="143257"/>
                </a:lnTo>
                <a:lnTo>
                  <a:pt x="541681" y="146784"/>
                </a:lnTo>
                <a:lnTo>
                  <a:pt x="530908" y="186273"/>
                </a:lnTo>
                <a:lnTo>
                  <a:pt x="530463" y="195429"/>
                </a:lnTo>
                <a:lnTo>
                  <a:pt x="530018" y="204585"/>
                </a:lnTo>
                <a:lnTo>
                  <a:pt x="530567" y="210283"/>
                </a:lnTo>
                <a:lnTo>
                  <a:pt x="532112" y="212521"/>
                </a:lnTo>
                <a:lnTo>
                  <a:pt x="533657" y="214760"/>
                </a:lnTo>
                <a:lnTo>
                  <a:pt x="535720" y="216224"/>
                </a:lnTo>
                <a:lnTo>
                  <a:pt x="538302" y="216913"/>
                </a:lnTo>
                <a:lnTo>
                  <a:pt x="540884" y="217602"/>
                </a:lnTo>
                <a:lnTo>
                  <a:pt x="543707" y="217429"/>
                </a:lnTo>
                <a:lnTo>
                  <a:pt x="572932" y="186137"/>
                </a:lnTo>
                <a:lnTo>
                  <a:pt x="580732" y="171177"/>
                </a:lnTo>
                <a:lnTo>
                  <a:pt x="582970" y="167831"/>
                </a:lnTo>
                <a:lnTo>
                  <a:pt x="583086" y="169755"/>
                </a:lnTo>
                <a:lnTo>
                  <a:pt x="583201" y="171679"/>
                </a:lnTo>
                <a:lnTo>
                  <a:pt x="583489" y="176488"/>
                </a:lnTo>
                <a:lnTo>
                  <a:pt x="583951" y="184183"/>
                </a:lnTo>
                <a:lnTo>
                  <a:pt x="584413" y="191878"/>
                </a:lnTo>
                <a:lnTo>
                  <a:pt x="585351" y="197551"/>
                </a:lnTo>
                <a:lnTo>
                  <a:pt x="586765" y="201204"/>
                </a:lnTo>
                <a:lnTo>
                  <a:pt x="588180" y="204856"/>
                </a:lnTo>
                <a:lnTo>
                  <a:pt x="589963" y="207781"/>
                </a:lnTo>
                <a:lnTo>
                  <a:pt x="592114" y="209978"/>
                </a:lnTo>
                <a:lnTo>
                  <a:pt x="594264" y="212176"/>
                </a:lnTo>
                <a:lnTo>
                  <a:pt x="599085" y="213732"/>
                </a:lnTo>
                <a:lnTo>
                  <a:pt x="606575" y="214645"/>
                </a:lnTo>
                <a:lnTo>
                  <a:pt x="614066" y="215559"/>
                </a:lnTo>
                <a:lnTo>
                  <a:pt x="639628" y="203262"/>
                </a:lnTo>
                <a:lnTo>
                  <a:pt x="644706" y="199339"/>
                </a:lnTo>
                <a:lnTo>
                  <a:pt x="674449" y="169073"/>
                </a:lnTo>
                <a:lnTo>
                  <a:pt x="698333" y="133794"/>
                </a:lnTo>
                <a:lnTo>
                  <a:pt x="703926" y="121474"/>
                </a:lnTo>
                <a:lnTo>
                  <a:pt x="706429" y="115305"/>
                </a:lnTo>
                <a:lnTo>
                  <a:pt x="708266" y="109062"/>
                </a:lnTo>
                <a:lnTo>
                  <a:pt x="709437" y="102743"/>
                </a:lnTo>
                <a:lnTo>
                  <a:pt x="710608" y="96426"/>
                </a:lnTo>
                <a:lnTo>
                  <a:pt x="711419" y="90333"/>
                </a:lnTo>
                <a:lnTo>
                  <a:pt x="711872" y="84465"/>
                </a:lnTo>
                <a:lnTo>
                  <a:pt x="712323" y="78598"/>
                </a:lnTo>
                <a:lnTo>
                  <a:pt x="712405" y="73756"/>
                </a:lnTo>
                <a:lnTo>
                  <a:pt x="712115" y="69941"/>
                </a:lnTo>
                <a:lnTo>
                  <a:pt x="711825" y="66125"/>
                </a:lnTo>
                <a:lnTo>
                  <a:pt x="701437" y="58399"/>
                </a:lnTo>
                <a:lnTo>
                  <a:pt x="698601" y="58076"/>
                </a:lnTo>
                <a:lnTo>
                  <a:pt x="695658" y="58814"/>
                </a:lnTo>
                <a:lnTo>
                  <a:pt x="692613" y="60615"/>
                </a:lnTo>
                <a:lnTo>
                  <a:pt x="689566" y="62415"/>
                </a:lnTo>
                <a:lnTo>
                  <a:pt x="675323" y="87941"/>
                </a:lnTo>
                <a:lnTo>
                  <a:pt x="672727" y="95038"/>
                </a:lnTo>
                <a:lnTo>
                  <a:pt x="667386" y="142337"/>
                </a:lnTo>
                <a:lnTo>
                  <a:pt x="667162" y="156802"/>
                </a:lnTo>
                <a:lnTo>
                  <a:pt x="667355" y="171299"/>
                </a:lnTo>
                <a:lnTo>
                  <a:pt x="674195" y="208806"/>
                </a:lnTo>
                <a:lnTo>
                  <a:pt x="701673" y="239851"/>
                </a:lnTo>
                <a:lnTo>
                  <a:pt x="728786" y="245795"/>
                </a:lnTo>
                <a:lnTo>
                  <a:pt x="735973" y="245098"/>
                </a:lnTo>
                <a:lnTo>
                  <a:pt x="747643" y="240879"/>
                </a:lnTo>
                <a:lnTo>
                  <a:pt x="761773" y="231492"/>
                </a:lnTo>
                <a:lnTo>
                  <a:pt x="778363" y="216937"/>
                </a:lnTo>
                <a:lnTo>
                  <a:pt x="797415" y="197213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97848" y="3132491"/>
            <a:ext cx="875931" cy="430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Take positive integer input and tell if it is a three digit number or not.</a:t>
            </a:r>
            <a:endParaRPr/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7427" y="1412418"/>
            <a:ext cx="174157" cy="16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8628" y="1425799"/>
            <a:ext cx="135828" cy="141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2767" y="1354829"/>
            <a:ext cx="101504" cy="22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6137" y="1374223"/>
            <a:ext cx="95861" cy="20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8062" y="1393091"/>
            <a:ext cx="142013" cy="13253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/>
          <p:nvPr/>
        </p:nvSpPr>
        <p:spPr>
          <a:xfrm>
            <a:off x="4134625" y="1357218"/>
            <a:ext cx="26670" cy="180340"/>
          </a:xfrm>
          <a:custGeom>
            <a:rect b="b" l="l" r="r" t="t"/>
            <a:pathLst>
              <a:path extrusionOk="0" h="180340" w="26670">
                <a:moveTo>
                  <a:pt x="17286" y="49483"/>
                </a:moveTo>
                <a:lnTo>
                  <a:pt x="23920" y="9488"/>
                </a:lnTo>
                <a:lnTo>
                  <a:pt x="25285" y="4008"/>
                </a:lnTo>
                <a:lnTo>
                  <a:pt x="26030" y="1015"/>
                </a:lnTo>
                <a:lnTo>
                  <a:pt x="26156" y="507"/>
                </a:lnTo>
                <a:lnTo>
                  <a:pt x="26283" y="0"/>
                </a:lnTo>
                <a:lnTo>
                  <a:pt x="26293" y="543"/>
                </a:lnTo>
                <a:lnTo>
                  <a:pt x="26257" y="1074"/>
                </a:lnTo>
                <a:lnTo>
                  <a:pt x="26047" y="4206"/>
                </a:lnTo>
                <a:lnTo>
                  <a:pt x="25664" y="9941"/>
                </a:lnTo>
                <a:lnTo>
                  <a:pt x="18206" y="52148"/>
                </a:lnTo>
                <a:lnTo>
                  <a:pt x="16295" y="61638"/>
                </a:lnTo>
                <a:lnTo>
                  <a:pt x="9335" y="101889"/>
                </a:lnTo>
                <a:lnTo>
                  <a:pt x="5702" y="142395"/>
                </a:lnTo>
                <a:lnTo>
                  <a:pt x="4089" y="171993"/>
                </a:lnTo>
                <a:lnTo>
                  <a:pt x="2610" y="177248"/>
                </a:lnTo>
                <a:lnTo>
                  <a:pt x="0" y="17988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20773" y="1368165"/>
            <a:ext cx="100489" cy="19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71333" y="1379023"/>
            <a:ext cx="108574" cy="175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31563" y="1365349"/>
            <a:ext cx="119836" cy="196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44"/>
          <p:cNvGrpSpPr/>
          <p:nvPr/>
        </p:nvGrpSpPr>
        <p:grpSpPr>
          <a:xfrm>
            <a:off x="1670649" y="2062777"/>
            <a:ext cx="229561" cy="287655"/>
            <a:chOff x="1670649" y="2062777"/>
            <a:chExt cx="229561" cy="287655"/>
          </a:xfrm>
        </p:grpSpPr>
        <p:pic>
          <p:nvPicPr>
            <p:cNvPr id="330" name="Google Shape;330;p4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670649" y="2145438"/>
              <a:ext cx="76270" cy="138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44"/>
            <p:cNvSpPr/>
            <p:nvPr/>
          </p:nvSpPr>
          <p:spPr>
            <a:xfrm>
              <a:off x="1698280" y="2062777"/>
              <a:ext cx="201930" cy="287655"/>
            </a:xfrm>
            <a:custGeom>
              <a:rect b="b" l="l" r="r" t="t"/>
              <a:pathLst>
                <a:path extrusionOk="0" h="287655" w="201930">
                  <a:moveTo>
                    <a:pt x="8730" y="32082"/>
                  </a:moveTo>
                  <a:lnTo>
                    <a:pt x="2718" y="24569"/>
                  </a:lnTo>
                  <a:lnTo>
                    <a:pt x="0" y="20917"/>
                  </a:lnTo>
                  <a:lnTo>
                    <a:pt x="572" y="21126"/>
                  </a:lnTo>
                  <a:lnTo>
                    <a:pt x="979" y="21275"/>
                  </a:lnTo>
                  <a:lnTo>
                    <a:pt x="1995" y="21646"/>
                  </a:lnTo>
                  <a:lnTo>
                    <a:pt x="3621" y="22240"/>
                  </a:lnTo>
                  <a:lnTo>
                    <a:pt x="5944" y="23087"/>
                  </a:lnTo>
                  <a:lnTo>
                    <a:pt x="10417" y="28475"/>
                  </a:lnTo>
                  <a:lnTo>
                    <a:pt x="17041" y="38404"/>
                  </a:lnTo>
                </a:path>
                <a:path extrusionOk="0" h="287655" w="201930">
                  <a:moveTo>
                    <a:pt x="115188" y="116388"/>
                  </a:moveTo>
                  <a:lnTo>
                    <a:pt x="116028" y="105779"/>
                  </a:lnTo>
                  <a:lnTo>
                    <a:pt x="117133" y="94457"/>
                  </a:lnTo>
                  <a:lnTo>
                    <a:pt x="118502" y="82423"/>
                  </a:lnTo>
                  <a:lnTo>
                    <a:pt x="120135" y="69677"/>
                  </a:lnTo>
                  <a:lnTo>
                    <a:pt x="121191" y="60940"/>
                  </a:lnTo>
                  <a:lnTo>
                    <a:pt x="122041" y="51933"/>
                  </a:lnTo>
                  <a:lnTo>
                    <a:pt x="122685" y="42654"/>
                  </a:lnTo>
                  <a:lnTo>
                    <a:pt x="123123" y="33105"/>
                  </a:lnTo>
                  <a:lnTo>
                    <a:pt x="123311" y="24241"/>
                  </a:lnTo>
                  <a:lnTo>
                    <a:pt x="123205" y="17017"/>
                  </a:lnTo>
                  <a:lnTo>
                    <a:pt x="116141" y="0"/>
                  </a:lnTo>
                  <a:lnTo>
                    <a:pt x="113948" y="2434"/>
                  </a:lnTo>
                  <a:lnTo>
                    <a:pt x="111278" y="7804"/>
                  </a:lnTo>
                  <a:lnTo>
                    <a:pt x="108607" y="13174"/>
                  </a:lnTo>
                  <a:lnTo>
                    <a:pt x="106359" y="19302"/>
                  </a:lnTo>
                  <a:lnTo>
                    <a:pt x="104535" y="26187"/>
                  </a:lnTo>
                  <a:lnTo>
                    <a:pt x="102711" y="33071"/>
                  </a:lnTo>
                  <a:lnTo>
                    <a:pt x="95973" y="71729"/>
                  </a:lnTo>
                  <a:lnTo>
                    <a:pt x="91271" y="116482"/>
                  </a:lnTo>
                  <a:lnTo>
                    <a:pt x="89529" y="155471"/>
                  </a:lnTo>
                  <a:lnTo>
                    <a:pt x="89180" y="189657"/>
                  </a:lnTo>
                  <a:lnTo>
                    <a:pt x="89474" y="204325"/>
                  </a:lnTo>
                  <a:lnTo>
                    <a:pt x="93934" y="242737"/>
                  </a:lnTo>
                  <a:lnTo>
                    <a:pt x="107004" y="274721"/>
                  </a:lnTo>
                  <a:lnTo>
                    <a:pt x="110226" y="279210"/>
                  </a:lnTo>
                  <a:lnTo>
                    <a:pt x="113463" y="282450"/>
                  </a:lnTo>
                  <a:lnTo>
                    <a:pt x="116715" y="284440"/>
                  </a:lnTo>
                  <a:lnTo>
                    <a:pt x="119967" y="286431"/>
                  </a:lnTo>
                  <a:lnTo>
                    <a:pt x="122991" y="287453"/>
                  </a:lnTo>
                  <a:lnTo>
                    <a:pt x="125786" y="287506"/>
                  </a:lnTo>
                  <a:lnTo>
                    <a:pt x="128581" y="287560"/>
                  </a:lnTo>
                  <a:lnTo>
                    <a:pt x="131269" y="286048"/>
                  </a:lnTo>
                  <a:lnTo>
                    <a:pt x="133850" y="282970"/>
                  </a:lnTo>
                  <a:lnTo>
                    <a:pt x="136432" y="279892"/>
                  </a:lnTo>
                  <a:lnTo>
                    <a:pt x="139024" y="275959"/>
                  </a:lnTo>
                  <a:lnTo>
                    <a:pt x="141626" y="271172"/>
                  </a:lnTo>
                  <a:lnTo>
                    <a:pt x="144229" y="266385"/>
                  </a:lnTo>
                  <a:lnTo>
                    <a:pt x="157724" y="224473"/>
                  </a:lnTo>
                  <a:lnTo>
                    <a:pt x="161257" y="187534"/>
                  </a:lnTo>
                  <a:lnTo>
                    <a:pt x="161251" y="178602"/>
                  </a:lnTo>
                  <a:lnTo>
                    <a:pt x="149407" y="145476"/>
                  </a:lnTo>
                  <a:lnTo>
                    <a:pt x="145786" y="141978"/>
                  </a:lnTo>
                  <a:lnTo>
                    <a:pt x="141932" y="139516"/>
                  </a:lnTo>
                  <a:lnTo>
                    <a:pt x="137845" y="138091"/>
                  </a:lnTo>
                  <a:lnTo>
                    <a:pt x="133758" y="136664"/>
                  </a:lnTo>
                  <a:lnTo>
                    <a:pt x="129522" y="135880"/>
                  </a:lnTo>
                  <a:lnTo>
                    <a:pt x="125137" y="135737"/>
                  </a:lnTo>
                  <a:lnTo>
                    <a:pt x="120751" y="135595"/>
                  </a:lnTo>
                  <a:lnTo>
                    <a:pt x="116707" y="136127"/>
                  </a:lnTo>
                  <a:lnTo>
                    <a:pt x="113003" y="137335"/>
                  </a:lnTo>
                  <a:lnTo>
                    <a:pt x="109299" y="138542"/>
                  </a:lnTo>
                  <a:lnTo>
                    <a:pt x="106195" y="140515"/>
                  </a:lnTo>
                  <a:lnTo>
                    <a:pt x="103690" y="143254"/>
                  </a:lnTo>
                  <a:lnTo>
                    <a:pt x="101185" y="145992"/>
                  </a:lnTo>
                  <a:lnTo>
                    <a:pt x="95716" y="159263"/>
                  </a:lnTo>
                  <a:lnTo>
                    <a:pt x="95581" y="161414"/>
                  </a:lnTo>
                  <a:lnTo>
                    <a:pt x="96826" y="163135"/>
                  </a:lnTo>
                  <a:lnTo>
                    <a:pt x="99450" y="164427"/>
                  </a:lnTo>
                  <a:lnTo>
                    <a:pt x="102074" y="165718"/>
                  </a:lnTo>
                  <a:lnTo>
                    <a:pt x="109559" y="166442"/>
                  </a:lnTo>
                  <a:lnTo>
                    <a:pt x="121907" y="166598"/>
                  </a:lnTo>
                  <a:lnTo>
                    <a:pt x="137018" y="166144"/>
                  </a:lnTo>
                  <a:lnTo>
                    <a:pt x="155369" y="164438"/>
                  </a:lnTo>
                  <a:lnTo>
                    <a:pt x="176959" y="161481"/>
                  </a:lnTo>
                  <a:lnTo>
                    <a:pt x="201788" y="157273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44"/>
          <p:cNvSpPr/>
          <p:nvPr/>
        </p:nvSpPr>
        <p:spPr>
          <a:xfrm>
            <a:off x="2030031" y="2024285"/>
            <a:ext cx="81915" cy="327025"/>
          </a:xfrm>
          <a:custGeom>
            <a:rect b="b" l="l" r="r" t="t"/>
            <a:pathLst>
              <a:path extrusionOk="0" h="327025" w="81914">
                <a:moveTo>
                  <a:pt x="81696" y="27452"/>
                </a:moveTo>
                <a:lnTo>
                  <a:pt x="81868" y="18835"/>
                </a:lnTo>
                <a:lnTo>
                  <a:pt x="80386" y="11989"/>
                </a:lnTo>
                <a:lnTo>
                  <a:pt x="77251" y="6914"/>
                </a:lnTo>
                <a:lnTo>
                  <a:pt x="75111" y="3448"/>
                </a:lnTo>
                <a:lnTo>
                  <a:pt x="71966" y="1372"/>
                </a:lnTo>
                <a:lnTo>
                  <a:pt x="67818" y="686"/>
                </a:lnTo>
                <a:lnTo>
                  <a:pt x="63669" y="0"/>
                </a:lnTo>
                <a:lnTo>
                  <a:pt x="59776" y="1195"/>
                </a:lnTo>
                <a:lnTo>
                  <a:pt x="56138" y="4272"/>
                </a:lnTo>
                <a:lnTo>
                  <a:pt x="52501" y="7349"/>
                </a:lnTo>
                <a:lnTo>
                  <a:pt x="32025" y="46019"/>
                </a:lnTo>
                <a:lnTo>
                  <a:pt x="18968" y="84338"/>
                </a:lnTo>
                <a:lnTo>
                  <a:pt x="7994" y="129140"/>
                </a:lnTo>
                <a:lnTo>
                  <a:pt x="1810" y="176161"/>
                </a:lnTo>
                <a:lnTo>
                  <a:pt x="0" y="224320"/>
                </a:lnTo>
                <a:lnTo>
                  <a:pt x="318" y="235881"/>
                </a:lnTo>
                <a:lnTo>
                  <a:pt x="7212" y="274106"/>
                </a:lnTo>
                <a:lnTo>
                  <a:pt x="28481" y="311875"/>
                </a:lnTo>
                <a:lnTo>
                  <a:pt x="58798" y="326767"/>
                </a:lnTo>
                <a:lnTo>
                  <a:pt x="70781" y="32675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196088" y="2119979"/>
            <a:ext cx="140043" cy="15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88406" y="2151384"/>
            <a:ext cx="92576" cy="97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p44"/>
          <p:cNvGrpSpPr/>
          <p:nvPr/>
        </p:nvGrpSpPr>
        <p:grpSpPr>
          <a:xfrm>
            <a:off x="2531161" y="2046324"/>
            <a:ext cx="252619" cy="228924"/>
            <a:chOff x="2531161" y="2046324"/>
            <a:chExt cx="252619" cy="228924"/>
          </a:xfrm>
        </p:grpSpPr>
        <p:pic>
          <p:nvPicPr>
            <p:cNvPr id="336" name="Google Shape;336;p4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531161" y="2059559"/>
              <a:ext cx="116806" cy="2064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4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667626" y="2046324"/>
              <a:ext cx="116154" cy="228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" name="Google Shape;338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878916" y="2132207"/>
            <a:ext cx="148837" cy="1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087424" y="2107980"/>
            <a:ext cx="106355" cy="1301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44"/>
          <p:cNvGrpSpPr/>
          <p:nvPr/>
        </p:nvGrpSpPr>
        <p:grpSpPr>
          <a:xfrm>
            <a:off x="4315691" y="2068238"/>
            <a:ext cx="302997" cy="183710"/>
            <a:chOff x="4315691" y="2068238"/>
            <a:chExt cx="302997" cy="183710"/>
          </a:xfrm>
        </p:grpSpPr>
        <p:sp>
          <p:nvSpPr>
            <p:cNvPr id="341" name="Google Shape;341;p44"/>
            <p:cNvSpPr/>
            <p:nvPr/>
          </p:nvSpPr>
          <p:spPr>
            <a:xfrm>
              <a:off x="4315691" y="2068238"/>
              <a:ext cx="12065" cy="154940"/>
            </a:xfrm>
            <a:custGeom>
              <a:rect b="b" l="l" r="r" t="t"/>
              <a:pathLst>
                <a:path extrusionOk="0" h="154939" w="12064">
                  <a:moveTo>
                    <a:pt x="9164" y="34375"/>
                  </a:moveTo>
                  <a:lnTo>
                    <a:pt x="8435" y="27300"/>
                  </a:lnTo>
                  <a:lnTo>
                    <a:pt x="8769" y="19191"/>
                  </a:lnTo>
                  <a:lnTo>
                    <a:pt x="10167" y="10048"/>
                  </a:lnTo>
                  <a:lnTo>
                    <a:pt x="11087" y="4038"/>
                  </a:lnTo>
                  <a:lnTo>
                    <a:pt x="11578" y="827"/>
                  </a:lnTo>
                  <a:lnTo>
                    <a:pt x="11641" y="413"/>
                  </a:lnTo>
                  <a:lnTo>
                    <a:pt x="11705" y="0"/>
                  </a:lnTo>
                  <a:lnTo>
                    <a:pt x="11738" y="149"/>
                  </a:lnTo>
                  <a:lnTo>
                    <a:pt x="11740" y="863"/>
                  </a:lnTo>
                  <a:lnTo>
                    <a:pt x="11743" y="1576"/>
                  </a:lnTo>
                  <a:lnTo>
                    <a:pt x="11763" y="7117"/>
                  </a:lnTo>
                  <a:lnTo>
                    <a:pt x="11801" y="17485"/>
                  </a:lnTo>
                  <a:lnTo>
                    <a:pt x="11752" y="25078"/>
                  </a:lnTo>
                  <a:lnTo>
                    <a:pt x="8687" y="63634"/>
                  </a:lnTo>
                  <a:lnTo>
                    <a:pt x="5137" y="92334"/>
                  </a:lnTo>
                  <a:lnTo>
                    <a:pt x="3190" y="108981"/>
                  </a:lnTo>
                  <a:lnTo>
                    <a:pt x="1684" y="124861"/>
                  </a:lnTo>
                  <a:lnTo>
                    <a:pt x="621" y="139974"/>
                  </a:lnTo>
                  <a:lnTo>
                    <a:pt x="0" y="154320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2" name="Google Shape;342;p4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379504" y="2080187"/>
              <a:ext cx="111203" cy="171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4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514476" y="2078062"/>
              <a:ext cx="104212" cy="1658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44"/>
          <p:cNvGrpSpPr/>
          <p:nvPr/>
        </p:nvGrpSpPr>
        <p:grpSpPr>
          <a:xfrm>
            <a:off x="4670969" y="2034129"/>
            <a:ext cx="221480" cy="271780"/>
            <a:chOff x="4670969" y="2034129"/>
            <a:chExt cx="221480" cy="271780"/>
          </a:xfrm>
        </p:grpSpPr>
        <p:pic>
          <p:nvPicPr>
            <p:cNvPr id="345" name="Google Shape;345;p4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670969" y="2060720"/>
              <a:ext cx="106511" cy="182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44"/>
            <p:cNvSpPr/>
            <p:nvPr/>
          </p:nvSpPr>
          <p:spPr>
            <a:xfrm>
              <a:off x="4815614" y="2034129"/>
              <a:ext cx="76835" cy="271780"/>
            </a:xfrm>
            <a:custGeom>
              <a:rect b="b" l="l" r="r" t="t"/>
              <a:pathLst>
                <a:path extrusionOk="0" h="271780" w="76835">
                  <a:moveTo>
                    <a:pt x="41129" y="7223"/>
                  </a:moveTo>
                  <a:lnTo>
                    <a:pt x="40510" y="2256"/>
                  </a:lnTo>
                  <a:lnTo>
                    <a:pt x="42837" y="0"/>
                  </a:lnTo>
                  <a:lnTo>
                    <a:pt x="48110" y="453"/>
                  </a:lnTo>
                  <a:lnTo>
                    <a:pt x="51890" y="778"/>
                  </a:lnTo>
                  <a:lnTo>
                    <a:pt x="55360" y="3050"/>
                  </a:lnTo>
                  <a:lnTo>
                    <a:pt x="58522" y="7268"/>
                  </a:lnTo>
                  <a:lnTo>
                    <a:pt x="61685" y="11486"/>
                  </a:lnTo>
                  <a:lnTo>
                    <a:pt x="74069" y="54716"/>
                  </a:lnTo>
                  <a:lnTo>
                    <a:pt x="76346" y="93496"/>
                  </a:lnTo>
                  <a:lnTo>
                    <a:pt x="76135" y="104313"/>
                  </a:lnTo>
                  <a:lnTo>
                    <a:pt x="69096" y="147616"/>
                  </a:lnTo>
                  <a:lnTo>
                    <a:pt x="53987" y="186820"/>
                  </a:lnTo>
                  <a:lnTo>
                    <a:pt x="35445" y="220717"/>
                  </a:lnTo>
                  <a:lnTo>
                    <a:pt x="12086" y="255782"/>
                  </a:lnTo>
                  <a:lnTo>
                    <a:pt x="6154" y="263533"/>
                  </a:lnTo>
                  <a:lnTo>
                    <a:pt x="0" y="271187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44"/>
          <p:cNvGrpSpPr/>
          <p:nvPr/>
        </p:nvGrpSpPr>
        <p:grpSpPr>
          <a:xfrm>
            <a:off x="3222065" y="2045908"/>
            <a:ext cx="329898" cy="229950"/>
            <a:chOff x="3222065" y="2045908"/>
            <a:chExt cx="329898" cy="229950"/>
          </a:xfrm>
        </p:grpSpPr>
        <p:pic>
          <p:nvPicPr>
            <p:cNvPr id="348" name="Google Shape;348;p4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222065" y="2067855"/>
              <a:ext cx="161087" cy="20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4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3409445" y="2045908"/>
              <a:ext cx="142518" cy="2289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HW </a:t>
            </a:r>
            <a:r>
              <a:rPr lang="en-US"/>
              <a:t>: Take positive integer input and tell if it is a five digit number or not.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46"/>
          <p:cNvGrpSpPr/>
          <p:nvPr/>
        </p:nvGrpSpPr>
        <p:grpSpPr>
          <a:xfrm>
            <a:off x="348150" y="205652"/>
            <a:ext cx="4235114" cy="2793014"/>
            <a:chOff x="348150" y="205652"/>
            <a:chExt cx="4235114" cy="2793014"/>
          </a:xfrm>
        </p:grpSpPr>
        <p:sp>
          <p:nvSpPr>
            <p:cNvPr id="360" name="Google Shape;360;p46"/>
            <p:cNvSpPr/>
            <p:nvPr/>
          </p:nvSpPr>
          <p:spPr>
            <a:xfrm>
              <a:off x="365900" y="247057"/>
              <a:ext cx="84455" cy="135255"/>
            </a:xfrm>
            <a:custGeom>
              <a:rect b="b" l="l" r="r" t="t"/>
              <a:pathLst>
                <a:path extrusionOk="0" h="135254" w="84454">
                  <a:moveTo>
                    <a:pt x="2853" y="15198"/>
                  </a:moveTo>
                  <a:lnTo>
                    <a:pt x="2686" y="10618"/>
                  </a:lnTo>
                  <a:lnTo>
                    <a:pt x="2589" y="7967"/>
                  </a:lnTo>
                  <a:lnTo>
                    <a:pt x="2563" y="7243"/>
                  </a:lnTo>
                  <a:lnTo>
                    <a:pt x="2545" y="6737"/>
                  </a:lnTo>
                  <a:lnTo>
                    <a:pt x="2480" y="7047"/>
                  </a:lnTo>
                  <a:lnTo>
                    <a:pt x="2370" y="8175"/>
                  </a:lnTo>
                  <a:lnTo>
                    <a:pt x="2260" y="9302"/>
                  </a:lnTo>
                  <a:lnTo>
                    <a:pt x="1943" y="12534"/>
                  </a:lnTo>
                  <a:lnTo>
                    <a:pt x="467" y="55418"/>
                  </a:lnTo>
                  <a:lnTo>
                    <a:pt x="382" y="69495"/>
                  </a:lnTo>
                  <a:lnTo>
                    <a:pt x="296" y="82179"/>
                  </a:lnTo>
                  <a:lnTo>
                    <a:pt x="209" y="93472"/>
                  </a:lnTo>
                  <a:lnTo>
                    <a:pt x="122" y="103372"/>
                  </a:lnTo>
                  <a:lnTo>
                    <a:pt x="5" y="115645"/>
                  </a:lnTo>
                  <a:lnTo>
                    <a:pt x="0" y="123482"/>
                  </a:lnTo>
                  <a:lnTo>
                    <a:pt x="104" y="126885"/>
                  </a:lnTo>
                  <a:lnTo>
                    <a:pt x="256" y="131813"/>
                  </a:lnTo>
                  <a:lnTo>
                    <a:pt x="1785" y="134583"/>
                  </a:lnTo>
                  <a:lnTo>
                    <a:pt x="4691" y="135194"/>
                  </a:lnTo>
                </a:path>
                <a:path extrusionOk="0" h="135254" w="84454">
                  <a:moveTo>
                    <a:pt x="80180" y="47970"/>
                  </a:moveTo>
                  <a:lnTo>
                    <a:pt x="84372" y="7727"/>
                  </a:lnTo>
                  <a:lnTo>
                    <a:pt x="84387" y="2906"/>
                  </a:lnTo>
                  <a:lnTo>
                    <a:pt x="84394" y="363"/>
                  </a:lnTo>
                  <a:lnTo>
                    <a:pt x="84395" y="99"/>
                  </a:lnTo>
                  <a:lnTo>
                    <a:pt x="84379" y="884"/>
                  </a:lnTo>
                  <a:lnTo>
                    <a:pt x="84367" y="1672"/>
                  </a:lnTo>
                  <a:lnTo>
                    <a:pt x="84256" y="9251"/>
                  </a:lnTo>
                  <a:lnTo>
                    <a:pt x="83802" y="48469"/>
                  </a:lnTo>
                  <a:lnTo>
                    <a:pt x="83706" y="96121"/>
                  </a:lnTo>
                  <a:lnTo>
                    <a:pt x="83700" y="110074"/>
                  </a:lnTo>
                  <a:lnTo>
                    <a:pt x="83695" y="121756"/>
                  </a:lnTo>
                  <a:lnTo>
                    <a:pt x="83691" y="131167"/>
                  </a:lnTo>
                </a:path>
              </a:pathLst>
            </a:custGeom>
            <a:noFill/>
            <a:ln cap="flat" cmpd="sng" w="162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" name="Google Shape;361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8150" y="216072"/>
              <a:ext cx="896685" cy="2796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2851" y="767607"/>
              <a:ext cx="154155" cy="2218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46"/>
            <p:cNvSpPr/>
            <p:nvPr/>
          </p:nvSpPr>
          <p:spPr>
            <a:xfrm>
              <a:off x="604092" y="789134"/>
              <a:ext cx="43815" cy="189230"/>
            </a:xfrm>
            <a:custGeom>
              <a:rect b="b" l="l" r="r" t="t"/>
              <a:pathLst>
                <a:path extrusionOk="0" h="189230" w="43815">
                  <a:moveTo>
                    <a:pt x="33612" y="0"/>
                  </a:moveTo>
                  <a:lnTo>
                    <a:pt x="18299" y="36554"/>
                  </a:lnTo>
                  <a:lnTo>
                    <a:pt x="7044" y="79821"/>
                  </a:lnTo>
                  <a:lnTo>
                    <a:pt x="797" y="121254"/>
                  </a:lnTo>
                  <a:lnTo>
                    <a:pt x="0" y="144398"/>
                  </a:lnTo>
                  <a:lnTo>
                    <a:pt x="164" y="151435"/>
                  </a:lnTo>
                  <a:lnTo>
                    <a:pt x="16575" y="187670"/>
                  </a:lnTo>
                  <a:lnTo>
                    <a:pt x="21608" y="188809"/>
                  </a:lnTo>
                  <a:lnTo>
                    <a:pt x="27823" y="188475"/>
                  </a:lnTo>
                  <a:lnTo>
                    <a:pt x="35219" y="186668"/>
                  </a:lnTo>
                  <a:lnTo>
                    <a:pt x="43796" y="183389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4" name="Google Shape;364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8046" y="815214"/>
              <a:ext cx="90046" cy="1067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46"/>
            <p:cNvSpPr/>
            <p:nvPr/>
          </p:nvSpPr>
          <p:spPr>
            <a:xfrm>
              <a:off x="859854" y="792895"/>
              <a:ext cx="307340" cy="117475"/>
            </a:xfrm>
            <a:custGeom>
              <a:rect b="b" l="l" r="r" t="t"/>
              <a:pathLst>
                <a:path extrusionOk="0" h="117475" w="307340">
                  <a:moveTo>
                    <a:pt x="27345" y="29284"/>
                  </a:moveTo>
                  <a:lnTo>
                    <a:pt x="27132" y="23395"/>
                  </a:lnTo>
                  <a:lnTo>
                    <a:pt x="26769" y="19782"/>
                  </a:lnTo>
                  <a:lnTo>
                    <a:pt x="26256" y="18444"/>
                  </a:lnTo>
                  <a:lnTo>
                    <a:pt x="25898" y="17512"/>
                  </a:lnTo>
                  <a:lnTo>
                    <a:pt x="25679" y="16940"/>
                  </a:lnTo>
                  <a:lnTo>
                    <a:pt x="25599" y="16731"/>
                  </a:lnTo>
                  <a:lnTo>
                    <a:pt x="25518" y="16522"/>
                  </a:lnTo>
                  <a:lnTo>
                    <a:pt x="25467" y="17623"/>
                  </a:lnTo>
                  <a:lnTo>
                    <a:pt x="22973" y="70798"/>
                  </a:lnTo>
                  <a:lnTo>
                    <a:pt x="20246" y="92045"/>
                  </a:lnTo>
                  <a:lnTo>
                    <a:pt x="16469" y="117116"/>
                  </a:lnTo>
                </a:path>
                <a:path extrusionOk="0" h="117475" w="307340">
                  <a:moveTo>
                    <a:pt x="246354" y="36731"/>
                  </a:moveTo>
                  <a:lnTo>
                    <a:pt x="247940" y="27312"/>
                  </a:lnTo>
                  <a:lnTo>
                    <a:pt x="248744" y="20104"/>
                  </a:lnTo>
                  <a:lnTo>
                    <a:pt x="248763" y="15106"/>
                  </a:lnTo>
                  <a:lnTo>
                    <a:pt x="248777" y="11681"/>
                  </a:lnTo>
                  <a:lnTo>
                    <a:pt x="248784" y="9842"/>
                  </a:lnTo>
                  <a:lnTo>
                    <a:pt x="248784" y="9589"/>
                  </a:lnTo>
                  <a:lnTo>
                    <a:pt x="248786" y="9335"/>
                  </a:lnTo>
                  <a:lnTo>
                    <a:pt x="248725" y="9615"/>
                  </a:lnTo>
                  <a:lnTo>
                    <a:pt x="248605" y="10428"/>
                  </a:lnTo>
                  <a:lnTo>
                    <a:pt x="248485" y="11240"/>
                  </a:lnTo>
                  <a:lnTo>
                    <a:pt x="247609" y="17145"/>
                  </a:lnTo>
                  <a:lnTo>
                    <a:pt x="241209" y="64386"/>
                  </a:lnTo>
                  <a:lnTo>
                    <a:pt x="238829" y="102631"/>
                  </a:lnTo>
                  <a:lnTo>
                    <a:pt x="239401" y="111772"/>
                  </a:lnTo>
                </a:path>
                <a:path extrusionOk="0" h="117475" w="307340">
                  <a:moveTo>
                    <a:pt x="5703" y="51114"/>
                  </a:moveTo>
                  <a:lnTo>
                    <a:pt x="19253" y="23631"/>
                  </a:lnTo>
                  <a:lnTo>
                    <a:pt x="20301" y="21908"/>
                  </a:lnTo>
                  <a:lnTo>
                    <a:pt x="23448" y="69590"/>
                  </a:lnTo>
                  <a:lnTo>
                    <a:pt x="23368" y="80514"/>
                  </a:lnTo>
                  <a:lnTo>
                    <a:pt x="17842" y="111795"/>
                  </a:lnTo>
                  <a:lnTo>
                    <a:pt x="15916" y="114689"/>
                  </a:lnTo>
                  <a:lnTo>
                    <a:pt x="13826" y="116114"/>
                  </a:lnTo>
                  <a:lnTo>
                    <a:pt x="11572" y="116068"/>
                  </a:lnTo>
                  <a:lnTo>
                    <a:pt x="9318" y="116023"/>
                  </a:lnTo>
                  <a:lnTo>
                    <a:pt x="1028" y="106353"/>
                  </a:lnTo>
                  <a:lnTo>
                    <a:pt x="0" y="104128"/>
                  </a:lnTo>
                  <a:lnTo>
                    <a:pt x="1807" y="103272"/>
                  </a:lnTo>
                  <a:lnTo>
                    <a:pt x="6449" y="103785"/>
                  </a:lnTo>
                  <a:lnTo>
                    <a:pt x="11091" y="104297"/>
                  </a:lnTo>
                  <a:lnTo>
                    <a:pt x="17624" y="104926"/>
                  </a:lnTo>
                  <a:lnTo>
                    <a:pt x="26047" y="105672"/>
                  </a:lnTo>
                  <a:lnTo>
                    <a:pt x="35299" y="106705"/>
                  </a:lnTo>
                  <a:lnTo>
                    <a:pt x="42950" y="108026"/>
                  </a:lnTo>
                  <a:lnTo>
                    <a:pt x="49000" y="109635"/>
                  </a:lnTo>
                  <a:lnTo>
                    <a:pt x="53448" y="111532"/>
                  </a:lnTo>
                </a:path>
                <a:path extrusionOk="0" h="117475" w="307340">
                  <a:moveTo>
                    <a:pt x="307233" y="20827"/>
                  </a:moveTo>
                  <a:lnTo>
                    <a:pt x="307233" y="7626"/>
                  </a:lnTo>
                  <a:lnTo>
                    <a:pt x="307233" y="777"/>
                  </a:lnTo>
                  <a:lnTo>
                    <a:pt x="307233" y="279"/>
                  </a:lnTo>
                  <a:lnTo>
                    <a:pt x="307230" y="0"/>
                  </a:lnTo>
                  <a:lnTo>
                    <a:pt x="307224" y="216"/>
                  </a:lnTo>
                  <a:lnTo>
                    <a:pt x="307219" y="524"/>
                  </a:lnTo>
                  <a:lnTo>
                    <a:pt x="307160" y="3609"/>
                  </a:lnTo>
                  <a:lnTo>
                    <a:pt x="307050" y="9471"/>
                  </a:lnTo>
                  <a:lnTo>
                    <a:pt x="306939" y="15334"/>
                  </a:lnTo>
                  <a:lnTo>
                    <a:pt x="306689" y="23077"/>
                  </a:lnTo>
                  <a:lnTo>
                    <a:pt x="305347" y="60851"/>
                  </a:lnTo>
                  <a:lnTo>
                    <a:pt x="305020" y="71288"/>
                  </a:lnTo>
                  <a:lnTo>
                    <a:pt x="304583" y="82214"/>
                  </a:lnTo>
                  <a:lnTo>
                    <a:pt x="304037" y="93631"/>
                  </a:lnTo>
                  <a:lnTo>
                    <a:pt x="303382" y="105538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6" name="Google Shape;366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66567" y="797237"/>
              <a:ext cx="68276" cy="100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4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64065" y="793552"/>
              <a:ext cx="66888" cy="105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46"/>
            <p:cNvSpPr/>
            <p:nvPr/>
          </p:nvSpPr>
          <p:spPr>
            <a:xfrm>
              <a:off x="1590578" y="757667"/>
              <a:ext cx="573405" cy="177165"/>
            </a:xfrm>
            <a:custGeom>
              <a:rect b="b" l="l" r="r" t="t"/>
              <a:pathLst>
                <a:path extrusionOk="0" h="177165" w="573405">
                  <a:moveTo>
                    <a:pt x="19846" y="19383"/>
                  </a:moveTo>
                  <a:lnTo>
                    <a:pt x="19063" y="13927"/>
                  </a:lnTo>
                  <a:lnTo>
                    <a:pt x="17870" y="9194"/>
                  </a:lnTo>
                  <a:lnTo>
                    <a:pt x="16268" y="5185"/>
                  </a:lnTo>
                  <a:lnTo>
                    <a:pt x="15185" y="2475"/>
                  </a:lnTo>
                  <a:lnTo>
                    <a:pt x="14562" y="917"/>
                  </a:lnTo>
                  <a:lnTo>
                    <a:pt x="14399" y="509"/>
                  </a:lnTo>
                  <a:lnTo>
                    <a:pt x="14236" y="101"/>
                  </a:lnTo>
                  <a:lnTo>
                    <a:pt x="14151" y="406"/>
                  </a:lnTo>
                  <a:lnTo>
                    <a:pt x="14144" y="1184"/>
                  </a:lnTo>
                  <a:lnTo>
                    <a:pt x="14133" y="2537"/>
                  </a:lnTo>
                  <a:lnTo>
                    <a:pt x="14121" y="3890"/>
                  </a:lnTo>
                  <a:lnTo>
                    <a:pt x="15433" y="8805"/>
                  </a:lnTo>
                  <a:lnTo>
                    <a:pt x="18069" y="17284"/>
                  </a:lnTo>
                  <a:lnTo>
                    <a:pt x="20704" y="25762"/>
                  </a:lnTo>
                  <a:lnTo>
                    <a:pt x="22885" y="33081"/>
                  </a:lnTo>
                  <a:lnTo>
                    <a:pt x="24611" y="39244"/>
                  </a:lnTo>
                  <a:lnTo>
                    <a:pt x="26337" y="45406"/>
                  </a:lnTo>
                  <a:lnTo>
                    <a:pt x="27974" y="51955"/>
                  </a:lnTo>
                  <a:lnTo>
                    <a:pt x="29522" y="58894"/>
                  </a:lnTo>
                  <a:lnTo>
                    <a:pt x="31070" y="65832"/>
                  </a:lnTo>
                  <a:lnTo>
                    <a:pt x="32107" y="72773"/>
                  </a:lnTo>
                  <a:lnTo>
                    <a:pt x="32631" y="79715"/>
                  </a:lnTo>
                  <a:lnTo>
                    <a:pt x="33156" y="86658"/>
                  </a:lnTo>
                  <a:lnTo>
                    <a:pt x="33445" y="93738"/>
                  </a:lnTo>
                  <a:lnTo>
                    <a:pt x="33498" y="100956"/>
                  </a:lnTo>
                  <a:lnTo>
                    <a:pt x="33550" y="108174"/>
                  </a:lnTo>
                  <a:lnTo>
                    <a:pt x="32707" y="115453"/>
                  </a:lnTo>
                  <a:lnTo>
                    <a:pt x="30966" y="122791"/>
                  </a:lnTo>
                  <a:lnTo>
                    <a:pt x="29226" y="130129"/>
                  </a:lnTo>
                  <a:lnTo>
                    <a:pt x="8563" y="166434"/>
                  </a:lnTo>
                  <a:lnTo>
                    <a:pt x="0" y="176845"/>
                  </a:lnTo>
                </a:path>
                <a:path extrusionOk="0" h="177165" w="573405">
                  <a:moveTo>
                    <a:pt x="286247" y="105062"/>
                  </a:moveTo>
                  <a:lnTo>
                    <a:pt x="285157" y="103580"/>
                  </a:lnTo>
                  <a:lnTo>
                    <a:pt x="289003" y="103501"/>
                  </a:lnTo>
                  <a:lnTo>
                    <a:pt x="297785" y="104825"/>
                  </a:lnTo>
                  <a:lnTo>
                    <a:pt x="306567" y="106148"/>
                  </a:lnTo>
                  <a:lnTo>
                    <a:pt x="350122" y="108392"/>
                  </a:lnTo>
                  <a:lnTo>
                    <a:pt x="387723" y="108648"/>
                  </a:lnTo>
                  <a:lnTo>
                    <a:pt x="397975" y="108622"/>
                  </a:lnTo>
                  <a:lnTo>
                    <a:pt x="438342" y="107801"/>
                  </a:lnTo>
                  <a:lnTo>
                    <a:pt x="465534" y="106854"/>
                  </a:lnTo>
                  <a:lnTo>
                    <a:pt x="474668" y="106520"/>
                  </a:lnTo>
                  <a:lnTo>
                    <a:pt x="485176" y="106181"/>
                  </a:lnTo>
                  <a:lnTo>
                    <a:pt x="497057" y="105838"/>
                  </a:lnTo>
                  <a:lnTo>
                    <a:pt x="510311" y="105491"/>
                  </a:lnTo>
                  <a:lnTo>
                    <a:pt x="523040" y="105137"/>
                  </a:lnTo>
                  <a:lnTo>
                    <a:pt x="562820" y="101104"/>
                  </a:lnTo>
                  <a:lnTo>
                    <a:pt x="566267" y="99234"/>
                  </a:lnTo>
                  <a:lnTo>
                    <a:pt x="567545" y="98275"/>
                  </a:lnTo>
                  <a:lnTo>
                    <a:pt x="568212" y="97188"/>
                  </a:lnTo>
                  <a:lnTo>
                    <a:pt x="568265" y="95972"/>
                  </a:lnTo>
                  <a:lnTo>
                    <a:pt x="568317" y="94756"/>
                  </a:lnTo>
                  <a:lnTo>
                    <a:pt x="566287" y="93183"/>
                  </a:lnTo>
                  <a:lnTo>
                    <a:pt x="562175" y="91253"/>
                  </a:lnTo>
                  <a:lnTo>
                    <a:pt x="558063" y="89323"/>
                  </a:lnTo>
                  <a:lnTo>
                    <a:pt x="553951" y="86764"/>
                  </a:lnTo>
                  <a:lnTo>
                    <a:pt x="549837" y="83575"/>
                  </a:lnTo>
                  <a:lnTo>
                    <a:pt x="545723" y="80386"/>
                  </a:lnTo>
                  <a:lnTo>
                    <a:pt x="542512" y="77273"/>
                  </a:lnTo>
                  <a:lnTo>
                    <a:pt x="540204" y="74235"/>
                  </a:lnTo>
                  <a:lnTo>
                    <a:pt x="537894" y="71197"/>
                  </a:lnTo>
                  <a:lnTo>
                    <a:pt x="536231" y="68572"/>
                  </a:lnTo>
                  <a:lnTo>
                    <a:pt x="535212" y="66361"/>
                  </a:lnTo>
                  <a:lnTo>
                    <a:pt x="534193" y="64150"/>
                  </a:lnTo>
                  <a:lnTo>
                    <a:pt x="534312" y="62799"/>
                  </a:lnTo>
                  <a:lnTo>
                    <a:pt x="535567" y="62308"/>
                  </a:lnTo>
                  <a:lnTo>
                    <a:pt x="536823" y="61817"/>
                  </a:lnTo>
                  <a:lnTo>
                    <a:pt x="538475" y="62058"/>
                  </a:lnTo>
                  <a:lnTo>
                    <a:pt x="540523" y="63031"/>
                  </a:lnTo>
                  <a:lnTo>
                    <a:pt x="542571" y="64003"/>
                  </a:lnTo>
                  <a:lnTo>
                    <a:pt x="544875" y="65412"/>
                  </a:lnTo>
                  <a:lnTo>
                    <a:pt x="547433" y="67255"/>
                  </a:lnTo>
                  <a:lnTo>
                    <a:pt x="549991" y="69098"/>
                  </a:lnTo>
                  <a:lnTo>
                    <a:pt x="563129" y="82228"/>
                  </a:lnTo>
                  <a:lnTo>
                    <a:pt x="565444" y="85294"/>
                  </a:lnTo>
                  <a:lnTo>
                    <a:pt x="567392" y="88588"/>
                  </a:lnTo>
                  <a:lnTo>
                    <a:pt x="568973" y="92110"/>
                  </a:lnTo>
                  <a:lnTo>
                    <a:pt x="570553" y="95633"/>
                  </a:lnTo>
                  <a:lnTo>
                    <a:pt x="571673" y="99179"/>
                  </a:lnTo>
                  <a:lnTo>
                    <a:pt x="572334" y="102747"/>
                  </a:lnTo>
                  <a:lnTo>
                    <a:pt x="572995" y="106316"/>
                  </a:lnTo>
                  <a:lnTo>
                    <a:pt x="573213" y="109840"/>
                  </a:lnTo>
                  <a:lnTo>
                    <a:pt x="572988" y="113321"/>
                  </a:lnTo>
                  <a:lnTo>
                    <a:pt x="572763" y="116802"/>
                  </a:lnTo>
                  <a:lnTo>
                    <a:pt x="571608" y="120132"/>
                  </a:lnTo>
                  <a:lnTo>
                    <a:pt x="569523" y="123311"/>
                  </a:lnTo>
                  <a:lnTo>
                    <a:pt x="566490" y="127932"/>
                  </a:lnTo>
                  <a:lnTo>
                    <a:pt x="560407" y="133404"/>
                  </a:lnTo>
                  <a:lnTo>
                    <a:pt x="551273" y="139727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9" name="Google Shape;369;p4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92386" y="1094631"/>
              <a:ext cx="87782" cy="112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4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02473" y="1061429"/>
              <a:ext cx="92494" cy="110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4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70281" y="1010863"/>
              <a:ext cx="217440" cy="131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4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77837" y="1405478"/>
              <a:ext cx="90735" cy="10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4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419399" y="1354991"/>
              <a:ext cx="77575" cy="12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4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983052" y="1298519"/>
              <a:ext cx="236165" cy="134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4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07432" y="1717433"/>
              <a:ext cx="81848" cy="115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4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416546" y="1675548"/>
              <a:ext cx="87027" cy="134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46"/>
            <p:cNvSpPr/>
            <p:nvPr/>
          </p:nvSpPr>
          <p:spPr>
            <a:xfrm>
              <a:off x="1995001" y="1593344"/>
              <a:ext cx="256540" cy="147320"/>
            </a:xfrm>
            <a:custGeom>
              <a:rect b="b" l="l" r="r" t="t"/>
              <a:pathLst>
                <a:path extrusionOk="0" h="147319" w="256539">
                  <a:moveTo>
                    <a:pt x="2862" y="98546"/>
                  </a:moveTo>
                  <a:lnTo>
                    <a:pt x="1163" y="92606"/>
                  </a:lnTo>
                  <a:lnTo>
                    <a:pt x="251" y="89419"/>
                  </a:lnTo>
                  <a:lnTo>
                    <a:pt x="126" y="88984"/>
                  </a:lnTo>
                  <a:lnTo>
                    <a:pt x="39" y="88678"/>
                  </a:lnTo>
                  <a:lnTo>
                    <a:pt x="8" y="88996"/>
                  </a:lnTo>
                  <a:lnTo>
                    <a:pt x="16" y="89309"/>
                  </a:lnTo>
                  <a:lnTo>
                    <a:pt x="62" y="91022"/>
                  </a:lnTo>
                  <a:lnTo>
                    <a:pt x="145" y="94132"/>
                  </a:lnTo>
                  <a:lnTo>
                    <a:pt x="228" y="97242"/>
                  </a:lnTo>
                  <a:lnTo>
                    <a:pt x="1151" y="103242"/>
                  </a:lnTo>
                  <a:lnTo>
                    <a:pt x="2913" y="112133"/>
                  </a:lnTo>
                  <a:lnTo>
                    <a:pt x="4675" y="121022"/>
                  </a:lnTo>
                  <a:lnTo>
                    <a:pt x="5985" y="126933"/>
                  </a:lnTo>
                  <a:lnTo>
                    <a:pt x="6843" y="129865"/>
                  </a:lnTo>
                  <a:lnTo>
                    <a:pt x="7701" y="132797"/>
                  </a:lnTo>
                  <a:lnTo>
                    <a:pt x="8661" y="135384"/>
                  </a:lnTo>
                  <a:lnTo>
                    <a:pt x="9726" y="137625"/>
                  </a:lnTo>
                  <a:lnTo>
                    <a:pt x="10790" y="139867"/>
                  </a:lnTo>
                  <a:lnTo>
                    <a:pt x="12050" y="141779"/>
                  </a:lnTo>
                  <a:lnTo>
                    <a:pt x="13506" y="143363"/>
                  </a:lnTo>
                  <a:lnTo>
                    <a:pt x="14960" y="144947"/>
                  </a:lnTo>
                  <a:lnTo>
                    <a:pt x="17084" y="146011"/>
                  </a:lnTo>
                  <a:lnTo>
                    <a:pt x="19874" y="146556"/>
                  </a:lnTo>
                  <a:lnTo>
                    <a:pt x="22663" y="147100"/>
                  </a:lnTo>
                  <a:lnTo>
                    <a:pt x="26486" y="146720"/>
                  </a:lnTo>
                  <a:lnTo>
                    <a:pt x="31340" y="145414"/>
                  </a:lnTo>
                  <a:lnTo>
                    <a:pt x="36195" y="144108"/>
                  </a:lnTo>
                  <a:lnTo>
                    <a:pt x="76651" y="120054"/>
                  </a:lnTo>
                  <a:lnTo>
                    <a:pt x="109468" y="98044"/>
                  </a:lnTo>
                  <a:lnTo>
                    <a:pt x="134594" y="80699"/>
                  </a:lnTo>
                  <a:lnTo>
                    <a:pt x="156586" y="65628"/>
                  </a:lnTo>
                  <a:lnTo>
                    <a:pt x="184189" y="47154"/>
                  </a:lnTo>
                  <a:lnTo>
                    <a:pt x="217402" y="25278"/>
                  </a:lnTo>
                  <a:lnTo>
                    <a:pt x="256225" y="0"/>
                  </a:lnTo>
                </a:path>
              </a:pathLst>
            </a:custGeom>
            <a:noFill/>
            <a:ln cap="flat" cmpd="sng" w="162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8" name="Google Shape;378;p4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55248" y="2032298"/>
              <a:ext cx="79880" cy="118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4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407530" y="1986506"/>
              <a:ext cx="95491" cy="135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4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011764" y="1950629"/>
              <a:ext cx="95718" cy="123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46"/>
            <p:cNvSpPr/>
            <p:nvPr/>
          </p:nvSpPr>
          <p:spPr>
            <a:xfrm>
              <a:off x="2613117" y="284676"/>
              <a:ext cx="27940" cy="2713990"/>
            </a:xfrm>
            <a:custGeom>
              <a:rect b="b" l="l" r="r" t="t"/>
              <a:pathLst>
                <a:path extrusionOk="0" h="2713990" w="27939">
                  <a:moveTo>
                    <a:pt x="16202" y="0"/>
                  </a:moveTo>
                  <a:lnTo>
                    <a:pt x="7581" y="37940"/>
                  </a:lnTo>
                  <a:lnTo>
                    <a:pt x="5933" y="85680"/>
                  </a:lnTo>
                  <a:lnTo>
                    <a:pt x="5276" y="136465"/>
                  </a:lnTo>
                  <a:lnTo>
                    <a:pt x="5219" y="155897"/>
                  </a:lnTo>
                  <a:lnTo>
                    <a:pt x="5248" y="174858"/>
                  </a:lnTo>
                  <a:lnTo>
                    <a:pt x="5897" y="218572"/>
                  </a:lnTo>
                  <a:lnTo>
                    <a:pt x="7595" y="263428"/>
                  </a:lnTo>
                  <a:lnTo>
                    <a:pt x="8066" y="274748"/>
                  </a:lnTo>
                  <a:lnTo>
                    <a:pt x="9523" y="328299"/>
                  </a:lnTo>
                  <a:lnTo>
                    <a:pt x="9886" y="393579"/>
                  </a:lnTo>
                  <a:lnTo>
                    <a:pt x="9959" y="441313"/>
                  </a:lnTo>
                  <a:lnTo>
                    <a:pt x="10055" y="489094"/>
                  </a:lnTo>
                  <a:lnTo>
                    <a:pt x="10607" y="554740"/>
                  </a:lnTo>
                  <a:lnTo>
                    <a:pt x="12926" y="612450"/>
                  </a:lnTo>
                  <a:lnTo>
                    <a:pt x="16451" y="680464"/>
                  </a:lnTo>
                  <a:lnTo>
                    <a:pt x="18448" y="718254"/>
                  </a:lnTo>
                  <a:lnTo>
                    <a:pt x="20083" y="749524"/>
                  </a:lnTo>
                  <a:lnTo>
                    <a:pt x="22266" y="792505"/>
                  </a:lnTo>
                  <a:lnTo>
                    <a:pt x="24117" y="838866"/>
                  </a:lnTo>
                  <a:lnTo>
                    <a:pt x="25408" y="895087"/>
                  </a:lnTo>
                  <a:lnTo>
                    <a:pt x="26161" y="950420"/>
                  </a:lnTo>
                  <a:lnTo>
                    <a:pt x="26778" y="1005757"/>
                  </a:lnTo>
                  <a:lnTo>
                    <a:pt x="27192" y="1045893"/>
                  </a:lnTo>
                  <a:lnTo>
                    <a:pt x="27398" y="1103257"/>
                  </a:lnTo>
                  <a:lnTo>
                    <a:pt x="27467" y="1155442"/>
                  </a:lnTo>
                  <a:lnTo>
                    <a:pt x="27515" y="1223295"/>
                  </a:lnTo>
                  <a:lnTo>
                    <a:pt x="27540" y="1306816"/>
                  </a:lnTo>
                  <a:lnTo>
                    <a:pt x="27541" y="1390385"/>
                  </a:lnTo>
                  <a:lnTo>
                    <a:pt x="27518" y="1458382"/>
                  </a:lnTo>
                  <a:lnTo>
                    <a:pt x="27469" y="1510807"/>
                  </a:lnTo>
                  <a:lnTo>
                    <a:pt x="27297" y="1568939"/>
                  </a:lnTo>
                  <a:lnTo>
                    <a:pt x="26686" y="1619814"/>
                  </a:lnTo>
                  <a:lnTo>
                    <a:pt x="26062" y="1656053"/>
                  </a:lnTo>
                  <a:lnTo>
                    <a:pt x="25683" y="1679306"/>
                  </a:lnTo>
                  <a:lnTo>
                    <a:pt x="25259" y="1706654"/>
                  </a:lnTo>
                  <a:lnTo>
                    <a:pt x="24789" y="1738097"/>
                  </a:lnTo>
                  <a:lnTo>
                    <a:pt x="24279" y="1771526"/>
                  </a:lnTo>
                  <a:lnTo>
                    <a:pt x="23155" y="1838018"/>
                  </a:lnTo>
                  <a:lnTo>
                    <a:pt x="21905" y="1903951"/>
                  </a:lnTo>
                  <a:lnTo>
                    <a:pt x="20614" y="1968913"/>
                  </a:lnTo>
                  <a:lnTo>
                    <a:pt x="19341" y="2030851"/>
                  </a:lnTo>
                  <a:lnTo>
                    <a:pt x="18352" y="2077846"/>
                  </a:lnTo>
                  <a:lnTo>
                    <a:pt x="17289" y="2125056"/>
                  </a:lnTo>
                  <a:lnTo>
                    <a:pt x="16156" y="2170033"/>
                  </a:lnTo>
                  <a:lnTo>
                    <a:pt x="15786" y="2184753"/>
                  </a:lnTo>
                  <a:lnTo>
                    <a:pt x="14757" y="2230736"/>
                  </a:lnTo>
                  <a:lnTo>
                    <a:pt x="14151" y="2282701"/>
                  </a:lnTo>
                  <a:lnTo>
                    <a:pt x="13625" y="2351911"/>
                  </a:lnTo>
                  <a:lnTo>
                    <a:pt x="13423" y="2379600"/>
                  </a:lnTo>
                  <a:lnTo>
                    <a:pt x="13050" y="2425754"/>
                  </a:lnTo>
                  <a:lnTo>
                    <a:pt x="12249" y="2470150"/>
                  </a:lnTo>
                  <a:lnTo>
                    <a:pt x="10816" y="2518154"/>
                  </a:lnTo>
                  <a:lnTo>
                    <a:pt x="10233" y="2536866"/>
                  </a:lnTo>
                  <a:lnTo>
                    <a:pt x="9024" y="2588130"/>
                  </a:lnTo>
                  <a:lnTo>
                    <a:pt x="8509" y="2643340"/>
                  </a:lnTo>
                  <a:lnTo>
                    <a:pt x="8466" y="2665122"/>
                  </a:lnTo>
                  <a:lnTo>
                    <a:pt x="8427" y="2685032"/>
                  </a:lnTo>
                  <a:lnTo>
                    <a:pt x="8329" y="2699509"/>
                  </a:lnTo>
                  <a:lnTo>
                    <a:pt x="8174" y="2708552"/>
                  </a:lnTo>
                  <a:lnTo>
                    <a:pt x="7962" y="2712162"/>
                  </a:lnTo>
                  <a:lnTo>
                    <a:pt x="7511" y="2713833"/>
                  </a:lnTo>
                  <a:lnTo>
                    <a:pt x="4856" y="2710862"/>
                  </a:lnTo>
                  <a:lnTo>
                    <a:pt x="0" y="2703249"/>
                  </a:lnTo>
                </a:path>
              </a:pathLst>
            </a:custGeom>
            <a:noFill/>
            <a:ln cap="flat" cmpd="sng" w="162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2" name="Google Shape;382;p4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809957" y="232002"/>
              <a:ext cx="108036" cy="168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4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964592" y="247653"/>
              <a:ext cx="93240" cy="136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4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858689" y="205652"/>
              <a:ext cx="883330" cy="298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4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776327" y="745759"/>
              <a:ext cx="153926" cy="2005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4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982940" y="747964"/>
              <a:ext cx="84579" cy="208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46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159422" y="758670"/>
              <a:ext cx="78967" cy="130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46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3269516" y="751598"/>
              <a:ext cx="66651" cy="1228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46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485592" y="755000"/>
              <a:ext cx="79408" cy="121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46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3594380" y="753990"/>
              <a:ext cx="69090" cy="129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46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3782549" y="750056"/>
              <a:ext cx="89805" cy="131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46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892007" y="733873"/>
              <a:ext cx="172549" cy="189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46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294975" y="786031"/>
              <a:ext cx="202369" cy="76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46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3221780" y="1094699"/>
              <a:ext cx="81217" cy="118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46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3792885" y="1082907"/>
              <a:ext cx="93082" cy="105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46"/>
            <p:cNvSpPr/>
            <p:nvPr/>
          </p:nvSpPr>
          <p:spPr>
            <a:xfrm>
              <a:off x="4343235" y="1050231"/>
              <a:ext cx="240029" cy="116205"/>
            </a:xfrm>
            <a:custGeom>
              <a:rect b="b" l="l" r="r" t="t"/>
              <a:pathLst>
                <a:path extrusionOk="0" h="116205" w="240029">
                  <a:moveTo>
                    <a:pt x="0" y="74633"/>
                  </a:moveTo>
                  <a:lnTo>
                    <a:pt x="0" y="67551"/>
                  </a:lnTo>
                  <a:lnTo>
                    <a:pt x="0" y="63877"/>
                  </a:lnTo>
                  <a:lnTo>
                    <a:pt x="0" y="63609"/>
                  </a:lnTo>
                  <a:lnTo>
                    <a:pt x="0" y="63421"/>
                  </a:lnTo>
                  <a:lnTo>
                    <a:pt x="0" y="63670"/>
                  </a:lnTo>
                  <a:lnTo>
                    <a:pt x="0" y="98011"/>
                  </a:lnTo>
                  <a:lnTo>
                    <a:pt x="92" y="105702"/>
                  </a:lnTo>
                  <a:lnTo>
                    <a:pt x="277" y="108033"/>
                  </a:lnTo>
                  <a:lnTo>
                    <a:pt x="462" y="110365"/>
                  </a:lnTo>
                  <a:lnTo>
                    <a:pt x="1437" y="112180"/>
                  </a:lnTo>
                  <a:lnTo>
                    <a:pt x="3201" y="113479"/>
                  </a:lnTo>
                  <a:lnTo>
                    <a:pt x="4964" y="114777"/>
                  </a:lnTo>
                  <a:lnTo>
                    <a:pt x="7985" y="115538"/>
                  </a:lnTo>
                  <a:lnTo>
                    <a:pt x="12260" y="115760"/>
                  </a:lnTo>
                  <a:lnTo>
                    <a:pt x="16536" y="115982"/>
                  </a:lnTo>
                  <a:lnTo>
                    <a:pt x="56865" y="101745"/>
                  </a:lnTo>
                  <a:lnTo>
                    <a:pt x="102922" y="79013"/>
                  </a:lnTo>
                  <a:lnTo>
                    <a:pt x="142316" y="58034"/>
                  </a:lnTo>
                  <a:lnTo>
                    <a:pt x="186612" y="33564"/>
                  </a:lnTo>
                  <a:lnTo>
                    <a:pt x="222670" y="11507"/>
                  </a:lnTo>
                  <a:lnTo>
                    <a:pt x="240015" y="0"/>
                  </a:lnTo>
                </a:path>
              </a:pathLst>
            </a:custGeom>
            <a:noFill/>
            <a:ln cap="flat" cmpd="sng" w="162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7" name="Google Shape;397;p46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3201331" y="1405154"/>
              <a:ext cx="85298" cy="117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46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751417" y="1354570"/>
              <a:ext cx="104003" cy="120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46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4425809" y="1346089"/>
              <a:ext cx="87510" cy="12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46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3227069" y="1710323"/>
              <a:ext cx="111092" cy="151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46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3722970" y="1721791"/>
              <a:ext cx="96083" cy="120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46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393370" y="1663494"/>
              <a:ext cx="105917" cy="1310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46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3201118" y="2047687"/>
              <a:ext cx="97400" cy="1542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46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3691803" y="2033037"/>
              <a:ext cx="109166" cy="145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46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4408156" y="2008841"/>
              <a:ext cx="116900" cy="1365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Take positive integer input and tell if it is divisible by 5 or 3.</a:t>
            </a:r>
            <a:endParaRPr/>
          </a:p>
        </p:txBody>
      </p:sp>
      <p:sp>
        <p:nvSpPr>
          <p:cNvPr id="411" name="Google Shape;411;p47"/>
          <p:cNvSpPr/>
          <p:nvPr/>
        </p:nvSpPr>
        <p:spPr>
          <a:xfrm>
            <a:off x="2858959" y="859029"/>
            <a:ext cx="977900" cy="177800"/>
          </a:xfrm>
          <a:custGeom>
            <a:rect b="b" l="l" r="r" t="t"/>
            <a:pathLst>
              <a:path extrusionOk="0" h="177800" w="977900">
                <a:moveTo>
                  <a:pt x="111267" y="68080"/>
                </a:moveTo>
                <a:lnTo>
                  <a:pt x="97524" y="31053"/>
                </a:lnTo>
                <a:lnTo>
                  <a:pt x="87675" y="15520"/>
                </a:lnTo>
                <a:lnTo>
                  <a:pt x="84110" y="11088"/>
                </a:lnTo>
                <a:lnTo>
                  <a:pt x="80308" y="7574"/>
                </a:lnTo>
                <a:lnTo>
                  <a:pt x="76268" y="4978"/>
                </a:lnTo>
                <a:lnTo>
                  <a:pt x="72228" y="2382"/>
                </a:lnTo>
                <a:lnTo>
                  <a:pt x="68457" y="867"/>
                </a:lnTo>
                <a:lnTo>
                  <a:pt x="64956" y="434"/>
                </a:lnTo>
                <a:lnTo>
                  <a:pt x="61454" y="0"/>
                </a:lnTo>
                <a:lnTo>
                  <a:pt x="57770" y="764"/>
                </a:lnTo>
                <a:lnTo>
                  <a:pt x="53904" y="2728"/>
                </a:lnTo>
                <a:lnTo>
                  <a:pt x="50038" y="4691"/>
                </a:lnTo>
                <a:lnTo>
                  <a:pt x="24579" y="35166"/>
                </a:lnTo>
                <a:lnTo>
                  <a:pt x="8588" y="75231"/>
                </a:lnTo>
                <a:lnTo>
                  <a:pt x="1345" y="113479"/>
                </a:lnTo>
                <a:lnTo>
                  <a:pt x="0" y="148948"/>
                </a:lnTo>
                <a:lnTo>
                  <a:pt x="1192" y="156251"/>
                </a:lnTo>
                <a:lnTo>
                  <a:pt x="3654" y="162470"/>
                </a:lnTo>
                <a:lnTo>
                  <a:pt x="6116" y="168690"/>
                </a:lnTo>
                <a:lnTo>
                  <a:pt x="9333" y="172809"/>
                </a:lnTo>
                <a:lnTo>
                  <a:pt x="13304" y="174827"/>
                </a:lnTo>
                <a:lnTo>
                  <a:pt x="17275" y="176845"/>
                </a:lnTo>
                <a:lnTo>
                  <a:pt x="21699" y="177650"/>
                </a:lnTo>
                <a:lnTo>
                  <a:pt x="26575" y="177241"/>
                </a:lnTo>
                <a:lnTo>
                  <a:pt x="31451" y="176832"/>
                </a:lnTo>
                <a:lnTo>
                  <a:pt x="36582" y="174600"/>
                </a:lnTo>
                <a:lnTo>
                  <a:pt x="41966" y="170545"/>
                </a:lnTo>
                <a:lnTo>
                  <a:pt x="47352" y="166490"/>
                </a:lnTo>
                <a:lnTo>
                  <a:pt x="52323" y="161569"/>
                </a:lnTo>
                <a:lnTo>
                  <a:pt x="56879" y="155782"/>
                </a:lnTo>
                <a:lnTo>
                  <a:pt x="61436" y="149996"/>
                </a:lnTo>
                <a:lnTo>
                  <a:pt x="81720" y="115139"/>
                </a:lnTo>
                <a:lnTo>
                  <a:pt x="94795" y="71751"/>
                </a:lnTo>
                <a:lnTo>
                  <a:pt x="95795" y="64413"/>
                </a:lnTo>
                <a:lnTo>
                  <a:pt x="96344" y="56974"/>
                </a:lnTo>
                <a:lnTo>
                  <a:pt x="96444" y="49434"/>
                </a:lnTo>
                <a:lnTo>
                  <a:pt x="96544" y="41894"/>
                </a:lnTo>
                <a:lnTo>
                  <a:pt x="95594" y="35434"/>
                </a:lnTo>
                <a:lnTo>
                  <a:pt x="93595" y="30055"/>
                </a:lnTo>
                <a:lnTo>
                  <a:pt x="91595" y="24676"/>
                </a:lnTo>
                <a:lnTo>
                  <a:pt x="89262" y="20495"/>
                </a:lnTo>
                <a:lnTo>
                  <a:pt x="86592" y="17514"/>
                </a:lnTo>
                <a:lnTo>
                  <a:pt x="83922" y="14533"/>
                </a:lnTo>
                <a:lnTo>
                  <a:pt x="81073" y="12806"/>
                </a:lnTo>
                <a:lnTo>
                  <a:pt x="78043" y="12334"/>
                </a:lnTo>
                <a:lnTo>
                  <a:pt x="75014" y="11861"/>
                </a:lnTo>
                <a:lnTo>
                  <a:pt x="71882" y="13070"/>
                </a:lnTo>
                <a:lnTo>
                  <a:pt x="68649" y="15961"/>
                </a:lnTo>
                <a:lnTo>
                  <a:pt x="65417" y="18851"/>
                </a:lnTo>
                <a:lnTo>
                  <a:pt x="48792" y="57918"/>
                </a:lnTo>
                <a:lnTo>
                  <a:pt x="42306" y="97477"/>
                </a:lnTo>
                <a:lnTo>
                  <a:pt x="41285" y="120408"/>
                </a:lnTo>
                <a:lnTo>
                  <a:pt x="41491" y="127636"/>
                </a:lnTo>
                <a:lnTo>
                  <a:pt x="57987" y="164804"/>
                </a:lnTo>
                <a:lnTo>
                  <a:pt x="77255" y="170915"/>
                </a:lnTo>
                <a:lnTo>
                  <a:pt x="84701" y="171418"/>
                </a:lnTo>
                <a:lnTo>
                  <a:pt x="120189" y="155986"/>
                </a:lnTo>
                <a:lnTo>
                  <a:pt x="148373" y="127211"/>
                </a:lnTo>
                <a:lnTo>
                  <a:pt x="170555" y="93196"/>
                </a:lnTo>
                <a:lnTo>
                  <a:pt x="184413" y="51054"/>
                </a:lnTo>
                <a:lnTo>
                  <a:pt x="185313" y="43794"/>
                </a:lnTo>
                <a:lnTo>
                  <a:pt x="185808" y="37095"/>
                </a:lnTo>
                <a:lnTo>
                  <a:pt x="185898" y="30958"/>
                </a:lnTo>
                <a:lnTo>
                  <a:pt x="185988" y="24822"/>
                </a:lnTo>
                <a:lnTo>
                  <a:pt x="174534" y="10397"/>
                </a:lnTo>
                <a:lnTo>
                  <a:pt x="171538" y="9288"/>
                </a:lnTo>
                <a:lnTo>
                  <a:pt x="168111" y="8765"/>
                </a:lnTo>
                <a:lnTo>
                  <a:pt x="164253" y="8829"/>
                </a:lnTo>
                <a:lnTo>
                  <a:pt x="160396" y="8893"/>
                </a:lnTo>
                <a:lnTo>
                  <a:pt x="156286" y="10848"/>
                </a:lnTo>
                <a:lnTo>
                  <a:pt x="151924" y="14694"/>
                </a:lnTo>
                <a:lnTo>
                  <a:pt x="147562" y="18540"/>
                </a:lnTo>
                <a:lnTo>
                  <a:pt x="125296" y="54585"/>
                </a:lnTo>
                <a:lnTo>
                  <a:pt x="112514" y="96106"/>
                </a:lnTo>
                <a:lnTo>
                  <a:pt x="110467" y="118624"/>
                </a:lnTo>
                <a:lnTo>
                  <a:pt x="110864" y="127016"/>
                </a:lnTo>
                <a:lnTo>
                  <a:pt x="112192" y="134862"/>
                </a:lnTo>
                <a:lnTo>
                  <a:pt x="113520" y="142708"/>
                </a:lnTo>
                <a:lnTo>
                  <a:pt x="148597" y="163764"/>
                </a:lnTo>
                <a:lnTo>
                  <a:pt x="155126" y="163512"/>
                </a:lnTo>
                <a:lnTo>
                  <a:pt x="198875" y="147633"/>
                </a:lnTo>
                <a:lnTo>
                  <a:pt x="233403" y="119169"/>
                </a:lnTo>
                <a:lnTo>
                  <a:pt x="260689" y="86466"/>
                </a:lnTo>
                <a:lnTo>
                  <a:pt x="281053" y="50304"/>
                </a:lnTo>
                <a:lnTo>
                  <a:pt x="284778" y="27076"/>
                </a:lnTo>
                <a:lnTo>
                  <a:pt x="285039" y="18443"/>
                </a:lnTo>
                <a:lnTo>
                  <a:pt x="284180" y="13727"/>
                </a:lnTo>
                <a:lnTo>
                  <a:pt x="282199" y="12929"/>
                </a:lnTo>
                <a:lnTo>
                  <a:pt x="280219" y="12132"/>
                </a:lnTo>
                <a:lnTo>
                  <a:pt x="277895" y="12086"/>
                </a:lnTo>
                <a:lnTo>
                  <a:pt x="275228" y="12791"/>
                </a:lnTo>
                <a:lnTo>
                  <a:pt x="272560" y="13497"/>
                </a:lnTo>
                <a:lnTo>
                  <a:pt x="269230" y="16038"/>
                </a:lnTo>
                <a:lnTo>
                  <a:pt x="265239" y="20413"/>
                </a:lnTo>
                <a:lnTo>
                  <a:pt x="261246" y="24789"/>
                </a:lnTo>
                <a:lnTo>
                  <a:pt x="240249" y="62444"/>
                </a:lnTo>
                <a:lnTo>
                  <a:pt x="228642" y="98759"/>
                </a:lnTo>
                <a:lnTo>
                  <a:pt x="224849" y="133705"/>
                </a:lnTo>
                <a:lnTo>
                  <a:pt x="225041" y="139940"/>
                </a:lnTo>
                <a:lnTo>
                  <a:pt x="244257" y="174288"/>
                </a:lnTo>
                <a:lnTo>
                  <a:pt x="263964" y="176346"/>
                </a:lnTo>
                <a:lnTo>
                  <a:pt x="270712" y="175772"/>
                </a:lnTo>
                <a:lnTo>
                  <a:pt x="309896" y="162686"/>
                </a:lnTo>
                <a:lnTo>
                  <a:pt x="343170" y="141819"/>
                </a:lnTo>
                <a:lnTo>
                  <a:pt x="373308" y="116827"/>
                </a:lnTo>
                <a:lnTo>
                  <a:pt x="404470" y="84656"/>
                </a:lnTo>
                <a:lnTo>
                  <a:pt x="427052" y="52503"/>
                </a:lnTo>
                <a:lnTo>
                  <a:pt x="434883" y="19672"/>
                </a:lnTo>
                <a:lnTo>
                  <a:pt x="434579" y="16077"/>
                </a:lnTo>
                <a:lnTo>
                  <a:pt x="433193" y="15716"/>
                </a:lnTo>
                <a:lnTo>
                  <a:pt x="431808" y="15355"/>
                </a:lnTo>
                <a:lnTo>
                  <a:pt x="411063" y="51033"/>
                </a:lnTo>
                <a:lnTo>
                  <a:pt x="398593" y="92813"/>
                </a:lnTo>
                <a:lnTo>
                  <a:pt x="394314" y="132738"/>
                </a:lnTo>
                <a:lnTo>
                  <a:pt x="394196" y="140896"/>
                </a:lnTo>
                <a:lnTo>
                  <a:pt x="395742" y="148088"/>
                </a:lnTo>
                <a:lnTo>
                  <a:pt x="398954" y="154314"/>
                </a:lnTo>
                <a:lnTo>
                  <a:pt x="402165" y="160540"/>
                </a:lnTo>
                <a:lnTo>
                  <a:pt x="406945" y="164736"/>
                </a:lnTo>
                <a:lnTo>
                  <a:pt x="413294" y="166900"/>
                </a:lnTo>
                <a:lnTo>
                  <a:pt x="419642" y="169064"/>
                </a:lnTo>
                <a:lnTo>
                  <a:pt x="427529" y="169862"/>
                </a:lnTo>
                <a:lnTo>
                  <a:pt x="436954" y="169292"/>
                </a:lnTo>
                <a:lnTo>
                  <a:pt x="444165" y="168423"/>
                </a:lnTo>
                <a:lnTo>
                  <a:pt x="483659" y="151512"/>
                </a:lnTo>
                <a:lnTo>
                  <a:pt x="513904" y="127951"/>
                </a:lnTo>
                <a:lnTo>
                  <a:pt x="544517" y="94672"/>
                </a:lnTo>
                <a:lnTo>
                  <a:pt x="568028" y="55404"/>
                </a:lnTo>
                <a:lnTo>
                  <a:pt x="573966" y="25151"/>
                </a:lnTo>
                <a:lnTo>
                  <a:pt x="574260" y="20490"/>
                </a:lnTo>
                <a:lnTo>
                  <a:pt x="573479" y="17391"/>
                </a:lnTo>
                <a:lnTo>
                  <a:pt x="571624" y="15855"/>
                </a:lnTo>
                <a:lnTo>
                  <a:pt x="569768" y="14318"/>
                </a:lnTo>
                <a:lnTo>
                  <a:pt x="553296" y="50233"/>
                </a:lnTo>
                <a:lnTo>
                  <a:pt x="545680" y="94130"/>
                </a:lnTo>
                <a:lnTo>
                  <a:pt x="544332" y="123023"/>
                </a:lnTo>
                <a:lnTo>
                  <a:pt x="544870" y="131104"/>
                </a:lnTo>
                <a:lnTo>
                  <a:pt x="546071" y="138602"/>
                </a:lnTo>
                <a:lnTo>
                  <a:pt x="547273" y="146100"/>
                </a:lnTo>
                <a:lnTo>
                  <a:pt x="550089" y="152609"/>
                </a:lnTo>
                <a:lnTo>
                  <a:pt x="554521" y="158129"/>
                </a:lnTo>
                <a:lnTo>
                  <a:pt x="558952" y="163649"/>
                </a:lnTo>
                <a:lnTo>
                  <a:pt x="564780" y="167078"/>
                </a:lnTo>
                <a:lnTo>
                  <a:pt x="572004" y="168415"/>
                </a:lnTo>
                <a:lnTo>
                  <a:pt x="579228" y="169753"/>
                </a:lnTo>
                <a:lnTo>
                  <a:pt x="617082" y="162933"/>
                </a:lnTo>
                <a:lnTo>
                  <a:pt x="649785" y="141286"/>
                </a:lnTo>
                <a:lnTo>
                  <a:pt x="678736" y="108020"/>
                </a:lnTo>
                <a:lnTo>
                  <a:pt x="697175" y="67337"/>
                </a:lnTo>
                <a:lnTo>
                  <a:pt x="700247" y="22771"/>
                </a:lnTo>
                <a:lnTo>
                  <a:pt x="700319" y="10477"/>
                </a:lnTo>
                <a:lnTo>
                  <a:pt x="700126" y="3553"/>
                </a:lnTo>
                <a:lnTo>
                  <a:pt x="699666" y="2000"/>
                </a:lnTo>
                <a:lnTo>
                  <a:pt x="699206" y="447"/>
                </a:lnTo>
                <a:lnTo>
                  <a:pt x="698845" y="485"/>
                </a:lnTo>
                <a:lnTo>
                  <a:pt x="698582" y="2114"/>
                </a:lnTo>
                <a:lnTo>
                  <a:pt x="698321" y="3742"/>
                </a:lnTo>
                <a:lnTo>
                  <a:pt x="697665" y="7813"/>
                </a:lnTo>
                <a:lnTo>
                  <a:pt x="692439" y="47644"/>
                </a:lnTo>
                <a:lnTo>
                  <a:pt x="689110" y="90341"/>
                </a:lnTo>
                <a:lnTo>
                  <a:pt x="688636" y="114472"/>
                </a:lnTo>
                <a:lnTo>
                  <a:pt x="688685" y="121986"/>
                </a:lnTo>
                <a:lnTo>
                  <a:pt x="694640" y="159501"/>
                </a:lnTo>
                <a:lnTo>
                  <a:pt x="698063" y="165965"/>
                </a:lnTo>
                <a:lnTo>
                  <a:pt x="702415" y="169986"/>
                </a:lnTo>
                <a:lnTo>
                  <a:pt x="707697" y="171563"/>
                </a:lnTo>
                <a:lnTo>
                  <a:pt x="712979" y="173140"/>
                </a:lnTo>
                <a:lnTo>
                  <a:pt x="719107" y="173383"/>
                </a:lnTo>
                <a:lnTo>
                  <a:pt x="726081" y="172290"/>
                </a:lnTo>
                <a:lnTo>
                  <a:pt x="759590" y="153757"/>
                </a:lnTo>
                <a:lnTo>
                  <a:pt x="788456" y="119273"/>
                </a:lnTo>
                <a:lnTo>
                  <a:pt x="807846" y="81822"/>
                </a:lnTo>
                <a:lnTo>
                  <a:pt x="816445" y="43080"/>
                </a:lnTo>
                <a:lnTo>
                  <a:pt x="818345" y="26285"/>
                </a:lnTo>
                <a:lnTo>
                  <a:pt x="818805" y="22217"/>
                </a:lnTo>
                <a:lnTo>
                  <a:pt x="819265" y="18150"/>
                </a:lnTo>
                <a:lnTo>
                  <a:pt x="819314" y="16705"/>
                </a:lnTo>
                <a:lnTo>
                  <a:pt x="818951" y="17884"/>
                </a:lnTo>
                <a:lnTo>
                  <a:pt x="818590" y="19063"/>
                </a:lnTo>
                <a:lnTo>
                  <a:pt x="817971" y="21078"/>
                </a:lnTo>
                <a:lnTo>
                  <a:pt x="812380" y="62600"/>
                </a:lnTo>
                <a:lnTo>
                  <a:pt x="810263" y="108422"/>
                </a:lnTo>
                <a:lnTo>
                  <a:pt x="810157" y="117460"/>
                </a:lnTo>
                <a:lnTo>
                  <a:pt x="810180" y="124674"/>
                </a:lnTo>
                <a:lnTo>
                  <a:pt x="810333" y="130063"/>
                </a:lnTo>
                <a:lnTo>
                  <a:pt x="810621" y="136030"/>
                </a:lnTo>
                <a:lnTo>
                  <a:pt x="811848" y="141247"/>
                </a:lnTo>
                <a:lnTo>
                  <a:pt x="814012" y="145713"/>
                </a:lnTo>
                <a:lnTo>
                  <a:pt x="816175" y="150179"/>
                </a:lnTo>
                <a:lnTo>
                  <a:pt x="819060" y="152940"/>
                </a:lnTo>
                <a:lnTo>
                  <a:pt x="822667" y="153997"/>
                </a:lnTo>
                <a:lnTo>
                  <a:pt x="826274" y="155055"/>
                </a:lnTo>
                <a:lnTo>
                  <a:pt x="863752" y="136111"/>
                </a:lnTo>
                <a:lnTo>
                  <a:pt x="890759" y="102462"/>
                </a:lnTo>
                <a:lnTo>
                  <a:pt x="912407" y="63020"/>
                </a:lnTo>
                <a:lnTo>
                  <a:pt x="915316" y="56214"/>
                </a:lnTo>
                <a:lnTo>
                  <a:pt x="917913" y="48289"/>
                </a:lnTo>
                <a:lnTo>
                  <a:pt x="920200" y="39246"/>
                </a:lnTo>
                <a:lnTo>
                  <a:pt x="922487" y="30203"/>
                </a:lnTo>
                <a:lnTo>
                  <a:pt x="923760" y="25167"/>
                </a:lnTo>
                <a:lnTo>
                  <a:pt x="924020" y="24138"/>
                </a:lnTo>
                <a:lnTo>
                  <a:pt x="924280" y="23109"/>
                </a:lnTo>
                <a:lnTo>
                  <a:pt x="924306" y="22830"/>
                </a:lnTo>
                <a:lnTo>
                  <a:pt x="924096" y="23301"/>
                </a:lnTo>
                <a:lnTo>
                  <a:pt x="923887" y="23773"/>
                </a:lnTo>
                <a:lnTo>
                  <a:pt x="911156" y="65127"/>
                </a:lnTo>
                <a:lnTo>
                  <a:pt x="905614" y="110646"/>
                </a:lnTo>
                <a:lnTo>
                  <a:pt x="905515" y="120663"/>
                </a:lnTo>
                <a:lnTo>
                  <a:pt x="918659" y="136485"/>
                </a:lnTo>
                <a:lnTo>
                  <a:pt x="922323" y="136095"/>
                </a:lnTo>
                <a:lnTo>
                  <a:pt x="925988" y="135705"/>
                </a:lnTo>
                <a:lnTo>
                  <a:pt x="957403" y="105818"/>
                </a:lnTo>
                <a:lnTo>
                  <a:pt x="966347" y="92196"/>
                </a:lnTo>
                <a:lnTo>
                  <a:pt x="968982" y="87721"/>
                </a:lnTo>
                <a:lnTo>
                  <a:pt x="971295" y="82203"/>
                </a:lnTo>
                <a:lnTo>
                  <a:pt x="973286" y="75641"/>
                </a:lnTo>
                <a:lnTo>
                  <a:pt x="975276" y="69080"/>
                </a:lnTo>
                <a:lnTo>
                  <a:pt x="975984" y="66146"/>
                </a:lnTo>
                <a:lnTo>
                  <a:pt x="975412" y="66841"/>
                </a:lnTo>
                <a:lnTo>
                  <a:pt x="974840" y="67535"/>
                </a:lnTo>
                <a:lnTo>
                  <a:pt x="973410" y="69272"/>
                </a:lnTo>
                <a:lnTo>
                  <a:pt x="971121" y="72051"/>
                </a:lnTo>
                <a:lnTo>
                  <a:pt x="968832" y="74829"/>
                </a:lnTo>
                <a:lnTo>
                  <a:pt x="966516" y="78766"/>
                </a:lnTo>
                <a:lnTo>
                  <a:pt x="964173" y="83862"/>
                </a:lnTo>
                <a:lnTo>
                  <a:pt x="961830" y="88957"/>
                </a:lnTo>
                <a:lnTo>
                  <a:pt x="951909" y="137525"/>
                </a:lnTo>
                <a:lnTo>
                  <a:pt x="951122" y="153936"/>
                </a:lnTo>
                <a:lnTo>
                  <a:pt x="951497" y="157429"/>
                </a:lnTo>
                <a:lnTo>
                  <a:pt x="952288" y="160153"/>
                </a:lnTo>
                <a:lnTo>
                  <a:pt x="953078" y="162877"/>
                </a:lnTo>
                <a:lnTo>
                  <a:pt x="955114" y="164900"/>
                </a:lnTo>
                <a:lnTo>
                  <a:pt x="958395" y="166224"/>
                </a:lnTo>
                <a:lnTo>
                  <a:pt x="961676" y="167548"/>
                </a:lnTo>
                <a:lnTo>
                  <a:pt x="974051" y="150900"/>
                </a:lnTo>
                <a:lnTo>
                  <a:pt x="977469" y="141410"/>
                </a:lnTo>
              </a:path>
            </a:pathLst>
          </a:custGeom>
          <a:noFill/>
          <a:ln cap="flat" cmpd="sng" w="277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326" y="1768534"/>
            <a:ext cx="178926" cy="16123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7"/>
          <p:cNvSpPr/>
          <p:nvPr/>
        </p:nvSpPr>
        <p:spPr>
          <a:xfrm>
            <a:off x="1670206" y="1791435"/>
            <a:ext cx="112395" cy="67310"/>
          </a:xfrm>
          <a:custGeom>
            <a:rect b="b" l="l" r="r" t="t"/>
            <a:pathLst>
              <a:path extrusionOk="0" h="67310" w="112394">
                <a:moveTo>
                  <a:pt x="10528" y="13553"/>
                </a:moveTo>
                <a:lnTo>
                  <a:pt x="3896" y="13553"/>
                </a:lnTo>
                <a:lnTo>
                  <a:pt x="448" y="13553"/>
                </a:lnTo>
                <a:lnTo>
                  <a:pt x="185" y="13553"/>
                </a:lnTo>
                <a:lnTo>
                  <a:pt x="0" y="13553"/>
                </a:lnTo>
                <a:lnTo>
                  <a:pt x="303" y="13505"/>
                </a:lnTo>
                <a:lnTo>
                  <a:pt x="1095" y="13411"/>
                </a:lnTo>
                <a:lnTo>
                  <a:pt x="1887" y="13316"/>
                </a:lnTo>
                <a:lnTo>
                  <a:pt x="9437" y="12417"/>
                </a:lnTo>
                <a:lnTo>
                  <a:pt x="52986" y="7007"/>
                </a:lnTo>
                <a:lnTo>
                  <a:pt x="61423" y="5830"/>
                </a:lnTo>
                <a:lnTo>
                  <a:pt x="73676" y="4165"/>
                </a:lnTo>
                <a:lnTo>
                  <a:pt x="86222" y="2638"/>
                </a:lnTo>
                <a:lnTo>
                  <a:pt x="99059" y="1250"/>
                </a:lnTo>
                <a:lnTo>
                  <a:pt x="112188" y="0"/>
                </a:lnTo>
              </a:path>
              <a:path extrusionOk="0" h="67310" w="112394">
                <a:moveTo>
                  <a:pt x="30062" y="59317"/>
                </a:moveTo>
                <a:lnTo>
                  <a:pt x="23630" y="63146"/>
                </a:lnTo>
                <a:lnTo>
                  <a:pt x="19802" y="65423"/>
                </a:lnTo>
                <a:lnTo>
                  <a:pt x="18580" y="66152"/>
                </a:lnTo>
                <a:lnTo>
                  <a:pt x="17724" y="66661"/>
                </a:lnTo>
                <a:lnTo>
                  <a:pt x="18128" y="66903"/>
                </a:lnTo>
                <a:lnTo>
                  <a:pt x="19790" y="66877"/>
                </a:lnTo>
                <a:lnTo>
                  <a:pt x="21453" y="66853"/>
                </a:lnTo>
                <a:lnTo>
                  <a:pt x="65643" y="63128"/>
                </a:lnTo>
                <a:lnTo>
                  <a:pt x="83570" y="60353"/>
                </a:lnTo>
                <a:lnTo>
                  <a:pt x="91498" y="5904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1925" y="1680585"/>
            <a:ext cx="219952" cy="2447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47"/>
          <p:cNvGrpSpPr/>
          <p:nvPr/>
        </p:nvGrpSpPr>
        <p:grpSpPr>
          <a:xfrm>
            <a:off x="2803122" y="1679643"/>
            <a:ext cx="227761" cy="214553"/>
            <a:chOff x="2803122" y="1679643"/>
            <a:chExt cx="227761" cy="214553"/>
          </a:xfrm>
        </p:grpSpPr>
        <p:pic>
          <p:nvPicPr>
            <p:cNvPr id="416" name="Google Shape;416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03122" y="1679643"/>
              <a:ext cx="124666" cy="191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4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54598" y="1824052"/>
              <a:ext cx="76285" cy="701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8" name="Google Shape;418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83104" y="1628303"/>
            <a:ext cx="103839" cy="22249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7"/>
          <p:cNvSpPr/>
          <p:nvPr/>
        </p:nvSpPr>
        <p:spPr>
          <a:xfrm>
            <a:off x="3365470" y="1793983"/>
            <a:ext cx="32384" cy="67945"/>
          </a:xfrm>
          <a:custGeom>
            <a:rect b="b" l="l" r="r" t="t"/>
            <a:pathLst>
              <a:path extrusionOk="0" h="67944" w="32385">
                <a:moveTo>
                  <a:pt x="17154" y="5292"/>
                </a:moveTo>
                <a:lnTo>
                  <a:pt x="27396" y="0"/>
                </a:lnTo>
                <a:lnTo>
                  <a:pt x="32329" y="803"/>
                </a:lnTo>
                <a:lnTo>
                  <a:pt x="31954" y="7702"/>
                </a:lnTo>
                <a:lnTo>
                  <a:pt x="31683" y="12671"/>
                </a:lnTo>
                <a:lnTo>
                  <a:pt x="9026" y="52802"/>
                </a:lnTo>
                <a:lnTo>
                  <a:pt x="4009" y="61089"/>
                </a:lnTo>
                <a:lnTo>
                  <a:pt x="0" y="6764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8766" y="1634721"/>
            <a:ext cx="106255" cy="20318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7"/>
          <p:cNvSpPr/>
          <p:nvPr/>
        </p:nvSpPr>
        <p:spPr>
          <a:xfrm>
            <a:off x="3761272" y="1790973"/>
            <a:ext cx="34290" cy="68580"/>
          </a:xfrm>
          <a:custGeom>
            <a:rect b="b" l="l" r="r" t="t"/>
            <a:pathLst>
              <a:path extrusionOk="0" h="68580" w="34289">
                <a:moveTo>
                  <a:pt x="16705" y="7213"/>
                </a:moveTo>
                <a:lnTo>
                  <a:pt x="23123" y="2026"/>
                </a:lnTo>
                <a:lnTo>
                  <a:pt x="27759" y="0"/>
                </a:lnTo>
                <a:lnTo>
                  <a:pt x="30613" y="1131"/>
                </a:lnTo>
                <a:lnTo>
                  <a:pt x="32609" y="1923"/>
                </a:lnTo>
                <a:lnTo>
                  <a:pt x="33726" y="3913"/>
                </a:lnTo>
                <a:lnTo>
                  <a:pt x="33965" y="7102"/>
                </a:lnTo>
                <a:lnTo>
                  <a:pt x="34204" y="10291"/>
                </a:lnTo>
                <a:lnTo>
                  <a:pt x="33791" y="14051"/>
                </a:lnTo>
                <a:lnTo>
                  <a:pt x="32727" y="18384"/>
                </a:lnTo>
                <a:lnTo>
                  <a:pt x="29825" y="24985"/>
                </a:lnTo>
                <a:lnTo>
                  <a:pt x="23403" y="35501"/>
                </a:lnTo>
                <a:lnTo>
                  <a:pt x="13462" y="49932"/>
                </a:lnTo>
                <a:lnTo>
                  <a:pt x="0" y="6827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7"/>
          <p:cNvSpPr/>
          <p:nvPr/>
        </p:nvSpPr>
        <p:spPr>
          <a:xfrm>
            <a:off x="4009013" y="1631750"/>
            <a:ext cx="13335" cy="149860"/>
          </a:xfrm>
          <a:custGeom>
            <a:rect b="b" l="l" r="r" t="t"/>
            <a:pathLst>
              <a:path extrusionOk="0" h="149860" w="13335">
                <a:moveTo>
                  <a:pt x="13252" y="29350"/>
                </a:moveTo>
                <a:lnTo>
                  <a:pt x="13079" y="17077"/>
                </a:lnTo>
                <a:lnTo>
                  <a:pt x="12954" y="8160"/>
                </a:lnTo>
                <a:lnTo>
                  <a:pt x="12876" y="2599"/>
                </a:lnTo>
                <a:lnTo>
                  <a:pt x="12845" y="394"/>
                </a:lnTo>
                <a:lnTo>
                  <a:pt x="12829" y="0"/>
                </a:lnTo>
                <a:lnTo>
                  <a:pt x="12809" y="310"/>
                </a:lnTo>
                <a:lnTo>
                  <a:pt x="12792" y="750"/>
                </a:lnTo>
                <a:lnTo>
                  <a:pt x="12624" y="5140"/>
                </a:lnTo>
                <a:lnTo>
                  <a:pt x="9748" y="43231"/>
                </a:lnTo>
                <a:lnTo>
                  <a:pt x="6305" y="73579"/>
                </a:lnTo>
                <a:lnTo>
                  <a:pt x="4742" y="88200"/>
                </a:lnTo>
                <a:lnTo>
                  <a:pt x="642" y="135593"/>
                </a:lnTo>
                <a:lnTo>
                  <a:pt x="201" y="143332"/>
                </a:lnTo>
                <a:lnTo>
                  <a:pt x="0" y="149249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87451" y="1622959"/>
            <a:ext cx="203655" cy="204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50077" y="1595428"/>
            <a:ext cx="264844" cy="23766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7"/>
          <p:cNvSpPr/>
          <p:nvPr/>
        </p:nvSpPr>
        <p:spPr>
          <a:xfrm>
            <a:off x="4896840" y="1577904"/>
            <a:ext cx="24765" cy="150495"/>
          </a:xfrm>
          <a:custGeom>
            <a:rect b="b" l="l" r="r" t="t"/>
            <a:pathLst>
              <a:path extrusionOk="0" h="150494" w="24764">
                <a:moveTo>
                  <a:pt x="24672" y="17361"/>
                </a:moveTo>
                <a:lnTo>
                  <a:pt x="24673" y="6293"/>
                </a:lnTo>
                <a:lnTo>
                  <a:pt x="24673" y="550"/>
                </a:lnTo>
                <a:lnTo>
                  <a:pt x="24673" y="133"/>
                </a:lnTo>
                <a:lnTo>
                  <a:pt x="24673" y="0"/>
                </a:lnTo>
                <a:lnTo>
                  <a:pt x="24673" y="21293"/>
                </a:lnTo>
                <a:lnTo>
                  <a:pt x="24657" y="30558"/>
                </a:lnTo>
                <a:lnTo>
                  <a:pt x="22695" y="74771"/>
                </a:lnTo>
                <a:lnTo>
                  <a:pt x="17011" y="112930"/>
                </a:lnTo>
                <a:lnTo>
                  <a:pt x="4608" y="146331"/>
                </a:lnTo>
                <a:lnTo>
                  <a:pt x="0" y="150369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47"/>
          <p:cNvGrpSpPr/>
          <p:nvPr/>
        </p:nvGrpSpPr>
        <p:grpSpPr>
          <a:xfrm>
            <a:off x="4992742" y="1585533"/>
            <a:ext cx="203035" cy="211051"/>
            <a:chOff x="4992742" y="1585533"/>
            <a:chExt cx="203035" cy="211051"/>
          </a:xfrm>
        </p:grpSpPr>
        <p:pic>
          <p:nvPicPr>
            <p:cNvPr id="427" name="Google Shape;427;p4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992742" y="1585533"/>
              <a:ext cx="101716" cy="184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4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24172" y="1686370"/>
              <a:ext cx="71605" cy="1102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9" name="Google Shape;429;p47"/>
          <p:cNvSpPr/>
          <p:nvPr/>
        </p:nvSpPr>
        <p:spPr>
          <a:xfrm>
            <a:off x="5385744" y="1580306"/>
            <a:ext cx="13335" cy="159385"/>
          </a:xfrm>
          <a:custGeom>
            <a:rect b="b" l="l" r="r" t="t"/>
            <a:pathLst>
              <a:path extrusionOk="0" h="159385" w="13335">
                <a:moveTo>
                  <a:pt x="11136" y="19613"/>
                </a:moveTo>
                <a:lnTo>
                  <a:pt x="12347" y="7182"/>
                </a:lnTo>
                <a:lnTo>
                  <a:pt x="12978" y="707"/>
                </a:lnTo>
                <a:lnTo>
                  <a:pt x="13030" y="188"/>
                </a:lnTo>
                <a:lnTo>
                  <a:pt x="13057" y="0"/>
                </a:lnTo>
                <a:lnTo>
                  <a:pt x="13059" y="692"/>
                </a:lnTo>
                <a:lnTo>
                  <a:pt x="13043" y="1393"/>
                </a:lnTo>
                <a:lnTo>
                  <a:pt x="12897" y="7772"/>
                </a:lnTo>
                <a:lnTo>
                  <a:pt x="9528" y="62935"/>
                </a:lnTo>
                <a:lnTo>
                  <a:pt x="5129" y="106493"/>
                </a:lnTo>
                <a:lnTo>
                  <a:pt x="3140" y="126252"/>
                </a:lnTo>
                <a:lnTo>
                  <a:pt x="1430" y="143686"/>
                </a:lnTo>
                <a:lnTo>
                  <a:pt x="0" y="158793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4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458055" y="1564185"/>
            <a:ext cx="202328" cy="2335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47"/>
          <p:cNvGrpSpPr/>
          <p:nvPr/>
        </p:nvGrpSpPr>
        <p:grpSpPr>
          <a:xfrm>
            <a:off x="5809869" y="1600019"/>
            <a:ext cx="373007" cy="219456"/>
            <a:chOff x="5809869" y="1600019"/>
            <a:chExt cx="373007" cy="219456"/>
          </a:xfrm>
        </p:grpSpPr>
        <p:pic>
          <p:nvPicPr>
            <p:cNvPr id="432" name="Google Shape;432;p4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09869" y="1600383"/>
              <a:ext cx="130629" cy="1628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4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965459" y="1600019"/>
              <a:ext cx="120545" cy="168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4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113241" y="1715433"/>
              <a:ext cx="69635" cy="1040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5" name="Google Shape;435;p4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346591" y="1585037"/>
            <a:ext cx="128755" cy="17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543978" y="1573572"/>
            <a:ext cx="128787" cy="2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795412" y="1583270"/>
            <a:ext cx="140137" cy="1761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47"/>
          <p:cNvGrpSpPr/>
          <p:nvPr/>
        </p:nvGrpSpPr>
        <p:grpSpPr>
          <a:xfrm>
            <a:off x="6990034" y="1576878"/>
            <a:ext cx="209447" cy="228507"/>
            <a:chOff x="6990034" y="1576878"/>
            <a:chExt cx="209447" cy="228507"/>
          </a:xfrm>
        </p:grpSpPr>
        <p:pic>
          <p:nvPicPr>
            <p:cNvPr id="439" name="Google Shape;439;p4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990034" y="1576878"/>
              <a:ext cx="97294" cy="167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4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121916" y="1716039"/>
              <a:ext cx="77565" cy="893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1" name="Google Shape;441;p4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369281" y="1577986"/>
            <a:ext cx="131944" cy="170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47"/>
          <p:cNvGrpSpPr/>
          <p:nvPr/>
        </p:nvGrpSpPr>
        <p:grpSpPr>
          <a:xfrm>
            <a:off x="7569743" y="1564673"/>
            <a:ext cx="237010" cy="254231"/>
            <a:chOff x="7569743" y="1564673"/>
            <a:chExt cx="237010" cy="254231"/>
          </a:xfrm>
        </p:grpSpPr>
        <p:pic>
          <p:nvPicPr>
            <p:cNvPr id="443" name="Google Shape;443;p4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569743" y="1564673"/>
              <a:ext cx="111516" cy="18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4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724921" y="1709911"/>
              <a:ext cx="81832" cy="1089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5" name="Google Shape;445;p4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896087" y="1576054"/>
            <a:ext cx="131646" cy="1621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47"/>
          <p:cNvGrpSpPr/>
          <p:nvPr/>
        </p:nvGrpSpPr>
        <p:grpSpPr>
          <a:xfrm>
            <a:off x="8093569" y="1590155"/>
            <a:ext cx="200718" cy="187942"/>
            <a:chOff x="8093569" y="1590155"/>
            <a:chExt cx="200718" cy="187942"/>
          </a:xfrm>
        </p:grpSpPr>
        <p:pic>
          <p:nvPicPr>
            <p:cNvPr id="447" name="Google Shape;447;p4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8093569" y="1590155"/>
              <a:ext cx="144233" cy="175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Google Shape;448;p47"/>
            <p:cNvSpPr/>
            <p:nvPr/>
          </p:nvSpPr>
          <p:spPr>
            <a:xfrm>
              <a:off x="8269522" y="1711422"/>
              <a:ext cx="24765" cy="66675"/>
            </a:xfrm>
            <a:custGeom>
              <a:rect b="b" l="l" r="r" t="t"/>
              <a:pathLst>
                <a:path extrusionOk="0" h="66675" w="24765">
                  <a:moveTo>
                    <a:pt x="24342" y="0"/>
                  </a:moveTo>
                  <a:lnTo>
                    <a:pt x="22821" y="16614"/>
                  </a:lnTo>
                  <a:lnTo>
                    <a:pt x="18257" y="33192"/>
                  </a:lnTo>
                  <a:lnTo>
                    <a:pt x="10650" y="49736"/>
                  </a:lnTo>
                  <a:lnTo>
                    <a:pt x="0" y="66245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9" name="Google Shape;449;p4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8466250" y="1578860"/>
            <a:ext cx="245655" cy="190353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7"/>
          <p:cNvSpPr/>
          <p:nvPr/>
        </p:nvSpPr>
        <p:spPr>
          <a:xfrm>
            <a:off x="8777015" y="1693837"/>
            <a:ext cx="3810" cy="15875"/>
          </a:xfrm>
          <a:custGeom>
            <a:rect b="b" l="l" r="r" t="t"/>
            <a:pathLst>
              <a:path extrusionOk="0" h="15875" w="3809">
                <a:moveTo>
                  <a:pt x="1427" y="14482"/>
                </a:moveTo>
                <a:lnTo>
                  <a:pt x="2715" y="5390"/>
                </a:lnTo>
                <a:lnTo>
                  <a:pt x="3387" y="634"/>
                </a:lnTo>
                <a:lnTo>
                  <a:pt x="3442" y="214"/>
                </a:lnTo>
                <a:lnTo>
                  <a:pt x="3470" y="0"/>
                </a:lnTo>
                <a:lnTo>
                  <a:pt x="3401" y="247"/>
                </a:lnTo>
                <a:lnTo>
                  <a:pt x="3304" y="701"/>
                </a:lnTo>
                <a:lnTo>
                  <a:pt x="2168" y="5823"/>
                </a:lnTo>
                <a:lnTo>
                  <a:pt x="0" y="15613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7"/>
          <p:cNvSpPr/>
          <p:nvPr/>
        </p:nvSpPr>
        <p:spPr>
          <a:xfrm>
            <a:off x="8865788" y="1715591"/>
            <a:ext cx="1270" cy="10795"/>
          </a:xfrm>
          <a:custGeom>
            <a:rect b="b" l="l" r="r" t="t"/>
            <a:pathLst>
              <a:path extrusionOk="0" h="10794" w="1270">
                <a:moveTo>
                  <a:pt x="0" y="10762"/>
                </a:moveTo>
                <a:lnTo>
                  <a:pt x="325" y="7175"/>
                </a:lnTo>
                <a:lnTo>
                  <a:pt x="651" y="3587"/>
                </a:lnTo>
                <a:lnTo>
                  <a:pt x="976" y="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7"/>
          <p:cNvSpPr/>
          <p:nvPr/>
        </p:nvSpPr>
        <p:spPr>
          <a:xfrm>
            <a:off x="8959534" y="1727152"/>
            <a:ext cx="6350" cy="13335"/>
          </a:xfrm>
          <a:custGeom>
            <a:rect b="b" l="l" r="r" t="t"/>
            <a:pathLst>
              <a:path extrusionOk="0" h="13335" w="6350">
                <a:moveTo>
                  <a:pt x="6012" y="13066"/>
                </a:moveTo>
                <a:lnTo>
                  <a:pt x="4080" y="5115"/>
                </a:lnTo>
                <a:lnTo>
                  <a:pt x="3054" y="892"/>
                </a:lnTo>
                <a:lnTo>
                  <a:pt x="2937" y="396"/>
                </a:lnTo>
                <a:lnTo>
                  <a:pt x="2854" y="47"/>
                </a:lnTo>
                <a:lnTo>
                  <a:pt x="2694" y="254"/>
                </a:lnTo>
                <a:lnTo>
                  <a:pt x="2590" y="617"/>
                </a:lnTo>
                <a:lnTo>
                  <a:pt x="1697" y="3701"/>
                </a:lnTo>
                <a:lnTo>
                  <a:pt x="0" y="9509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Take 3 numbers input and tell if they can be the sides of a triangle.</a:t>
            </a:r>
            <a:endParaRPr/>
          </a:p>
        </p:txBody>
      </p:sp>
      <p:pic>
        <p:nvPicPr>
          <p:cNvPr id="458" name="Google Shape;45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874" y="1317418"/>
            <a:ext cx="131258" cy="16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5375" y="1416152"/>
            <a:ext cx="63972" cy="112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20719" y="1260791"/>
            <a:ext cx="195831" cy="24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6369" y="1289677"/>
            <a:ext cx="126353" cy="16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9917" y="2162517"/>
            <a:ext cx="163551" cy="15853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8"/>
          <p:cNvSpPr/>
          <p:nvPr/>
        </p:nvSpPr>
        <p:spPr>
          <a:xfrm>
            <a:off x="1899791" y="2187079"/>
            <a:ext cx="106680" cy="106045"/>
          </a:xfrm>
          <a:custGeom>
            <a:rect b="b" l="l" r="r" t="t"/>
            <a:pathLst>
              <a:path extrusionOk="0" h="106044" w="106680">
                <a:moveTo>
                  <a:pt x="5999" y="53255"/>
                </a:moveTo>
                <a:lnTo>
                  <a:pt x="2286" y="52988"/>
                </a:lnTo>
                <a:lnTo>
                  <a:pt x="332" y="52846"/>
                </a:lnTo>
                <a:lnTo>
                  <a:pt x="137" y="52832"/>
                </a:lnTo>
                <a:lnTo>
                  <a:pt x="0" y="52823"/>
                </a:lnTo>
                <a:lnTo>
                  <a:pt x="405" y="52762"/>
                </a:lnTo>
                <a:lnTo>
                  <a:pt x="1355" y="52651"/>
                </a:lnTo>
                <a:lnTo>
                  <a:pt x="2305" y="52539"/>
                </a:lnTo>
                <a:lnTo>
                  <a:pt x="57656" y="44828"/>
                </a:lnTo>
                <a:lnTo>
                  <a:pt x="80426" y="40631"/>
                </a:lnTo>
                <a:lnTo>
                  <a:pt x="106602" y="35423"/>
                </a:lnTo>
              </a:path>
              <a:path extrusionOk="0" h="106044" w="106680">
                <a:moveTo>
                  <a:pt x="78413" y="3417"/>
                </a:moveTo>
                <a:lnTo>
                  <a:pt x="70638" y="0"/>
                </a:lnTo>
                <a:lnTo>
                  <a:pt x="66555" y="2895"/>
                </a:lnTo>
                <a:lnTo>
                  <a:pt x="66164" y="12104"/>
                </a:lnTo>
                <a:lnTo>
                  <a:pt x="65908" y="19230"/>
                </a:lnTo>
                <a:lnTo>
                  <a:pt x="65724" y="26795"/>
                </a:lnTo>
                <a:lnTo>
                  <a:pt x="65614" y="34800"/>
                </a:lnTo>
                <a:lnTo>
                  <a:pt x="65577" y="43244"/>
                </a:lnTo>
                <a:lnTo>
                  <a:pt x="65760" y="56731"/>
                </a:lnTo>
                <a:lnTo>
                  <a:pt x="66311" y="71659"/>
                </a:lnTo>
                <a:lnTo>
                  <a:pt x="67229" y="88031"/>
                </a:lnTo>
                <a:lnTo>
                  <a:pt x="68515" y="105846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16002" y="2088406"/>
            <a:ext cx="123938" cy="21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82121" y="2183460"/>
            <a:ext cx="107733" cy="10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38018" y="2126866"/>
            <a:ext cx="124105" cy="135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77685" y="2581812"/>
            <a:ext cx="139946" cy="17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87316" y="2629874"/>
            <a:ext cx="104347" cy="1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37502" y="2599874"/>
            <a:ext cx="115648" cy="14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31146" y="2615552"/>
            <a:ext cx="106838" cy="82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670570" y="2567144"/>
            <a:ext cx="135685" cy="13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91667" y="3096582"/>
            <a:ext cx="142214" cy="14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940210" y="3096885"/>
            <a:ext cx="138274" cy="12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193762" y="3099018"/>
            <a:ext cx="132195" cy="14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26904" y="3109177"/>
            <a:ext cx="92860" cy="9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25639" y="2994053"/>
            <a:ext cx="159208" cy="19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Take 3 positive integers input and print the greatest of them.</a:t>
            </a:r>
            <a:endParaRPr/>
          </a:p>
        </p:txBody>
      </p:sp>
      <p:pic>
        <p:nvPicPr>
          <p:cNvPr id="482" name="Google Shape;48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759" y="1358616"/>
            <a:ext cx="239022" cy="210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9466" y="1296039"/>
            <a:ext cx="178146" cy="24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12656" y="1330895"/>
            <a:ext cx="144012" cy="1861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49"/>
          <p:cNvGrpSpPr/>
          <p:nvPr/>
        </p:nvGrpSpPr>
        <p:grpSpPr>
          <a:xfrm>
            <a:off x="2037341" y="1912180"/>
            <a:ext cx="215747" cy="276860"/>
            <a:chOff x="2037341" y="1912180"/>
            <a:chExt cx="215747" cy="276860"/>
          </a:xfrm>
        </p:grpSpPr>
        <p:pic>
          <p:nvPicPr>
            <p:cNvPr id="486" name="Google Shape;486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37341" y="1993372"/>
              <a:ext cx="78007" cy="1379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49"/>
            <p:cNvSpPr/>
            <p:nvPr/>
          </p:nvSpPr>
          <p:spPr>
            <a:xfrm>
              <a:off x="2054968" y="1912180"/>
              <a:ext cx="198120" cy="276860"/>
            </a:xfrm>
            <a:custGeom>
              <a:rect b="b" l="l" r="r" t="t"/>
              <a:pathLst>
                <a:path extrusionOk="0" h="276860" w="198119">
                  <a:moveTo>
                    <a:pt x="8304" y="46855"/>
                  </a:moveTo>
                  <a:lnTo>
                    <a:pt x="3415" y="41507"/>
                  </a:lnTo>
                  <a:lnTo>
                    <a:pt x="750" y="37259"/>
                  </a:lnTo>
                  <a:lnTo>
                    <a:pt x="306" y="34112"/>
                  </a:lnTo>
                  <a:lnTo>
                    <a:pt x="0" y="31935"/>
                  </a:lnTo>
                  <a:lnTo>
                    <a:pt x="1732" y="30644"/>
                  </a:lnTo>
                  <a:lnTo>
                    <a:pt x="5505" y="30238"/>
                  </a:lnTo>
                  <a:lnTo>
                    <a:pt x="10100" y="30475"/>
                  </a:lnTo>
                  <a:lnTo>
                    <a:pt x="15717" y="32065"/>
                  </a:lnTo>
                  <a:lnTo>
                    <a:pt x="22357" y="35008"/>
                  </a:lnTo>
                  <a:lnTo>
                    <a:pt x="30018" y="39303"/>
                  </a:lnTo>
                </a:path>
                <a:path extrusionOk="0" h="276860" w="198119">
                  <a:moveTo>
                    <a:pt x="129317" y="4408"/>
                  </a:moveTo>
                  <a:lnTo>
                    <a:pt x="125590" y="0"/>
                  </a:lnTo>
                  <a:lnTo>
                    <a:pt x="123157" y="5088"/>
                  </a:lnTo>
                  <a:lnTo>
                    <a:pt x="122021" y="19673"/>
                  </a:lnTo>
                  <a:lnTo>
                    <a:pt x="121027" y="32052"/>
                  </a:lnTo>
                  <a:lnTo>
                    <a:pt x="119749" y="47309"/>
                  </a:lnTo>
                  <a:lnTo>
                    <a:pt x="118189" y="65446"/>
                  </a:lnTo>
                  <a:lnTo>
                    <a:pt x="116345" y="86462"/>
                  </a:lnTo>
                  <a:lnTo>
                    <a:pt x="114492" y="107744"/>
                  </a:lnTo>
                  <a:lnTo>
                    <a:pt x="110518" y="157531"/>
                  </a:lnTo>
                  <a:lnTo>
                    <a:pt x="108036" y="206856"/>
                  </a:lnTo>
                  <a:lnTo>
                    <a:pt x="107845" y="218077"/>
                  </a:lnTo>
                  <a:lnTo>
                    <a:pt x="107897" y="228573"/>
                  </a:lnTo>
                  <a:lnTo>
                    <a:pt x="111850" y="266722"/>
                  </a:lnTo>
                  <a:lnTo>
                    <a:pt x="123510" y="276488"/>
                  </a:lnTo>
                  <a:lnTo>
                    <a:pt x="128809" y="276415"/>
                  </a:lnTo>
                  <a:lnTo>
                    <a:pt x="134109" y="276342"/>
                  </a:lnTo>
                  <a:lnTo>
                    <a:pt x="163650" y="249933"/>
                  </a:lnTo>
                  <a:lnTo>
                    <a:pt x="181269" y="211498"/>
                  </a:lnTo>
                  <a:lnTo>
                    <a:pt x="185053" y="181191"/>
                  </a:lnTo>
                  <a:lnTo>
                    <a:pt x="184242" y="174132"/>
                  </a:lnTo>
                  <a:lnTo>
                    <a:pt x="183431" y="167073"/>
                  </a:lnTo>
                  <a:lnTo>
                    <a:pt x="180976" y="160718"/>
                  </a:lnTo>
                  <a:lnTo>
                    <a:pt x="176876" y="155067"/>
                  </a:lnTo>
                  <a:lnTo>
                    <a:pt x="172777" y="149417"/>
                  </a:lnTo>
                  <a:lnTo>
                    <a:pt x="167990" y="144462"/>
                  </a:lnTo>
                  <a:lnTo>
                    <a:pt x="162515" y="140203"/>
                  </a:lnTo>
                  <a:lnTo>
                    <a:pt x="157041" y="135943"/>
                  </a:lnTo>
                  <a:lnTo>
                    <a:pt x="151476" y="133295"/>
                  </a:lnTo>
                  <a:lnTo>
                    <a:pt x="145822" y="132258"/>
                  </a:lnTo>
                  <a:lnTo>
                    <a:pt x="140168" y="131221"/>
                  </a:lnTo>
                  <a:lnTo>
                    <a:pt x="116617" y="135769"/>
                  </a:lnTo>
                  <a:lnTo>
                    <a:pt x="112890" y="138423"/>
                  </a:lnTo>
                  <a:lnTo>
                    <a:pt x="106277" y="158451"/>
                  </a:lnTo>
                  <a:lnTo>
                    <a:pt x="107432" y="161408"/>
                  </a:lnTo>
                  <a:lnTo>
                    <a:pt x="109887" y="164035"/>
                  </a:lnTo>
                  <a:lnTo>
                    <a:pt x="112342" y="166661"/>
                  </a:lnTo>
                  <a:lnTo>
                    <a:pt x="115701" y="168659"/>
                  </a:lnTo>
                  <a:lnTo>
                    <a:pt x="119965" y="170027"/>
                  </a:lnTo>
                  <a:lnTo>
                    <a:pt x="124229" y="171395"/>
                  </a:lnTo>
                  <a:lnTo>
                    <a:pt x="131606" y="172314"/>
                  </a:lnTo>
                  <a:lnTo>
                    <a:pt x="142095" y="172784"/>
                  </a:lnTo>
                  <a:lnTo>
                    <a:pt x="154298" y="173085"/>
                  </a:lnTo>
                  <a:lnTo>
                    <a:pt x="167701" y="172947"/>
                  </a:lnTo>
                  <a:lnTo>
                    <a:pt x="182304" y="172370"/>
                  </a:lnTo>
                  <a:lnTo>
                    <a:pt x="198108" y="171354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49"/>
          <p:cNvSpPr/>
          <p:nvPr/>
        </p:nvSpPr>
        <p:spPr>
          <a:xfrm>
            <a:off x="2390875" y="1919832"/>
            <a:ext cx="75565" cy="262890"/>
          </a:xfrm>
          <a:custGeom>
            <a:rect b="b" l="l" r="r" t="t"/>
            <a:pathLst>
              <a:path extrusionOk="0" h="262889" w="75564">
                <a:moveTo>
                  <a:pt x="74032" y="22331"/>
                </a:moveTo>
                <a:lnTo>
                  <a:pt x="74960" y="11074"/>
                </a:lnTo>
                <a:lnTo>
                  <a:pt x="74433" y="3630"/>
                </a:lnTo>
                <a:lnTo>
                  <a:pt x="72452" y="0"/>
                </a:lnTo>
                <a:lnTo>
                  <a:pt x="44782" y="35926"/>
                </a:lnTo>
                <a:lnTo>
                  <a:pt x="27996" y="74372"/>
                </a:lnTo>
                <a:lnTo>
                  <a:pt x="13854" y="117597"/>
                </a:lnTo>
                <a:lnTo>
                  <a:pt x="4207" y="163402"/>
                </a:lnTo>
                <a:lnTo>
                  <a:pt x="197" y="206831"/>
                </a:lnTo>
                <a:lnTo>
                  <a:pt x="0" y="215820"/>
                </a:lnTo>
                <a:lnTo>
                  <a:pt x="316" y="224011"/>
                </a:lnTo>
                <a:lnTo>
                  <a:pt x="20183" y="259728"/>
                </a:lnTo>
                <a:lnTo>
                  <a:pt x="36409" y="262885"/>
                </a:lnTo>
                <a:lnTo>
                  <a:pt x="46839" y="261179"/>
                </a:lnTo>
                <a:lnTo>
                  <a:pt x="58813" y="25728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50954" y="1971699"/>
            <a:ext cx="125024" cy="14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69329" y="1998869"/>
            <a:ext cx="107586" cy="9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68797" y="1900697"/>
            <a:ext cx="130482" cy="19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52207" y="1891698"/>
            <a:ext cx="279012" cy="2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09224" y="1935824"/>
            <a:ext cx="113700" cy="157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93249" y="1977193"/>
            <a:ext cx="102785" cy="9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58894" y="1955312"/>
            <a:ext cx="118930" cy="138549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9"/>
          <p:cNvSpPr/>
          <p:nvPr/>
        </p:nvSpPr>
        <p:spPr>
          <a:xfrm>
            <a:off x="4560168" y="1894903"/>
            <a:ext cx="67310" cy="238760"/>
          </a:xfrm>
          <a:custGeom>
            <a:rect b="b" l="l" r="r" t="t"/>
            <a:pathLst>
              <a:path extrusionOk="0" h="238760" w="67310">
                <a:moveTo>
                  <a:pt x="3181" y="3748"/>
                </a:moveTo>
                <a:lnTo>
                  <a:pt x="6312" y="1182"/>
                </a:lnTo>
                <a:lnTo>
                  <a:pt x="11084" y="0"/>
                </a:lnTo>
                <a:lnTo>
                  <a:pt x="17495" y="199"/>
                </a:lnTo>
                <a:lnTo>
                  <a:pt x="23906" y="399"/>
                </a:lnTo>
                <a:lnTo>
                  <a:pt x="53306" y="32135"/>
                </a:lnTo>
                <a:lnTo>
                  <a:pt x="65137" y="71819"/>
                </a:lnTo>
                <a:lnTo>
                  <a:pt x="67252" y="100861"/>
                </a:lnTo>
                <a:lnTo>
                  <a:pt x="66591" y="110842"/>
                </a:lnTo>
                <a:lnTo>
                  <a:pt x="56298" y="150391"/>
                </a:lnTo>
                <a:lnTo>
                  <a:pt x="28490" y="199696"/>
                </a:lnTo>
                <a:lnTo>
                  <a:pt x="15421" y="218082"/>
                </a:lnTo>
                <a:lnTo>
                  <a:pt x="0" y="238505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" name="Google Shape;497;p49"/>
          <p:cNvGrpSpPr/>
          <p:nvPr/>
        </p:nvGrpSpPr>
        <p:grpSpPr>
          <a:xfrm>
            <a:off x="4995064" y="1887631"/>
            <a:ext cx="466979" cy="203894"/>
            <a:chOff x="4995064" y="1887631"/>
            <a:chExt cx="466979" cy="203894"/>
          </a:xfrm>
        </p:grpSpPr>
        <p:pic>
          <p:nvPicPr>
            <p:cNvPr id="498" name="Google Shape;498;p4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995064" y="1908839"/>
              <a:ext cx="192344" cy="177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4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225382" y="1887631"/>
              <a:ext cx="236661" cy="2038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0" name="Google Shape;500;p49"/>
          <p:cNvSpPr/>
          <p:nvPr/>
        </p:nvSpPr>
        <p:spPr>
          <a:xfrm>
            <a:off x="5587483" y="1882549"/>
            <a:ext cx="89535" cy="250190"/>
          </a:xfrm>
          <a:custGeom>
            <a:rect b="b" l="l" r="r" t="t"/>
            <a:pathLst>
              <a:path extrusionOk="0" h="250189" w="89535">
                <a:moveTo>
                  <a:pt x="87575" y="18490"/>
                </a:moveTo>
                <a:lnTo>
                  <a:pt x="89208" y="9409"/>
                </a:lnTo>
                <a:lnTo>
                  <a:pt x="88118" y="3762"/>
                </a:lnTo>
                <a:lnTo>
                  <a:pt x="84304" y="1549"/>
                </a:lnTo>
                <a:lnTo>
                  <a:pt x="81633" y="0"/>
                </a:lnTo>
                <a:lnTo>
                  <a:pt x="78570" y="753"/>
                </a:lnTo>
                <a:lnTo>
                  <a:pt x="53325" y="34846"/>
                </a:lnTo>
                <a:lnTo>
                  <a:pt x="34802" y="71250"/>
                </a:lnTo>
                <a:lnTo>
                  <a:pt x="18304" y="113897"/>
                </a:lnTo>
                <a:lnTo>
                  <a:pt x="6279" y="159263"/>
                </a:lnTo>
                <a:lnTo>
                  <a:pt x="697" y="201650"/>
                </a:lnTo>
                <a:lnTo>
                  <a:pt x="0" y="228290"/>
                </a:lnTo>
                <a:lnTo>
                  <a:pt x="2002" y="235918"/>
                </a:lnTo>
                <a:lnTo>
                  <a:pt x="6019" y="241219"/>
                </a:lnTo>
                <a:lnTo>
                  <a:pt x="11195" y="245990"/>
                </a:lnTo>
                <a:lnTo>
                  <a:pt x="18045" y="248856"/>
                </a:lnTo>
                <a:lnTo>
                  <a:pt x="26571" y="249818"/>
                </a:lnTo>
                <a:lnTo>
                  <a:pt x="36773" y="248876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4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794554" y="1945632"/>
            <a:ext cx="129899" cy="15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053756" y="1954074"/>
            <a:ext cx="104151" cy="11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48831" y="1853915"/>
            <a:ext cx="92375" cy="94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529602" y="1891686"/>
            <a:ext cx="185146" cy="18651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9"/>
          <p:cNvSpPr/>
          <p:nvPr/>
        </p:nvSpPr>
        <p:spPr>
          <a:xfrm>
            <a:off x="6856529" y="1875857"/>
            <a:ext cx="763270" cy="259079"/>
          </a:xfrm>
          <a:custGeom>
            <a:rect b="b" l="l" r="r" t="t"/>
            <a:pathLst>
              <a:path extrusionOk="0" h="259080" w="763270">
                <a:moveTo>
                  <a:pt x="6353" y="178510"/>
                </a:moveTo>
                <a:lnTo>
                  <a:pt x="3478" y="181092"/>
                </a:lnTo>
                <a:lnTo>
                  <a:pt x="1575" y="182802"/>
                </a:lnTo>
                <a:lnTo>
                  <a:pt x="644" y="183638"/>
                </a:lnTo>
                <a:lnTo>
                  <a:pt x="0" y="184218"/>
                </a:lnTo>
                <a:lnTo>
                  <a:pt x="54" y="184492"/>
                </a:lnTo>
                <a:lnTo>
                  <a:pt x="808" y="184460"/>
                </a:lnTo>
                <a:lnTo>
                  <a:pt x="1562" y="184428"/>
                </a:lnTo>
                <a:lnTo>
                  <a:pt x="2863" y="184374"/>
                </a:lnTo>
                <a:lnTo>
                  <a:pt x="40088" y="163156"/>
                </a:lnTo>
                <a:lnTo>
                  <a:pt x="71539" y="132866"/>
                </a:lnTo>
                <a:lnTo>
                  <a:pt x="94837" y="99072"/>
                </a:lnTo>
                <a:lnTo>
                  <a:pt x="107590" y="60431"/>
                </a:lnTo>
                <a:lnTo>
                  <a:pt x="107957" y="53649"/>
                </a:lnTo>
                <a:lnTo>
                  <a:pt x="108324" y="46867"/>
                </a:lnTo>
                <a:lnTo>
                  <a:pt x="99741" y="26405"/>
                </a:lnTo>
                <a:lnTo>
                  <a:pt x="96672" y="24699"/>
                </a:lnTo>
                <a:lnTo>
                  <a:pt x="93230" y="23834"/>
                </a:lnTo>
                <a:lnTo>
                  <a:pt x="89406" y="23809"/>
                </a:lnTo>
                <a:lnTo>
                  <a:pt x="85582" y="23784"/>
                </a:lnTo>
                <a:lnTo>
                  <a:pt x="60885" y="55417"/>
                </a:lnTo>
                <a:lnTo>
                  <a:pt x="47515" y="91867"/>
                </a:lnTo>
                <a:lnTo>
                  <a:pt x="40312" y="133201"/>
                </a:lnTo>
                <a:lnTo>
                  <a:pt x="39826" y="148920"/>
                </a:lnTo>
                <a:lnTo>
                  <a:pt x="40329" y="156369"/>
                </a:lnTo>
                <a:lnTo>
                  <a:pt x="56913" y="193185"/>
                </a:lnTo>
                <a:lnTo>
                  <a:pt x="96714" y="206730"/>
                </a:lnTo>
                <a:lnTo>
                  <a:pt x="104712" y="206784"/>
                </a:lnTo>
                <a:lnTo>
                  <a:pt x="113028" y="206349"/>
                </a:lnTo>
                <a:lnTo>
                  <a:pt x="155114" y="193885"/>
                </a:lnTo>
                <a:lnTo>
                  <a:pt x="187466" y="170262"/>
                </a:lnTo>
                <a:lnTo>
                  <a:pt x="209670" y="138890"/>
                </a:lnTo>
                <a:lnTo>
                  <a:pt x="215565" y="109730"/>
                </a:lnTo>
                <a:lnTo>
                  <a:pt x="215150" y="105158"/>
                </a:lnTo>
                <a:lnTo>
                  <a:pt x="214734" y="100584"/>
                </a:lnTo>
                <a:lnTo>
                  <a:pt x="213210" y="96368"/>
                </a:lnTo>
                <a:lnTo>
                  <a:pt x="210571" y="92507"/>
                </a:lnTo>
                <a:lnTo>
                  <a:pt x="207938" y="88646"/>
                </a:lnTo>
                <a:lnTo>
                  <a:pt x="184566" y="81127"/>
                </a:lnTo>
                <a:lnTo>
                  <a:pt x="180146" y="81730"/>
                </a:lnTo>
                <a:lnTo>
                  <a:pt x="175539" y="83240"/>
                </a:lnTo>
                <a:lnTo>
                  <a:pt x="170933" y="84751"/>
                </a:lnTo>
                <a:lnTo>
                  <a:pt x="150733" y="107877"/>
                </a:lnTo>
                <a:lnTo>
                  <a:pt x="147096" y="113878"/>
                </a:lnTo>
                <a:lnTo>
                  <a:pt x="135618" y="145372"/>
                </a:lnTo>
                <a:lnTo>
                  <a:pt x="134592" y="151125"/>
                </a:lnTo>
                <a:lnTo>
                  <a:pt x="134031" y="156281"/>
                </a:lnTo>
                <a:lnTo>
                  <a:pt x="133927" y="160841"/>
                </a:lnTo>
                <a:lnTo>
                  <a:pt x="133830" y="165401"/>
                </a:lnTo>
                <a:lnTo>
                  <a:pt x="135153" y="169146"/>
                </a:lnTo>
                <a:lnTo>
                  <a:pt x="137904" y="172074"/>
                </a:lnTo>
                <a:lnTo>
                  <a:pt x="140654" y="175003"/>
                </a:lnTo>
                <a:lnTo>
                  <a:pt x="144491" y="176774"/>
                </a:lnTo>
                <a:lnTo>
                  <a:pt x="149417" y="177386"/>
                </a:lnTo>
                <a:lnTo>
                  <a:pt x="154335" y="177999"/>
                </a:lnTo>
                <a:lnTo>
                  <a:pt x="159579" y="177798"/>
                </a:lnTo>
                <a:lnTo>
                  <a:pt x="165135" y="176783"/>
                </a:lnTo>
                <a:lnTo>
                  <a:pt x="170690" y="175768"/>
                </a:lnTo>
                <a:lnTo>
                  <a:pt x="176135" y="173508"/>
                </a:lnTo>
                <a:lnTo>
                  <a:pt x="181462" y="170003"/>
                </a:lnTo>
                <a:lnTo>
                  <a:pt x="186789" y="166499"/>
                </a:lnTo>
                <a:lnTo>
                  <a:pt x="211741" y="134409"/>
                </a:lnTo>
                <a:lnTo>
                  <a:pt x="223968" y="105990"/>
                </a:lnTo>
                <a:lnTo>
                  <a:pt x="224792" y="102671"/>
                </a:lnTo>
                <a:lnTo>
                  <a:pt x="225146" y="101237"/>
                </a:lnTo>
                <a:lnTo>
                  <a:pt x="225499" y="99804"/>
                </a:lnTo>
                <a:lnTo>
                  <a:pt x="225492" y="99465"/>
                </a:lnTo>
                <a:lnTo>
                  <a:pt x="225118" y="100223"/>
                </a:lnTo>
                <a:lnTo>
                  <a:pt x="224751" y="100979"/>
                </a:lnTo>
                <a:lnTo>
                  <a:pt x="223892" y="102731"/>
                </a:lnTo>
                <a:lnTo>
                  <a:pt x="215046" y="131341"/>
                </a:lnTo>
                <a:lnTo>
                  <a:pt x="214152" y="136602"/>
                </a:lnTo>
                <a:lnTo>
                  <a:pt x="213570" y="144385"/>
                </a:lnTo>
                <a:lnTo>
                  <a:pt x="213286" y="154691"/>
                </a:lnTo>
                <a:lnTo>
                  <a:pt x="213625" y="165433"/>
                </a:lnTo>
                <a:lnTo>
                  <a:pt x="215285" y="174312"/>
                </a:lnTo>
                <a:lnTo>
                  <a:pt x="218267" y="181327"/>
                </a:lnTo>
                <a:lnTo>
                  <a:pt x="222569" y="186480"/>
                </a:lnTo>
              </a:path>
              <a:path extrusionOk="0" h="259080" w="763270">
                <a:moveTo>
                  <a:pt x="265040" y="121340"/>
                </a:moveTo>
                <a:lnTo>
                  <a:pt x="264624" y="115679"/>
                </a:lnTo>
                <a:lnTo>
                  <a:pt x="266709" y="110672"/>
                </a:lnTo>
                <a:lnTo>
                  <a:pt x="271302" y="106316"/>
                </a:lnTo>
                <a:lnTo>
                  <a:pt x="274412" y="103363"/>
                </a:lnTo>
                <a:lnTo>
                  <a:pt x="278811" y="101555"/>
                </a:lnTo>
                <a:lnTo>
                  <a:pt x="284505" y="100892"/>
                </a:lnTo>
                <a:lnTo>
                  <a:pt x="290200" y="100227"/>
                </a:lnTo>
                <a:lnTo>
                  <a:pt x="294668" y="100577"/>
                </a:lnTo>
                <a:lnTo>
                  <a:pt x="297896" y="101938"/>
                </a:lnTo>
                <a:lnTo>
                  <a:pt x="301131" y="103299"/>
                </a:lnTo>
                <a:lnTo>
                  <a:pt x="314438" y="137114"/>
                </a:lnTo>
                <a:lnTo>
                  <a:pt x="314888" y="145053"/>
                </a:lnTo>
                <a:lnTo>
                  <a:pt x="307954" y="163132"/>
                </a:lnTo>
                <a:lnTo>
                  <a:pt x="305696" y="163241"/>
                </a:lnTo>
                <a:lnTo>
                  <a:pt x="304532" y="160360"/>
                </a:lnTo>
                <a:lnTo>
                  <a:pt x="304477" y="154490"/>
                </a:lnTo>
                <a:lnTo>
                  <a:pt x="304414" y="148621"/>
                </a:lnTo>
                <a:lnTo>
                  <a:pt x="305072" y="143818"/>
                </a:lnTo>
                <a:lnTo>
                  <a:pt x="306458" y="140081"/>
                </a:lnTo>
                <a:lnTo>
                  <a:pt x="307836" y="136344"/>
                </a:lnTo>
                <a:lnTo>
                  <a:pt x="321137" y="119877"/>
                </a:lnTo>
                <a:lnTo>
                  <a:pt x="324323" y="117059"/>
                </a:lnTo>
                <a:lnTo>
                  <a:pt x="351870" y="108198"/>
                </a:lnTo>
                <a:lnTo>
                  <a:pt x="362361" y="107545"/>
                </a:lnTo>
              </a:path>
              <a:path extrusionOk="0" h="259080" w="763270">
                <a:moveTo>
                  <a:pt x="463201" y="139852"/>
                </a:moveTo>
                <a:lnTo>
                  <a:pt x="467157" y="98302"/>
                </a:lnTo>
                <a:lnTo>
                  <a:pt x="467191" y="89403"/>
                </a:lnTo>
                <a:lnTo>
                  <a:pt x="466520" y="83570"/>
                </a:lnTo>
                <a:lnTo>
                  <a:pt x="465141" y="80804"/>
                </a:lnTo>
                <a:lnTo>
                  <a:pt x="463756" y="78038"/>
                </a:lnTo>
                <a:lnTo>
                  <a:pt x="461844" y="75746"/>
                </a:lnTo>
                <a:lnTo>
                  <a:pt x="459405" y="73928"/>
                </a:lnTo>
                <a:lnTo>
                  <a:pt x="456967" y="72110"/>
                </a:lnTo>
                <a:lnTo>
                  <a:pt x="453926" y="70717"/>
                </a:lnTo>
                <a:lnTo>
                  <a:pt x="450296" y="69750"/>
                </a:lnTo>
                <a:lnTo>
                  <a:pt x="446659" y="68782"/>
                </a:lnTo>
                <a:lnTo>
                  <a:pt x="442565" y="68556"/>
                </a:lnTo>
                <a:lnTo>
                  <a:pt x="438021" y="69070"/>
                </a:lnTo>
                <a:lnTo>
                  <a:pt x="433469" y="69584"/>
                </a:lnTo>
                <a:lnTo>
                  <a:pt x="428579" y="71569"/>
                </a:lnTo>
                <a:lnTo>
                  <a:pt x="423356" y="75023"/>
                </a:lnTo>
                <a:lnTo>
                  <a:pt x="418126" y="78478"/>
                </a:lnTo>
                <a:lnTo>
                  <a:pt x="390375" y="113761"/>
                </a:lnTo>
                <a:lnTo>
                  <a:pt x="379880" y="151240"/>
                </a:lnTo>
                <a:lnTo>
                  <a:pt x="379963" y="155869"/>
                </a:lnTo>
                <a:lnTo>
                  <a:pt x="380815" y="159514"/>
                </a:lnTo>
                <a:lnTo>
                  <a:pt x="381667" y="163159"/>
                </a:lnTo>
                <a:lnTo>
                  <a:pt x="383683" y="165847"/>
                </a:lnTo>
                <a:lnTo>
                  <a:pt x="386870" y="167579"/>
                </a:lnTo>
                <a:lnTo>
                  <a:pt x="390049" y="169310"/>
                </a:lnTo>
                <a:lnTo>
                  <a:pt x="393728" y="170349"/>
                </a:lnTo>
                <a:lnTo>
                  <a:pt x="397898" y="170697"/>
                </a:lnTo>
                <a:lnTo>
                  <a:pt x="402061" y="171045"/>
                </a:lnTo>
                <a:lnTo>
                  <a:pt x="438256" y="149175"/>
                </a:lnTo>
                <a:lnTo>
                  <a:pt x="442032" y="145298"/>
                </a:lnTo>
                <a:lnTo>
                  <a:pt x="445814" y="141420"/>
                </a:lnTo>
                <a:lnTo>
                  <a:pt x="448682" y="139042"/>
                </a:lnTo>
                <a:lnTo>
                  <a:pt x="450642" y="138163"/>
                </a:lnTo>
                <a:lnTo>
                  <a:pt x="452596" y="137284"/>
                </a:lnTo>
                <a:lnTo>
                  <a:pt x="453870" y="139549"/>
                </a:lnTo>
                <a:lnTo>
                  <a:pt x="454452" y="144960"/>
                </a:lnTo>
                <a:lnTo>
                  <a:pt x="455041" y="150370"/>
                </a:lnTo>
                <a:lnTo>
                  <a:pt x="455041" y="155887"/>
                </a:lnTo>
                <a:lnTo>
                  <a:pt x="454459" y="161510"/>
                </a:lnTo>
                <a:lnTo>
                  <a:pt x="442029" y="200778"/>
                </a:lnTo>
                <a:lnTo>
                  <a:pt x="423363" y="239023"/>
                </a:lnTo>
                <a:lnTo>
                  <a:pt x="414038" y="252103"/>
                </a:lnTo>
                <a:lnTo>
                  <a:pt x="411081" y="255698"/>
                </a:lnTo>
                <a:lnTo>
                  <a:pt x="407811" y="257790"/>
                </a:lnTo>
                <a:lnTo>
                  <a:pt x="404250" y="258377"/>
                </a:lnTo>
                <a:lnTo>
                  <a:pt x="400683" y="258965"/>
                </a:lnTo>
                <a:lnTo>
                  <a:pt x="398064" y="256104"/>
                </a:lnTo>
                <a:lnTo>
                  <a:pt x="396395" y="249795"/>
                </a:lnTo>
                <a:lnTo>
                  <a:pt x="395135" y="242136"/>
                </a:lnTo>
                <a:lnTo>
                  <a:pt x="395013" y="232933"/>
                </a:lnTo>
                <a:lnTo>
                  <a:pt x="396028" y="222185"/>
                </a:lnTo>
                <a:lnTo>
                  <a:pt x="398182" y="209892"/>
                </a:lnTo>
              </a:path>
              <a:path extrusionOk="0" h="259080" w="763270">
                <a:moveTo>
                  <a:pt x="449118" y="172089"/>
                </a:moveTo>
                <a:lnTo>
                  <a:pt x="483644" y="155104"/>
                </a:lnTo>
                <a:lnTo>
                  <a:pt x="519735" y="129731"/>
                </a:lnTo>
                <a:lnTo>
                  <a:pt x="544382" y="98909"/>
                </a:lnTo>
                <a:lnTo>
                  <a:pt x="549259" y="79257"/>
                </a:lnTo>
                <a:lnTo>
                  <a:pt x="547714" y="76867"/>
                </a:lnTo>
                <a:lnTo>
                  <a:pt x="544368" y="76189"/>
                </a:lnTo>
                <a:lnTo>
                  <a:pt x="541029" y="75511"/>
                </a:lnTo>
                <a:lnTo>
                  <a:pt x="538016" y="75794"/>
                </a:lnTo>
                <a:lnTo>
                  <a:pt x="535335" y="77039"/>
                </a:lnTo>
                <a:lnTo>
                  <a:pt x="532647" y="78283"/>
                </a:lnTo>
                <a:lnTo>
                  <a:pt x="529856" y="80510"/>
                </a:lnTo>
                <a:lnTo>
                  <a:pt x="526953" y="83717"/>
                </a:lnTo>
                <a:lnTo>
                  <a:pt x="524044" y="86925"/>
                </a:lnTo>
                <a:lnTo>
                  <a:pt x="521065" y="90842"/>
                </a:lnTo>
                <a:lnTo>
                  <a:pt x="518017" y="95468"/>
                </a:lnTo>
                <a:lnTo>
                  <a:pt x="514962" y="100093"/>
                </a:lnTo>
                <a:lnTo>
                  <a:pt x="500997" y="140778"/>
                </a:lnTo>
                <a:lnTo>
                  <a:pt x="500221" y="145916"/>
                </a:lnTo>
                <a:lnTo>
                  <a:pt x="499798" y="150589"/>
                </a:lnTo>
                <a:lnTo>
                  <a:pt x="499722" y="154797"/>
                </a:lnTo>
                <a:lnTo>
                  <a:pt x="499646" y="159005"/>
                </a:lnTo>
                <a:lnTo>
                  <a:pt x="500061" y="162861"/>
                </a:lnTo>
                <a:lnTo>
                  <a:pt x="500976" y="166365"/>
                </a:lnTo>
                <a:lnTo>
                  <a:pt x="501890" y="169869"/>
                </a:lnTo>
                <a:lnTo>
                  <a:pt x="536533" y="180350"/>
                </a:lnTo>
                <a:lnTo>
                  <a:pt x="544195" y="179408"/>
                </a:lnTo>
                <a:lnTo>
                  <a:pt x="549675" y="177072"/>
                </a:lnTo>
                <a:lnTo>
                  <a:pt x="556068" y="173863"/>
                </a:lnTo>
                <a:lnTo>
                  <a:pt x="563266" y="169348"/>
                </a:lnTo>
                <a:lnTo>
                  <a:pt x="571269" y="163526"/>
                </a:lnTo>
                <a:lnTo>
                  <a:pt x="580078" y="156399"/>
                </a:lnTo>
              </a:path>
              <a:path extrusionOk="0" h="259080" w="763270">
                <a:moveTo>
                  <a:pt x="651034" y="99271"/>
                </a:moveTo>
                <a:lnTo>
                  <a:pt x="652668" y="83243"/>
                </a:lnTo>
                <a:lnTo>
                  <a:pt x="653705" y="70634"/>
                </a:lnTo>
                <a:lnTo>
                  <a:pt x="654144" y="61442"/>
                </a:lnTo>
                <a:lnTo>
                  <a:pt x="653985" y="55667"/>
                </a:lnTo>
                <a:lnTo>
                  <a:pt x="653563" y="51885"/>
                </a:lnTo>
                <a:lnTo>
                  <a:pt x="650757" y="49490"/>
                </a:lnTo>
                <a:lnTo>
                  <a:pt x="645562" y="48481"/>
                </a:lnTo>
                <a:lnTo>
                  <a:pt x="640373" y="47471"/>
                </a:lnTo>
                <a:lnTo>
                  <a:pt x="612062" y="71895"/>
                </a:lnTo>
                <a:lnTo>
                  <a:pt x="609838" y="77056"/>
                </a:lnTo>
                <a:lnTo>
                  <a:pt x="608473" y="82745"/>
                </a:lnTo>
                <a:lnTo>
                  <a:pt x="607961" y="88962"/>
                </a:lnTo>
                <a:lnTo>
                  <a:pt x="607441" y="95180"/>
                </a:lnTo>
                <a:lnTo>
                  <a:pt x="617673" y="138926"/>
                </a:lnTo>
                <a:lnTo>
                  <a:pt x="622059" y="148703"/>
                </a:lnTo>
                <a:lnTo>
                  <a:pt x="625451" y="156800"/>
                </a:lnTo>
                <a:lnTo>
                  <a:pt x="627850" y="163217"/>
                </a:lnTo>
                <a:lnTo>
                  <a:pt x="629255" y="167955"/>
                </a:lnTo>
                <a:lnTo>
                  <a:pt x="630460" y="173153"/>
                </a:lnTo>
                <a:lnTo>
                  <a:pt x="630931" y="176544"/>
                </a:lnTo>
                <a:lnTo>
                  <a:pt x="630668" y="178127"/>
                </a:lnTo>
                <a:lnTo>
                  <a:pt x="630398" y="179711"/>
                </a:lnTo>
                <a:lnTo>
                  <a:pt x="625563" y="180688"/>
                </a:lnTo>
                <a:lnTo>
                  <a:pt x="616162" y="181057"/>
                </a:lnTo>
                <a:lnTo>
                  <a:pt x="606762" y="181426"/>
                </a:lnTo>
                <a:lnTo>
                  <a:pt x="600798" y="181146"/>
                </a:lnTo>
                <a:lnTo>
                  <a:pt x="598262" y="180215"/>
                </a:lnTo>
                <a:lnTo>
                  <a:pt x="594667" y="178894"/>
                </a:lnTo>
                <a:lnTo>
                  <a:pt x="593725" y="172435"/>
                </a:lnTo>
                <a:lnTo>
                  <a:pt x="595429" y="160835"/>
                </a:lnTo>
              </a:path>
              <a:path extrusionOk="0" h="259080" w="763270">
                <a:moveTo>
                  <a:pt x="676139" y="84350"/>
                </a:moveTo>
                <a:lnTo>
                  <a:pt x="695642" y="42185"/>
                </a:lnTo>
                <a:lnTo>
                  <a:pt x="708011" y="7865"/>
                </a:lnTo>
                <a:lnTo>
                  <a:pt x="708953" y="3362"/>
                </a:lnTo>
                <a:lnTo>
                  <a:pt x="709466" y="888"/>
                </a:lnTo>
                <a:lnTo>
                  <a:pt x="709563" y="444"/>
                </a:lnTo>
                <a:lnTo>
                  <a:pt x="709653" y="0"/>
                </a:lnTo>
                <a:lnTo>
                  <a:pt x="709404" y="508"/>
                </a:lnTo>
                <a:lnTo>
                  <a:pt x="709210" y="995"/>
                </a:lnTo>
                <a:lnTo>
                  <a:pt x="708122" y="3706"/>
                </a:lnTo>
                <a:lnTo>
                  <a:pt x="697018" y="41245"/>
                </a:lnTo>
                <a:lnTo>
                  <a:pt x="688296" y="81707"/>
                </a:lnTo>
                <a:lnTo>
                  <a:pt x="682571" y="121294"/>
                </a:lnTo>
                <a:lnTo>
                  <a:pt x="679136" y="163167"/>
                </a:lnTo>
                <a:lnTo>
                  <a:pt x="678937" y="177083"/>
                </a:lnTo>
                <a:lnTo>
                  <a:pt x="679208" y="184340"/>
                </a:lnTo>
                <a:lnTo>
                  <a:pt x="679831" y="190974"/>
                </a:lnTo>
                <a:lnTo>
                  <a:pt x="680448" y="197608"/>
                </a:lnTo>
                <a:lnTo>
                  <a:pt x="682339" y="202115"/>
                </a:lnTo>
                <a:lnTo>
                  <a:pt x="685498" y="204495"/>
                </a:lnTo>
                <a:lnTo>
                  <a:pt x="688656" y="206875"/>
                </a:lnTo>
                <a:lnTo>
                  <a:pt x="692550" y="207863"/>
                </a:lnTo>
                <a:lnTo>
                  <a:pt x="697177" y="207462"/>
                </a:lnTo>
                <a:lnTo>
                  <a:pt x="703322" y="204775"/>
                </a:lnTo>
                <a:lnTo>
                  <a:pt x="711853" y="197574"/>
                </a:lnTo>
                <a:lnTo>
                  <a:pt x="722771" y="185860"/>
                </a:lnTo>
                <a:lnTo>
                  <a:pt x="736074" y="169632"/>
                </a:lnTo>
              </a:path>
              <a:path extrusionOk="0" h="259080" w="763270">
                <a:moveTo>
                  <a:pt x="681521" y="91149"/>
                </a:moveTo>
                <a:lnTo>
                  <a:pt x="672620" y="91150"/>
                </a:lnTo>
                <a:lnTo>
                  <a:pt x="667999" y="91150"/>
                </a:lnTo>
                <a:lnTo>
                  <a:pt x="667660" y="91149"/>
                </a:lnTo>
                <a:lnTo>
                  <a:pt x="668837" y="91149"/>
                </a:lnTo>
                <a:lnTo>
                  <a:pt x="671322" y="91149"/>
                </a:lnTo>
                <a:lnTo>
                  <a:pt x="677250" y="91149"/>
                </a:lnTo>
                <a:lnTo>
                  <a:pt x="686621" y="91149"/>
                </a:lnTo>
                <a:lnTo>
                  <a:pt x="699435" y="91149"/>
                </a:lnTo>
                <a:lnTo>
                  <a:pt x="721177" y="91345"/>
                </a:lnTo>
                <a:lnTo>
                  <a:pt x="739029" y="91932"/>
                </a:lnTo>
                <a:lnTo>
                  <a:pt x="752991" y="92909"/>
                </a:lnTo>
                <a:lnTo>
                  <a:pt x="763062" y="9427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49"/>
          <p:cNvSpPr/>
          <p:nvPr/>
        </p:nvSpPr>
        <p:spPr>
          <a:xfrm>
            <a:off x="8026590" y="1962978"/>
            <a:ext cx="4445" cy="14604"/>
          </a:xfrm>
          <a:custGeom>
            <a:rect b="b" l="l" r="r" t="t"/>
            <a:pathLst>
              <a:path extrusionOk="0" h="14605" w="4445">
                <a:moveTo>
                  <a:pt x="2175" y="14306"/>
                </a:moveTo>
                <a:lnTo>
                  <a:pt x="3463" y="5428"/>
                </a:lnTo>
                <a:lnTo>
                  <a:pt x="4135" y="782"/>
                </a:lnTo>
                <a:lnTo>
                  <a:pt x="4197" y="367"/>
                </a:lnTo>
                <a:lnTo>
                  <a:pt x="4239" y="74"/>
                </a:lnTo>
                <a:lnTo>
                  <a:pt x="4010" y="349"/>
                </a:lnTo>
                <a:lnTo>
                  <a:pt x="2632" y="2642"/>
                </a:lnTo>
                <a:lnTo>
                  <a:pt x="0" y="7024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49"/>
          <p:cNvGrpSpPr/>
          <p:nvPr/>
        </p:nvGrpSpPr>
        <p:grpSpPr>
          <a:xfrm>
            <a:off x="7686412" y="1856807"/>
            <a:ext cx="359432" cy="301510"/>
            <a:chOff x="7686412" y="1856807"/>
            <a:chExt cx="359432" cy="301510"/>
          </a:xfrm>
        </p:grpSpPr>
        <p:sp>
          <p:nvSpPr>
            <p:cNvPr id="508" name="Google Shape;508;p49"/>
            <p:cNvSpPr/>
            <p:nvPr/>
          </p:nvSpPr>
          <p:spPr>
            <a:xfrm>
              <a:off x="7686412" y="1856807"/>
              <a:ext cx="244475" cy="280670"/>
            </a:xfrm>
            <a:custGeom>
              <a:rect b="b" l="l" r="r" t="t"/>
              <a:pathLst>
                <a:path extrusionOk="0" h="280669" w="244475">
                  <a:moveTo>
                    <a:pt x="9628" y="3722"/>
                  </a:moveTo>
                  <a:lnTo>
                    <a:pt x="17311" y="0"/>
                  </a:lnTo>
                  <a:lnTo>
                    <a:pt x="21557" y="3048"/>
                  </a:lnTo>
                  <a:lnTo>
                    <a:pt x="22368" y="12869"/>
                  </a:lnTo>
                  <a:lnTo>
                    <a:pt x="22407" y="18492"/>
                  </a:lnTo>
                  <a:lnTo>
                    <a:pt x="21639" y="24680"/>
                  </a:lnTo>
                  <a:lnTo>
                    <a:pt x="4510" y="67658"/>
                  </a:lnTo>
                  <a:lnTo>
                    <a:pt x="0" y="74477"/>
                  </a:lnTo>
                </a:path>
                <a:path extrusionOk="0" h="280669" w="244475">
                  <a:moveTo>
                    <a:pt x="76393" y="7931"/>
                  </a:moveTo>
                  <a:lnTo>
                    <a:pt x="78782" y="16429"/>
                  </a:lnTo>
                  <a:lnTo>
                    <a:pt x="79455" y="28241"/>
                  </a:lnTo>
                  <a:lnTo>
                    <a:pt x="78414" y="43367"/>
                  </a:lnTo>
                  <a:lnTo>
                    <a:pt x="75659" y="61808"/>
                  </a:lnTo>
                </a:path>
                <a:path extrusionOk="0" h="280669" w="244475">
                  <a:moveTo>
                    <a:pt x="223515" y="30927"/>
                  </a:moveTo>
                  <a:lnTo>
                    <a:pt x="222476" y="22527"/>
                  </a:lnTo>
                  <a:lnTo>
                    <a:pt x="223203" y="17980"/>
                  </a:lnTo>
                  <a:lnTo>
                    <a:pt x="225683" y="17287"/>
                  </a:lnTo>
                  <a:lnTo>
                    <a:pt x="227436" y="16797"/>
                  </a:lnTo>
                  <a:lnTo>
                    <a:pt x="229299" y="18251"/>
                  </a:lnTo>
                  <a:lnTo>
                    <a:pt x="231280" y="21651"/>
                  </a:lnTo>
                  <a:lnTo>
                    <a:pt x="233269" y="25049"/>
                  </a:lnTo>
                  <a:lnTo>
                    <a:pt x="242830" y="69714"/>
                  </a:lnTo>
                  <a:lnTo>
                    <a:pt x="244172" y="96555"/>
                  </a:lnTo>
                  <a:lnTo>
                    <a:pt x="244141" y="106424"/>
                  </a:lnTo>
                  <a:lnTo>
                    <a:pt x="239177" y="147449"/>
                  </a:lnTo>
                  <a:lnTo>
                    <a:pt x="225267" y="188725"/>
                  </a:lnTo>
                  <a:lnTo>
                    <a:pt x="203847" y="227829"/>
                  </a:lnTo>
                  <a:lnTo>
                    <a:pt x="176189" y="260001"/>
                  </a:lnTo>
                  <a:lnTo>
                    <a:pt x="150789" y="274820"/>
                  </a:lnTo>
                  <a:lnTo>
                    <a:pt x="135199" y="280603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9" name="Google Shape;509;p4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982075" y="2046700"/>
              <a:ext cx="63769" cy="1116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0" name="Google Shape;510;p49"/>
          <p:cNvGrpSpPr/>
          <p:nvPr/>
        </p:nvGrpSpPr>
        <p:grpSpPr>
          <a:xfrm>
            <a:off x="897960" y="2453652"/>
            <a:ext cx="255867" cy="154965"/>
            <a:chOff x="897960" y="2453652"/>
            <a:chExt cx="255867" cy="154965"/>
          </a:xfrm>
        </p:grpSpPr>
        <p:pic>
          <p:nvPicPr>
            <p:cNvPr id="511" name="Google Shape;511;p4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897960" y="2453652"/>
              <a:ext cx="127560" cy="154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4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057912" y="2513780"/>
              <a:ext cx="95915" cy="802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3" name="Google Shape;513;p4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218316" y="2439976"/>
            <a:ext cx="169050" cy="1991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p49"/>
          <p:cNvGrpSpPr/>
          <p:nvPr/>
        </p:nvGrpSpPr>
        <p:grpSpPr>
          <a:xfrm>
            <a:off x="1461772" y="2425973"/>
            <a:ext cx="193271" cy="166345"/>
            <a:chOff x="1461772" y="2425973"/>
            <a:chExt cx="193271" cy="166345"/>
          </a:xfrm>
        </p:grpSpPr>
        <p:pic>
          <p:nvPicPr>
            <p:cNvPr id="515" name="Google Shape;515;p4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461772" y="2425973"/>
              <a:ext cx="86719" cy="166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4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1569196" y="2489979"/>
              <a:ext cx="85847" cy="8143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7" name="Google Shape;517;p49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703281" y="2422772"/>
            <a:ext cx="157292" cy="224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49"/>
          <p:cNvGrpSpPr/>
          <p:nvPr/>
        </p:nvGrpSpPr>
        <p:grpSpPr>
          <a:xfrm>
            <a:off x="1972710" y="2484735"/>
            <a:ext cx="216555" cy="122098"/>
            <a:chOff x="1972710" y="2484735"/>
            <a:chExt cx="216555" cy="122098"/>
          </a:xfrm>
        </p:grpSpPr>
        <p:pic>
          <p:nvPicPr>
            <p:cNvPr id="519" name="Google Shape;519;p49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972710" y="2484735"/>
              <a:ext cx="108694" cy="1220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49"/>
            <p:cNvSpPr/>
            <p:nvPr/>
          </p:nvSpPr>
          <p:spPr>
            <a:xfrm>
              <a:off x="2132115" y="2518176"/>
              <a:ext cx="57150" cy="55880"/>
            </a:xfrm>
            <a:custGeom>
              <a:rect b="b" l="l" r="r" t="t"/>
              <a:pathLst>
                <a:path extrusionOk="0" h="55880" w="57150">
                  <a:moveTo>
                    <a:pt x="6404" y="2370"/>
                  </a:moveTo>
                  <a:lnTo>
                    <a:pt x="3367" y="1043"/>
                  </a:lnTo>
                  <a:lnTo>
                    <a:pt x="1658" y="297"/>
                  </a:lnTo>
                  <a:lnTo>
                    <a:pt x="1278" y="131"/>
                  </a:lnTo>
                  <a:lnTo>
                    <a:pt x="1012" y="15"/>
                  </a:lnTo>
                  <a:lnTo>
                    <a:pt x="2233" y="0"/>
                  </a:lnTo>
                  <a:lnTo>
                    <a:pt x="4943" y="85"/>
                  </a:lnTo>
                  <a:lnTo>
                    <a:pt x="10371" y="257"/>
                  </a:lnTo>
                  <a:lnTo>
                    <a:pt x="20864" y="588"/>
                  </a:lnTo>
                  <a:lnTo>
                    <a:pt x="36422" y="1079"/>
                  </a:lnTo>
                  <a:lnTo>
                    <a:pt x="57044" y="1730"/>
                  </a:lnTo>
                </a:path>
                <a:path extrusionOk="0" h="55880" w="57150">
                  <a:moveTo>
                    <a:pt x="8497" y="51721"/>
                  </a:moveTo>
                  <a:lnTo>
                    <a:pt x="3737" y="53942"/>
                  </a:lnTo>
                  <a:lnTo>
                    <a:pt x="1049" y="55197"/>
                  </a:lnTo>
                  <a:lnTo>
                    <a:pt x="432" y="55484"/>
                  </a:lnTo>
                  <a:lnTo>
                    <a:pt x="0" y="55686"/>
                  </a:lnTo>
                  <a:lnTo>
                    <a:pt x="279" y="55741"/>
                  </a:lnTo>
                  <a:lnTo>
                    <a:pt x="1272" y="55648"/>
                  </a:lnTo>
                  <a:lnTo>
                    <a:pt x="2265" y="55555"/>
                  </a:lnTo>
                  <a:lnTo>
                    <a:pt x="36126" y="49484"/>
                  </a:lnTo>
                  <a:lnTo>
                    <a:pt x="47198" y="46190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1" name="Google Shape;521;p4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257975" y="2433746"/>
            <a:ext cx="146641" cy="1765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49"/>
          <p:cNvGrpSpPr/>
          <p:nvPr/>
        </p:nvGrpSpPr>
        <p:grpSpPr>
          <a:xfrm>
            <a:off x="224856" y="2732956"/>
            <a:ext cx="5090932" cy="1842295"/>
            <a:chOff x="224856" y="2732956"/>
            <a:chExt cx="5090932" cy="1842295"/>
          </a:xfrm>
        </p:grpSpPr>
        <p:pic>
          <p:nvPicPr>
            <p:cNvPr id="523" name="Google Shape;523;p49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224856" y="2776755"/>
              <a:ext cx="5090932" cy="17984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4" name="Google Shape;524;p49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1307834" y="2732956"/>
              <a:ext cx="131984" cy="188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49"/>
            <p:cNvSpPr/>
            <p:nvPr/>
          </p:nvSpPr>
          <p:spPr>
            <a:xfrm>
              <a:off x="876633" y="3279667"/>
              <a:ext cx="4206240" cy="0"/>
            </a:xfrm>
            <a:custGeom>
              <a:rect b="b" l="l" r="r" t="t"/>
              <a:pathLst>
                <a:path extrusionOk="0" h="120000" w="4206240">
                  <a:moveTo>
                    <a:pt x="0" y="0"/>
                  </a:moveTo>
                  <a:lnTo>
                    <a:pt x="0" y="0"/>
                  </a:lnTo>
                  <a:lnTo>
                    <a:pt x="4188640" y="0"/>
                  </a:lnTo>
                  <a:lnTo>
                    <a:pt x="4205877" y="0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9"/>
            <p:cNvSpPr/>
            <p:nvPr/>
          </p:nvSpPr>
          <p:spPr>
            <a:xfrm>
              <a:off x="344745" y="3555317"/>
              <a:ext cx="4939030" cy="828040"/>
            </a:xfrm>
            <a:custGeom>
              <a:rect b="b" l="l" r="r" t="t"/>
              <a:pathLst>
                <a:path extrusionOk="0" h="828039" w="4939030">
                  <a:moveTo>
                    <a:pt x="58118" y="68819"/>
                  </a:moveTo>
                  <a:lnTo>
                    <a:pt x="58675" y="58781"/>
                  </a:lnTo>
                  <a:lnTo>
                    <a:pt x="59052" y="54496"/>
                  </a:lnTo>
                  <a:lnTo>
                    <a:pt x="59247" y="55966"/>
                  </a:lnTo>
                  <a:lnTo>
                    <a:pt x="59387" y="57015"/>
                  </a:lnTo>
                  <a:lnTo>
                    <a:pt x="61134" y="98289"/>
                  </a:lnTo>
                  <a:lnTo>
                    <a:pt x="61056" y="113000"/>
                  </a:lnTo>
                  <a:lnTo>
                    <a:pt x="60820" y="128957"/>
                  </a:lnTo>
                  <a:lnTo>
                    <a:pt x="60425" y="146161"/>
                  </a:lnTo>
                  <a:lnTo>
                    <a:pt x="59872" y="164612"/>
                  </a:lnTo>
                  <a:lnTo>
                    <a:pt x="59315" y="183161"/>
                  </a:lnTo>
                  <a:lnTo>
                    <a:pt x="58909" y="200664"/>
                  </a:lnTo>
                  <a:lnTo>
                    <a:pt x="58653" y="217118"/>
                  </a:lnTo>
                  <a:lnTo>
                    <a:pt x="58547" y="232525"/>
                  </a:lnTo>
                  <a:lnTo>
                    <a:pt x="58508" y="247435"/>
                  </a:lnTo>
                  <a:lnTo>
                    <a:pt x="58450" y="262402"/>
                  </a:lnTo>
                  <a:lnTo>
                    <a:pt x="58374" y="277424"/>
                  </a:lnTo>
                  <a:lnTo>
                    <a:pt x="58279" y="292502"/>
                  </a:lnTo>
                  <a:lnTo>
                    <a:pt x="58188" y="308083"/>
                  </a:lnTo>
                  <a:lnTo>
                    <a:pt x="58123" y="324614"/>
                  </a:lnTo>
                  <a:lnTo>
                    <a:pt x="58083" y="342095"/>
                  </a:lnTo>
                  <a:lnTo>
                    <a:pt x="58069" y="360527"/>
                  </a:lnTo>
                  <a:lnTo>
                    <a:pt x="58009" y="377791"/>
                  </a:lnTo>
                  <a:lnTo>
                    <a:pt x="56497" y="417567"/>
                  </a:lnTo>
                  <a:lnTo>
                    <a:pt x="47403" y="457825"/>
                  </a:lnTo>
                  <a:lnTo>
                    <a:pt x="27638" y="503835"/>
                  </a:lnTo>
                  <a:lnTo>
                    <a:pt x="20515" y="519569"/>
                  </a:lnTo>
                  <a:lnTo>
                    <a:pt x="14965" y="532176"/>
                  </a:lnTo>
                  <a:lnTo>
                    <a:pt x="2129" y="572609"/>
                  </a:lnTo>
                  <a:lnTo>
                    <a:pt x="0" y="608756"/>
                  </a:lnTo>
                  <a:lnTo>
                    <a:pt x="130" y="618930"/>
                  </a:lnTo>
                  <a:lnTo>
                    <a:pt x="4353" y="660984"/>
                  </a:lnTo>
                  <a:lnTo>
                    <a:pt x="16611" y="697864"/>
                  </a:lnTo>
                  <a:lnTo>
                    <a:pt x="43468" y="727345"/>
                  </a:lnTo>
                  <a:lnTo>
                    <a:pt x="49938" y="733293"/>
                  </a:lnTo>
                  <a:lnTo>
                    <a:pt x="55550" y="738528"/>
                  </a:lnTo>
                  <a:lnTo>
                    <a:pt x="83785" y="768162"/>
                  </a:lnTo>
                  <a:lnTo>
                    <a:pt x="89857" y="774852"/>
                  </a:lnTo>
                  <a:lnTo>
                    <a:pt x="125869" y="799937"/>
                  </a:lnTo>
                  <a:lnTo>
                    <a:pt x="162908" y="810365"/>
                  </a:lnTo>
                  <a:lnTo>
                    <a:pt x="203904" y="817947"/>
                  </a:lnTo>
                  <a:lnTo>
                    <a:pt x="243597" y="823021"/>
                  </a:lnTo>
                  <a:lnTo>
                    <a:pt x="290151" y="826744"/>
                  </a:lnTo>
                  <a:lnTo>
                    <a:pt x="353191" y="827379"/>
                  </a:lnTo>
                  <a:lnTo>
                    <a:pt x="390683" y="827449"/>
                  </a:lnTo>
                  <a:lnTo>
                    <a:pt x="428665" y="827437"/>
                  </a:lnTo>
                  <a:lnTo>
                    <a:pt x="482853" y="827123"/>
                  </a:lnTo>
                  <a:lnTo>
                    <a:pt x="523861" y="825986"/>
                  </a:lnTo>
                  <a:lnTo>
                    <a:pt x="559935" y="824265"/>
                  </a:lnTo>
                  <a:lnTo>
                    <a:pt x="572142" y="823680"/>
                  </a:lnTo>
                  <a:lnTo>
                    <a:pt x="613604" y="821984"/>
                  </a:lnTo>
                  <a:lnTo>
                    <a:pt x="667947" y="820285"/>
                  </a:lnTo>
                  <a:lnTo>
                    <a:pt x="744194" y="818112"/>
                  </a:lnTo>
                  <a:lnTo>
                    <a:pt x="800957" y="816568"/>
                  </a:lnTo>
                  <a:lnTo>
                    <a:pt x="819444" y="816101"/>
                  </a:lnTo>
                  <a:lnTo>
                    <a:pt x="838663" y="815589"/>
                  </a:lnTo>
                  <a:lnTo>
                    <a:pt x="901273" y="813687"/>
                  </a:lnTo>
                  <a:lnTo>
                    <a:pt x="944663" y="812298"/>
                  </a:lnTo>
                  <a:lnTo>
                    <a:pt x="988234" y="810875"/>
                  </a:lnTo>
                  <a:lnTo>
                    <a:pt x="1052290" y="808699"/>
                  </a:lnTo>
                  <a:lnTo>
                    <a:pt x="1091403" y="807198"/>
                  </a:lnTo>
                  <a:lnTo>
                    <a:pt x="1140598" y="805046"/>
                  </a:lnTo>
                  <a:lnTo>
                    <a:pt x="1201721" y="802236"/>
                  </a:lnTo>
                  <a:lnTo>
                    <a:pt x="1228269" y="801041"/>
                  </a:lnTo>
                  <a:lnTo>
                    <a:pt x="1269347" y="799285"/>
                  </a:lnTo>
                  <a:lnTo>
                    <a:pt x="1317567" y="797568"/>
                  </a:lnTo>
                  <a:lnTo>
                    <a:pt x="1363571" y="796422"/>
                  </a:lnTo>
                  <a:lnTo>
                    <a:pt x="1415225" y="795855"/>
                  </a:lnTo>
                  <a:lnTo>
                    <a:pt x="1494417" y="795687"/>
                  </a:lnTo>
                  <a:lnTo>
                    <a:pt x="1552344" y="795654"/>
                  </a:lnTo>
                  <a:lnTo>
                    <a:pt x="1610453" y="795683"/>
                  </a:lnTo>
                  <a:lnTo>
                    <a:pt x="1656709" y="795803"/>
                  </a:lnTo>
                  <a:lnTo>
                    <a:pt x="1691111" y="796015"/>
                  </a:lnTo>
                  <a:lnTo>
                    <a:pt x="1713659" y="796319"/>
                  </a:lnTo>
                  <a:lnTo>
                    <a:pt x="1730388" y="796642"/>
                  </a:lnTo>
                  <a:lnTo>
                    <a:pt x="1747333" y="796914"/>
                  </a:lnTo>
                  <a:lnTo>
                    <a:pt x="1764494" y="797135"/>
                  </a:lnTo>
                  <a:lnTo>
                    <a:pt x="1781871" y="797305"/>
                  </a:lnTo>
                  <a:lnTo>
                    <a:pt x="1799398" y="797462"/>
                  </a:lnTo>
                  <a:lnTo>
                    <a:pt x="1817009" y="797648"/>
                  </a:lnTo>
                  <a:lnTo>
                    <a:pt x="1834704" y="797861"/>
                  </a:lnTo>
                  <a:lnTo>
                    <a:pt x="1852484" y="798101"/>
                  </a:lnTo>
                  <a:lnTo>
                    <a:pt x="1870179" y="798258"/>
                  </a:lnTo>
                  <a:lnTo>
                    <a:pt x="1940458" y="798497"/>
                  </a:lnTo>
                  <a:lnTo>
                    <a:pt x="1993042" y="798579"/>
                  </a:lnTo>
                  <a:lnTo>
                    <a:pt x="2057254" y="798636"/>
                  </a:lnTo>
                  <a:lnTo>
                    <a:pt x="2133096" y="798667"/>
                  </a:lnTo>
                  <a:lnTo>
                    <a:pt x="2208930" y="798678"/>
                  </a:lnTo>
                  <a:lnTo>
                    <a:pt x="2273119" y="798674"/>
                  </a:lnTo>
                  <a:lnTo>
                    <a:pt x="2325664" y="798655"/>
                  </a:lnTo>
                  <a:lnTo>
                    <a:pt x="2366565" y="798620"/>
                  </a:lnTo>
                  <a:lnTo>
                    <a:pt x="2413434" y="798505"/>
                  </a:lnTo>
                  <a:lnTo>
                    <a:pt x="2466613" y="797961"/>
                  </a:lnTo>
                  <a:lnTo>
                    <a:pt x="2506558" y="797445"/>
                  </a:lnTo>
                  <a:lnTo>
                    <a:pt x="2555407" y="796766"/>
                  </a:lnTo>
                  <a:lnTo>
                    <a:pt x="2588369" y="796361"/>
                  </a:lnTo>
                  <a:lnTo>
                    <a:pt x="2669320" y="795731"/>
                  </a:lnTo>
                  <a:lnTo>
                    <a:pt x="2717308" y="795506"/>
                  </a:lnTo>
                  <a:lnTo>
                    <a:pt x="2770306" y="795340"/>
                  </a:lnTo>
                  <a:lnTo>
                    <a:pt x="2828313" y="795235"/>
                  </a:lnTo>
                  <a:lnTo>
                    <a:pt x="2891329" y="795190"/>
                  </a:lnTo>
                  <a:lnTo>
                    <a:pt x="2975178" y="795161"/>
                  </a:lnTo>
                  <a:lnTo>
                    <a:pt x="3043269" y="795120"/>
                  </a:lnTo>
                  <a:lnTo>
                    <a:pt x="3095602" y="795066"/>
                  </a:lnTo>
                  <a:lnTo>
                    <a:pt x="3152994" y="794917"/>
                  </a:lnTo>
                  <a:lnTo>
                    <a:pt x="3202302" y="794308"/>
                  </a:lnTo>
                  <a:lnTo>
                    <a:pt x="3253045" y="793072"/>
                  </a:lnTo>
                  <a:lnTo>
                    <a:pt x="3311391" y="790700"/>
                  </a:lnTo>
                  <a:lnTo>
                    <a:pt x="3399440" y="786372"/>
                  </a:lnTo>
                  <a:lnTo>
                    <a:pt x="3463515" y="783136"/>
                  </a:lnTo>
                  <a:lnTo>
                    <a:pt x="3527628" y="779910"/>
                  </a:lnTo>
                  <a:lnTo>
                    <a:pt x="3578451" y="777418"/>
                  </a:lnTo>
                  <a:lnTo>
                    <a:pt x="3615984" y="775659"/>
                  </a:lnTo>
                  <a:lnTo>
                    <a:pt x="3640226" y="774635"/>
                  </a:lnTo>
                  <a:lnTo>
                    <a:pt x="3659861" y="773868"/>
                  </a:lnTo>
                  <a:lnTo>
                    <a:pt x="3683571" y="772881"/>
                  </a:lnTo>
                  <a:lnTo>
                    <a:pt x="3711355" y="771673"/>
                  </a:lnTo>
                  <a:lnTo>
                    <a:pt x="3743215" y="770245"/>
                  </a:lnTo>
                  <a:lnTo>
                    <a:pt x="3779019" y="768657"/>
                  </a:lnTo>
                  <a:lnTo>
                    <a:pt x="3818637" y="766972"/>
                  </a:lnTo>
                  <a:lnTo>
                    <a:pt x="3862068" y="765188"/>
                  </a:lnTo>
                  <a:lnTo>
                    <a:pt x="3909313" y="763307"/>
                  </a:lnTo>
                  <a:lnTo>
                    <a:pt x="3954310" y="761536"/>
                  </a:lnTo>
                  <a:lnTo>
                    <a:pt x="3991000" y="760084"/>
                  </a:lnTo>
                  <a:lnTo>
                    <a:pt x="4019383" y="758953"/>
                  </a:lnTo>
                  <a:lnTo>
                    <a:pt x="4039459" y="758141"/>
                  </a:lnTo>
                  <a:lnTo>
                    <a:pt x="4057224" y="757469"/>
                  </a:lnTo>
                  <a:lnTo>
                    <a:pt x="4078674" y="756760"/>
                  </a:lnTo>
                  <a:lnTo>
                    <a:pt x="4103808" y="756012"/>
                  </a:lnTo>
                  <a:lnTo>
                    <a:pt x="4132627" y="755226"/>
                  </a:lnTo>
                  <a:lnTo>
                    <a:pt x="4163320" y="754396"/>
                  </a:lnTo>
                  <a:lnTo>
                    <a:pt x="4194076" y="753516"/>
                  </a:lnTo>
                  <a:lnTo>
                    <a:pt x="4224894" y="752587"/>
                  </a:lnTo>
                  <a:lnTo>
                    <a:pt x="4255775" y="751607"/>
                  </a:lnTo>
                  <a:lnTo>
                    <a:pt x="4284693" y="750677"/>
                  </a:lnTo>
                  <a:lnTo>
                    <a:pt x="4309622" y="749899"/>
                  </a:lnTo>
                  <a:lnTo>
                    <a:pt x="4330564" y="749272"/>
                  </a:lnTo>
                  <a:lnTo>
                    <a:pt x="4347517" y="748797"/>
                  </a:lnTo>
                  <a:lnTo>
                    <a:pt x="4362425" y="748385"/>
                  </a:lnTo>
                  <a:lnTo>
                    <a:pt x="4377233" y="747948"/>
                  </a:lnTo>
                  <a:lnTo>
                    <a:pt x="4391939" y="747487"/>
                  </a:lnTo>
                  <a:lnTo>
                    <a:pt x="4406545" y="747001"/>
                  </a:lnTo>
                  <a:lnTo>
                    <a:pt x="4424135" y="746418"/>
                  </a:lnTo>
                  <a:lnTo>
                    <a:pt x="4447792" y="745666"/>
                  </a:lnTo>
                  <a:lnTo>
                    <a:pt x="4477516" y="744745"/>
                  </a:lnTo>
                  <a:lnTo>
                    <a:pt x="4513308" y="743654"/>
                  </a:lnTo>
                  <a:lnTo>
                    <a:pt x="4549972" y="742499"/>
                  </a:lnTo>
                  <a:lnTo>
                    <a:pt x="4582313" y="741387"/>
                  </a:lnTo>
                  <a:lnTo>
                    <a:pt x="4610331" y="740318"/>
                  </a:lnTo>
                  <a:lnTo>
                    <a:pt x="4634026" y="739292"/>
                  </a:lnTo>
                  <a:lnTo>
                    <a:pt x="4656043" y="738297"/>
                  </a:lnTo>
                  <a:lnTo>
                    <a:pt x="4679028" y="737322"/>
                  </a:lnTo>
                  <a:lnTo>
                    <a:pt x="4727901" y="735431"/>
                  </a:lnTo>
                  <a:lnTo>
                    <a:pt x="4772118" y="733847"/>
                  </a:lnTo>
                  <a:lnTo>
                    <a:pt x="4815253" y="732425"/>
                  </a:lnTo>
                  <a:lnTo>
                    <a:pt x="4850060" y="731464"/>
                  </a:lnTo>
                  <a:lnTo>
                    <a:pt x="4860302" y="731112"/>
                  </a:lnTo>
                  <a:lnTo>
                    <a:pt x="4895820" y="709189"/>
                  </a:lnTo>
                  <a:lnTo>
                    <a:pt x="4910269" y="667266"/>
                  </a:lnTo>
                  <a:lnTo>
                    <a:pt x="4919158" y="627718"/>
                  </a:lnTo>
                  <a:lnTo>
                    <a:pt x="4925533" y="588464"/>
                  </a:lnTo>
                  <a:lnTo>
                    <a:pt x="4931172" y="534857"/>
                  </a:lnTo>
                  <a:lnTo>
                    <a:pt x="4934979" y="488814"/>
                  </a:lnTo>
                  <a:lnTo>
                    <a:pt x="4937267" y="449274"/>
                  </a:lnTo>
                  <a:lnTo>
                    <a:pt x="4938624" y="407880"/>
                  </a:lnTo>
                  <a:lnTo>
                    <a:pt x="4938924" y="378595"/>
                  </a:lnTo>
                  <a:lnTo>
                    <a:pt x="4938877" y="364575"/>
                  </a:lnTo>
                  <a:lnTo>
                    <a:pt x="4936455" y="319585"/>
                  </a:lnTo>
                  <a:lnTo>
                    <a:pt x="4929368" y="275564"/>
                  </a:lnTo>
                  <a:lnTo>
                    <a:pt x="4919014" y="235735"/>
                  </a:lnTo>
                  <a:lnTo>
                    <a:pt x="4906825" y="195788"/>
                  </a:lnTo>
                  <a:lnTo>
                    <a:pt x="4897909" y="168883"/>
                  </a:lnTo>
                  <a:lnTo>
                    <a:pt x="4894236" y="157643"/>
                  </a:lnTo>
                  <a:lnTo>
                    <a:pt x="4882335" y="114875"/>
                  </a:lnTo>
                  <a:lnTo>
                    <a:pt x="4880575" y="106612"/>
                  </a:lnTo>
                  <a:lnTo>
                    <a:pt x="4878295" y="98952"/>
                  </a:lnTo>
                  <a:lnTo>
                    <a:pt x="4875494" y="91895"/>
                  </a:lnTo>
                  <a:lnTo>
                    <a:pt x="4872693" y="84837"/>
                  </a:lnTo>
                  <a:lnTo>
                    <a:pt x="4869347" y="78763"/>
                  </a:lnTo>
                  <a:lnTo>
                    <a:pt x="4865455" y="73672"/>
                  </a:lnTo>
                  <a:lnTo>
                    <a:pt x="4861563" y="68580"/>
                  </a:lnTo>
                  <a:lnTo>
                    <a:pt x="4826121" y="50278"/>
                  </a:lnTo>
                  <a:lnTo>
                    <a:pt x="4780730" y="45280"/>
                  </a:lnTo>
                  <a:lnTo>
                    <a:pt x="4738840" y="43350"/>
                  </a:lnTo>
                  <a:lnTo>
                    <a:pt x="4687506" y="41792"/>
                  </a:lnTo>
                  <a:lnTo>
                    <a:pt x="4620155" y="39887"/>
                  </a:lnTo>
                  <a:lnTo>
                    <a:pt x="4581967" y="38781"/>
                  </a:lnTo>
                  <a:lnTo>
                    <a:pt x="4548851" y="37742"/>
                  </a:lnTo>
                  <a:lnTo>
                    <a:pt x="4520807" y="36771"/>
                  </a:lnTo>
                  <a:lnTo>
                    <a:pt x="4497836" y="35868"/>
                  </a:lnTo>
                  <a:lnTo>
                    <a:pt x="4473115" y="34864"/>
                  </a:lnTo>
                  <a:lnTo>
                    <a:pt x="4439818" y="33590"/>
                  </a:lnTo>
                  <a:lnTo>
                    <a:pt x="4397948" y="32044"/>
                  </a:lnTo>
                  <a:lnTo>
                    <a:pt x="4347502" y="30228"/>
                  </a:lnTo>
                  <a:lnTo>
                    <a:pt x="4296865" y="28442"/>
                  </a:lnTo>
                  <a:lnTo>
                    <a:pt x="4254418" y="26985"/>
                  </a:lnTo>
                  <a:lnTo>
                    <a:pt x="4194098" y="25058"/>
                  </a:lnTo>
                  <a:lnTo>
                    <a:pt x="4173449" y="24456"/>
                  </a:lnTo>
                  <a:lnTo>
                    <a:pt x="4155440" y="23915"/>
                  </a:lnTo>
                  <a:lnTo>
                    <a:pt x="4111931" y="22429"/>
                  </a:lnTo>
                  <a:lnTo>
                    <a:pt x="4057117" y="19998"/>
                  </a:lnTo>
                  <a:lnTo>
                    <a:pt x="4017713" y="18159"/>
                  </a:lnTo>
                  <a:lnTo>
                    <a:pt x="3977028" y="16270"/>
                  </a:lnTo>
                  <a:lnTo>
                    <a:pt x="3911978" y="13434"/>
                  </a:lnTo>
                  <a:lnTo>
                    <a:pt x="3865973" y="11732"/>
                  </a:lnTo>
                  <a:lnTo>
                    <a:pt x="3822743" y="10418"/>
                  </a:lnTo>
                  <a:lnTo>
                    <a:pt x="3780871" y="9382"/>
                  </a:lnTo>
                  <a:lnTo>
                    <a:pt x="3735653" y="8499"/>
                  </a:lnTo>
                  <a:lnTo>
                    <a:pt x="3695981" y="8257"/>
                  </a:lnTo>
                  <a:lnTo>
                    <a:pt x="3621633" y="8154"/>
                  </a:lnTo>
                  <a:lnTo>
                    <a:pt x="3576785" y="8095"/>
                  </a:lnTo>
                  <a:lnTo>
                    <a:pt x="3533926" y="7953"/>
                  </a:lnTo>
                  <a:lnTo>
                    <a:pt x="3493057" y="7727"/>
                  </a:lnTo>
                  <a:lnTo>
                    <a:pt x="3454177" y="7419"/>
                  </a:lnTo>
                  <a:lnTo>
                    <a:pt x="3419066" y="7166"/>
                  </a:lnTo>
                  <a:lnTo>
                    <a:pt x="3374349" y="6966"/>
                  </a:lnTo>
                  <a:lnTo>
                    <a:pt x="3320027" y="6821"/>
                  </a:lnTo>
                  <a:lnTo>
                    <a:pt x="3256099" y="6729"/>
                  </a:lnTo>
                  <a:lnTo>
                    <a:pt x="3182566" y="6691"/>
                  </a:lnTo>
                  <a:lnTo>
                    <a:pt x="3095014" y="6693"/>
                  </a:lnTo>
                  <a:lnTo>
                    <a:pt x="3028199" y="6726"/>
                  </a:lnTo>
                  <a:lnTo>
                    <a:pt x="2982120" y="6789"/>
                  </a:lnTo>
                  <a:lnTo>
                    <a:pt x="2956777" y="6883"/>
                  </a:lnTo>
                  <a:lnTo>
                    <a:pt x="2941898" y="6980"/>
                  </a:lnTo>
                  <a:lnTo>
                    <a:pt x="2927209" y="7052"/>
                  </a:lnTo>
                  <a:lnTo>
                    <a:pt x="2912711" y="7100"/>
                  </a:lnTo>
                  <a:lnTo>
                    <a:pt x="2898404" y="7123"/>
                  </a:lnTo>
                  <a:lnTo>
                    <a:pt x="2884084" y="7146"/>
                  </a:lnTo>
                  <a:lnTo>
                    <a:pt x="2869547" y="7194"/>
                  </a:lnTo>
                  <a:lnTo>
                    <a:pt x="2854794" y="7267"/>
                  </a:lnTo>
                  <a:lnTo>
                    <a:pt x="2839825" y="7365"/>
                  </a:lnTo>
                  <a:lnTo>
                    <a:pt x="2824682" y="7462"/>
                  </a:lnTo>
                  <a:lnTo>
                    <a:pt x="2809408" y="7536"/>
                  </a:lnTo>
                  <a:lnTo>
                    <a:pt x="2794002" y="7584"/>
                  </a:lnTo>
                  <a:lnTo>
                    <a:pt x="2778464" y="7607"/>
                  </a:lnTo>
                  <a:lnTo>
                    <a:pt x="2762952" y="7631"/>
                  </a:lnTo>
                  <a:lnTo>
                    <a:pt x="2717515" y="7850"/>
                  </a:lnTo>
                  <a:lnTo>
                    <a:pt x="2672348" y="8339"/>
                  </a:lnTo>
                  <a:lnTo>
                    <a:pt x="2657046" y="8572"/>
                  </a:lnTo>
                  <a:lnTo>
                    <a:pt x="2635993" y="8857"/>
                  </a:lnTo>
                  <a:lnTo>
                    <a:pt x="2603557" y="9210"/>
                  </a:lnTo>
                  <a:lnTo>
                    <a:pt x="2559739" y="9632"/>
                  </a:lnTo>
                  <a:lnTo>
                    <a:pt x="2504538" y="10121"/>
                  </a:lnTo>
                  <a:lnTo>
                    <a:pt x="2449464" y="10597"/>
                  </a:lnTo>
                  <a:lnTo>
                    <a:pt x="2406024" y="10978"/>
                  </a:lnTo>
                  <a:lnTo>
                    <a:pt x="2374217" y="11263"/>
                  </a:lnTo>
                  <a:lnTo>
                    <a:pt x="2354045" y="11454"/>
                  </a:lnTo>
                  <a:lnTo>
                    <a:pt x="2332679" y="11581"/>
                  </a:lnTo>
                  <a:lnTo>
                    <a:pt x="2297294" y="11677"/>
                  </a:lnTo>
                  <a:lnTo>
                    <a:pt x="2247890" y="11740"/>
                  </a:lnTo>
                  <a:lnTo>
                    <a:pt x="2184466" y="11772"/>
                  </a:lnTo>
                  <a:lnTo>
                    <a:pt x="2119597" y="11709"/>
                  </a:lnTo>
                  <a:lnTo>
                    <a:pt x="2065858" y="11489"/>
                  </a:lnTo>
                  <a:lnTo>
                    <a:pt x="2023249" y="11112"/>
                  </a:lnTo>
                  <a:lnTo>
                    <a:pt x="1965949" y="9944"/>
                  </a:lnTo>
                  <a:lnTo>
                    <a:pt x="1914859" y="8557"/>
                  </a:lnTo>
                  <a:lnTo>
                    <a:pt x="1889590" y="7803"/>
                  </a:lnTo>
                  <a:lnTo>
                    <a:pt x="1862841" y="7027"/>
                  </a:lnTo>
                  <a:lnTo>
                    <a:pt x="1799906" y="5464"/>
                  </a:lnTo>
                  <a:lnTo>
                    <a:pt x="1727513" y="3954"/>
                  </a:lnTo>
                  <a:lnTo>
                    <a:pt x="1664423" y="2907"/>
                  </a:lnTo>
                  <a:lnTo>
                    <a:pt x="1613852" y="2325"/>
                  </a:lnTo>
                  <a:lnTo>
                    <a:pt x="1593451" y="2068"/>
                  </a:lnTo>
                  <a:lnTo>
                    <a:pt x="1576337" y="1814"/>
                  </a:lnTo>
                  <a:lnTo>
                    <a:pt x="1562508" y="1561"/>
                  </a:lnTo>
                  <a:lnTo>
                    <a:pt x="1548758" y="1308"/>
                  </a:lnTo>
                  <a:lnTo>
                    <a:pt x="1531878" y="1054"/>
                  </a:lnTo>
                  <a:lnTo>
                    <a:pt x="1488731" y="543"/>
                  </a:lnTo>
                  <a:lnTo>
                    <a:pt x="1430110" y="255"/>
                  </a:lnTo>
                  <a:lnTo>
                    <a:pt x="1381538" y="151"/>
                  </a:lnTo>
                  <a:lnTo>
                    <a:pt x="1320125" y="74"/>
                  </a:lnTo>
                  <a:lnTo>
                    <a:pt x="1245870" y="24"/>
                  </a:lnTo>
                  <a:lnTo>
                    <a:pt x="1158774" y="2"/>
                  </a:lnTo>
                  <a:lnTo>
                    <a:pt x="1072445" y="0"/>
                  </a:lnTo>
                  <a:lnTo>
                    <a:pt x="1000491" y="11"/>
                  </a:lnTo>
                  <a:lnTo>
                    <a:pt x="942913" y="36"/>
                  </a:lnTo>
                  <a:lnTo>
                    <a:pt x="899709" y="75"/>
                  </a:lnTo>
                  <a:lnTo>
                    <a:pt x="856428" y="193"/>
                  </a:lnTo>
                  <a:lnTo>
                    <a:pt x="812360" y="1567"/>
                  </a:lnTo>
                  <a:lnTo>
                    <a:pt x="798587" y="2268"/>
                  </a:lnTo>
                  <a:lnTo>
                    <a:pt x="779541" y="3214"/>
                  </a:lnTo>
                  <a:lnTo>
                    <a:pt x="725628" y="5841"/>
                  </a:lnTo>
                  <a:lnTo>
                    <a:pt x="667470" y="8575"/>
                  </a:lnTo>
                  <a:lnTo>
                    <a:pt x="621917" y="10537"/>
                  </a:lnTo>
                  <a:lnTo>
                    <a:pt x="576068" y="12310"/>
                  </a:lnTo>
                  <a:lnTo>
                    <a:pt x="517019" y="14469"/>
                  </a:lnTo>
                  <a:lnTo>
                    <a:pt x="460794" y="16430"/>
                  </a:lnTo>
                  <a:lnTo>
                    <a:pt x="423416" y="17603"/>
                  </a:lnTo>
                  <a:lnTo>
                    <a:pt x="408935" y="18084"/>
                  </a:lnTo>
                  <a:lnTo>
                    <a:pt x="359459" y="20630"/>
                  </a:lnTo>
                  <a:lnTo>
                    <a:pt x="319793" y="23416"/>
                  </a:lnTo>
                  <a:lnTo>
                    <a:pt x="272798" y="27274"/>
                  </a:lnTo>
                  <a:lnTo>
                    <a:pt x="232877" y="30769"/>
                  </a:lnTo>
                  <a:lnTo>
                    <a:pt x="201426" y="35009"/>
                  </a:lnTo>
                  <a:lnTo>
                    <a:pt x="197890" y="36170"/>
                  </a:lnTo>
                  <a:lnTo>
                    <a:pt x="195554" y="38105"/>
                  </a:lnTo>
                  <a:lnTo>
                    <a:pt x="194419" y="40816"/>
                  </a:lnTo>
                  <a:lnTo>
                    <a:pt x="193283" y="43527"/>
                  </a:lnTo>
                  <a:lnTo>
                    <a:pt x="192777" y="46164"/>
                  </a:lnTo>
                  <a:lnTo>
                    <a:pt x="192901" y="48729"/>
                  </a:lnTo>
                  <a:lnTo>
                    <a:pt x="193025" y="51293"/>
                  </a:lnTo>
                  <a:lnTo>
                    <a:pt x="226518" y="72099"/>
                  </a:lnTo>
                  <a:lnTo>
                    <a:pt x="231821" y="73472"/>
                  </a:lnTo>
                  <a:lnTo>
                    <a:pt x="237125" y="74846"/>
                  </a:lnTo>
                  <a:lnTo>
                    <a:pt x="281292" y="80294"/>
                  </a:lnTo>
                  <a:lnTo>
                    <a:pt x="322872" y="82704"/>
                  </a:lnTo>
                  <a:lnTo>
                    <a:pt x="384978" y="83368"/>
                  </a:lnTo>
                  <a:lnTo>
                    <a:pt x="444791" y="83558"/>
                  </a:lnTo>
                  <a:lnTo>
                    <a:pt x="523779" y="83653"/>
                  </a:lnTo>
                  <a:lnTo>
                    <a:pt x="589688" y="83676"/>
                  </a:lnTo>
                  <a:lnTo>
                    <a:pt x="645698" y="83671"/>
                  </a:lnTo>
                  <a:lnTo>
                    <a:pt x="691808" y="83638"/>
                  </a:lnTo>
                  <a:lnTo>
                    <a:pt x="754331" y="83486"/>
                  </a:lnTo>
                  <a:lnTo>
                    <a:pt x="807680" y="83174"/>
                  </a:lnTo>
                  <a:lnTo>
                    <a:pt x="860919" y="82761"/>
                  </a:lnTo>
                  <a:lnTo>
                    <a:pt x="887843" y="82542"/>
                  </a:lnTo>
                  <a:lnTo>
                    <a:pt x="915431" y="82348"/>
                  </a:lnTo>
                  <a:lnTo>
                    <a:pt x="943684" y="82179"/>
                  </a:lnTo>
                  <a:lnTo>
                    <a:pt x="972602" y="82034"/>
                  </a:lnTo>
                  <a:lnTo>
                    <a:pt x="1002186" y="81887"/>
                  </a:lnTo>
                  <a:lnTo>
                    <a:pt x="1032442" y="81709"/>
                  </a:lnTo>
                  <a:lnTo>
                    <a:pt x="1094965" y="81263"/>
                  </a:lnTo>
                  <a:lnTo>
                    <a:pt x="1178006" y="80503"/>
                  </a:lnTo>
                  <a:lnTo>
                    <a:pt x="1233907" y="79933"/>
                  </a:lnTo>
                  <a:lnTo>
                    <a:pt x="1299397" y="79235"/>
                  </a:lnTo>
                  <a:lnTo>
                    <a:pt x="1365803" y="78508"/>
                  </a:lnTo>
                  <a:lnTo>
                    <a:pt x="1424455" y="77846"/>
                  </a:lnTo>
                  <a:lnTo>
                    <a:pt x="1475354" y="77250"/>
                  </a:lnTo>
                  <a:lnTo>
                    <a:pt x="1518498" y="76720"/>
                  </a:lnTo>
                  <a:lnTo>
                    <a:pt x="1557915" y="76249"/>
                  </a:lnTo>
                  <a:lnTo>
                    <a:pt x="1597633" y="75830"/>
                  </a:lnTo>
                  <a:lnTo>
                    <a:pt x="1637651" y="75463"/>
                  </a:lnTo>
                  <a:lnTo>
                    <a:pt x="1677969" y="75147"/>
                  </a:lnTo>
                  <a:lnTo>
                    <a:pt x="1757441" y="74766"/>
                  </a:lnTo>
                  <a:lnTo>
                    <a:pt x="1808217" y="74638"/>
                  </a:lnTo>
                  <a:lnTo>
                    <a:pt x="1866355" y="74550"/>
                  </a:lnTo>
                  <a:lnTo>
                    <a:pt x="1931853" y="74505"/>
                  </a:lnTo>
                  <a:lnTo>
                    <a:pt x="1997617" y="74556"/>
                  </a:lnTo>
                  <a:lnTo>
                    <a:pt x="2056551" y="74764"/>
                  </a:lnTo>
                  <a:lnTo>
                    <a:pt x="2108656" y="75126"/>
                  </a:lnTo>
                  <a:lnTo>
                    <a:pt x="2153932" y="75643"/>
                  </a:lnTo>
                  <a:lnTo>
                    <a:pt x="2192378" y="76316"/>
                  </a:lnTo>
                  <a:lnTo>
                    <a:pt x="2236327" y="77320"/>
                  </a:lnTo>
                  <a:lnTo>
                    <a:pt x="2280595" y="78457"/>
                  </a:lnTo>
                  <a:lnTo>
                    <a:pt x="2325181" y="79726"/>
                  </a:lnTo>
                  <a:lnTo>
                    <a:pt x="2370086" y="81128"/>
                  </a:lnTo>
                  <a:lnTo>
                    <a:pt x="2415112" y="82649"/>
                  </a:lnTo>
                  <a:lnTo>
                    <a:pt x="2460060" y="84276"/>
                  </a:lnTo>
                  <a:lnTo>
                    <a:pt x="2504930" y="86009"/>
                  </a:lnTo>
                  <a:lnTo>
                    <a:pt x="2549722" y="87849"/>
                  </a:lnTo>
                  <a:lnTo>
                    <a:pt x="2594440" y="89787"/>
                  </a:lnTo>
                  <a:lnTo>
                    <a:pt x="2639087" y="91818"/>
                  </a:lnTo>
                  <a:lnTo>
                    <a:pt x="2683663" y="93941"/>
                  </a:lnTo>
                  <a:lnTo>
                    <a:pt x="2728169" y="96156"/>
                  </a:lnTo>
                  <a:lnTo>
                    <a:pt x="2772695" y="98469"/>
                  </a:lnTo>
                  <a:lnTo>
                    <a:pt x="2817331" y="100884"/>
                  </a:lnTo>
                  <a:lnTo>
                    <a:pt x="2862078" y="103400"/>
                  </a:lnTo>
                  <a:lnTo>
                    <a:pt x="2906936" y="106019"/>
                  </a:lnTo>
                  <a:lnTo>
                    <a:pt x="2951812" y="108704"/>
                  </a:lnTo>
                  <a:lnTo>
                    <a:pt x="2996612" y="111422"/>
                  </a:lnTo>
                  <a:lnTo>
                    <a:pt x="3041337" y="114171"/>
                  </a:lnTo>
                  <a:lnTo>
                    <a:pt x="3085987" y="116953"/>
                  </a:lnTo>
                  <a:lnTo>
                    <a:pt x="3130537" y="119754"/>
                  </a:lnTo>
                  <a:lnTo>
                    <a:pt x="3174961" y="122565"/>
                  </a:lnTo>
                  <a:lnTo>
                    <a:pt x="3219260" y="125384"/>
                  </a:lnTo>
                  <a:lnTo>
                    <a:pt x="3263434" y="128212"/>
                  </a:lnTo>
                  <a:lnTo>
                    <a:pt x="3307527" y="131015"/>
                  </a:lnTo>
                  <a:lnTo>
                    <a:pt x="3351584" y="133758"/>
                  </a:lnTo>
                  <a:lnTo>
                    <a:pt x="3395605" y="136443"/>
                  </a:lnTo>
                  <a:lnTo>
                    <a:pt x="3439589" y="139068"/>
                  </a:lnTo>
                  <a:lnTo>
                    <a:pt x="3483319" y="141617"/>
                  </a:lnTo>
                  <a:lnTo>
                    <a:pt x="3526574" y="144073"/>
                  </a:lnTo>
                  <a:lnTo>
                    <a:pt x="3569354" y="146436"/>
                  </a:lnTo>
                  <a:lnTo>
                    <a:pt x="3611660" y="148705"/>
                  </a:lnTo>
                  <a:lnTo>
                    <a:pt x="3653450" y="150897"/>
                  </a:lnTo>
                  <a:lnTo>
                    <a:pt x="3694683" y="153024"/>
                  </a:lnTo>
                  <a:lnTo>
                    <a:pt x="3735358" y="155087"/>
                  </a:lnTo>
                  <a:lnTo>
                    <a:pt x="3775476" y="157087"/>
                  </a:lnTo>
                  <a:lnTo>
                    <a:pt x="3815035" y="159018"/>
                  </a:lnTo>
                  <a:lnTo>
                    <a:pt x="3854036" y="160878"/>
                  </a:lnTo>
                  <a:lnTo>
                    <a:pt x="3892479" y="162666"/>
                  </a:lnTo>
                  <a:lnTo>
                    <a:pt x="3967499" y="166034"/>
                  </a:lnTo>
                  <a:lnTo>
                    <a:pt x="4038941" y="169170"/>
                  </a:lnTo>
                  <a:lnTo>
                    <a:pt x="4106644" y="172059"/>
                  </a:lnTo>
                  <a:lnTo>
                    <a:pt x="4170799" y="174576"/>
                  </a:lnTo>
                  <a:lnTo>
                    <a:pt x="4231428" y="176746"/>
                  </a:lnTo>
                  <a:lnTo>
                    <a:pt x="4260403" y="177801"/>
                  </a:lnTo>
                  <a:lnTo>
                    <a:pt x="4288481" y="178852"/>
                  </a:lnTo>
                  <a:lnTo>
                    <a:pt x="4315663" y="179899"/>
                  </a:lnTo>
                  <a:lnTo>
                    <a:pt x="4341803" y="180910"/>
                  </a:lnTo>
                  <a:lnTo>
                    <a:pt x="4366755" y="181856"/>
                  </a:lnTo>
                  <a:lnTo>
                    <a:pt x="4390518" y="182735"/>
                  </a:lnTo>
                  <a:lnTo>
                    <a:pt x="4413092" y="183549"/>
                  </a:lnTo>
                  <a:lnTo>
                    <a:pt x="4434464" y="184329"/>
                  </a:lnTo>
                  <a:lnTo>
                    <a:pt x="4473554" y="185886"/>
                  </a:lnTo>
                  <a:lnTo>
                    <a:pt x="4523004" y="188269"/>
                  </a:lnTo>
                  <a:lnTo>
                    <a:pt x="4561235" y="190857"/>
                  </a:lnTo>
                  <a:lnTo>
                    <a:pt x="4603092" y="195775"/>
                  </a:lnTo>
                  <a:lnTo>
                    <a:pt x="4606309" y="197526"/>
                  </a:lnTo>
                  <a:lnTo>
                    <a:pt x="4609526" y="199276"/>
                  </a:lnTo>
                  <a:lnTo>
                    <a:pt x="4569501" y="202481"/>
                  </a:lnTo>
                  <a:lnTo>
                    <a:pt x="4527621" y="203089"/>
                  </a:lnTo>
                  <a:lnTo>
                    <a:pt x="4487726" y="203411"/>
                  </a:lnTo>
                  <a:lnTo>
                    <a:pt x="4451640" y="203486"/>
                  </a:lnTo>
                  <a:lnTo>
                    <a:pt x="4432794" y="203535"/>
                  </a:lnTo>
                  <a:lnTo>
                    <a:pt x="4413062" y="203609"/>
                  </a:lnTo>
                  <a:lnTo>
                    <a:pt x="4392446" y="203707"/>
                  </a:lnTo>
                  <a:lnTo>
                    <a:pt x="4368468" y="203787"/>
                  </a:lnTo>
                  <a:lnTo>
                    <a:pt x="4330229" y="203852"/>
                  </a:lnTo>
                  <a:lnTo>
                    <a:pt x="4277728" y="203901"/>
                  </a:lnTo>
                  <a:lnTo>
                    <a:pt x="4210966" y="203935"/>
                  </a:lnTo>
                  <a:lnTo>
                    <a:pt x="4129943" y="203952"/>
                  </a:lnTo>
                  <a:lnTo>
                    <a:pt x="4060614" y="203915"/>
                  </a:lnTo>
                  <a:lnTo>
                    <a:pt x="3999553" y="203786"/>
                  </a:lnTo>
                  <a:lnTo>
                    <a:pt x="3946758" y="203567"/>
                  </a:lnTo>
                  <a:lnTo>
                    <a:pt x="3902231" y="203256"/>
                  </a:lnTo>
                  <a:lnTo>
                    <a:pt x="3837978" y="202363"/>
                  </a:lnTo>
                  <a:lnTo>
                    <a:pt x="3765505" y="200533"/>
                  </a:lnTo>
                  <a:lnTo>
                    <a:pt x="3691243" y="198274"/>
                  </a:lnTo>
                  <a:lnTo>
                    <a:pt x="3615150" y="195670"/>
                  </a:lnTo>
                  <a:lnTo>
                    <a:pt x="3576401" y="194269"/>
                  </a:lnTo>
                  <a:lnTo>
                    <a:pt x="3537184" y="192804"/>
                  </a:lnTo>
                  <a:lnTo>
                    <a:pt x="3497586" y="191330"/>
                  </a:lnTo>
                  <a:lnTo>
                    <a:pt x="3457699" y="189904"/>
                  </a:lnTo>
                  <a:lnTo>
                    <a:pt x="3417521" y="188525"/>
                  </a:lnTo>
                  <a:lnTo>
                    <a:pt x="3377053" y="187195"/>
                  </a:lnTo>
                  <a:lnTo>
                    <a:pt x="3336528" y="185919"/>
                  </a:lnTo>
                  <a:lnTo>
                    <a:pt x="3296178" y="184702"/>
                  </a:lnTo>
                  <a:lnTo>
                    <a:pt x="3256003" y="183544"/>
                  </a:lnTo>
                  <a:lnTo>
                    <a:pt x="3216003" y="182445"/>
                  </a:lnTo>
                  <a:lnTo>
                    <a:pt x="3175840" y="181410"/>
                  </a:lnTo>
                  <a:lnTo>
                    <a:pt x="3135176" y="180440"/>
                  </a:lnTo>
                  <a:lnTo>
                    <a:pt x="3094013" y="179536"/>
                  </a:lnTo>
                  <a:lnTo>
                    <a:pt x="3052349" y="178698"/>
                  </a:lnTo>
                  <a:lnTo>
                    <a:pt x="3010280" y="177927"/>
                  </a:lnTo>
                  <a:lnTo>
                    <a:pt x="2967902" y="177222"/>
                  </a:lnTo>
                  <a:lnTo>
                    <a:pt x="2925214" y="176583"/>
                  </a:lnTo>
                  <a:lnTo>
                    <a:pt x="2882218" y="176011"/>
                  </a:lnTo>
                  <a:lnTo>
                    <a:pt x="2839052" y="175519"/>
                  </a:lnTo>
                  <a:lnTo>
                    <a:pt x="2795855" y="175122"/>
                  </a:lnTo>
                  <a:lnTo>
                    <a:pt x="2752627" y="174818"/>
                  </a:lnTo>
                  <a:lnTo>
                    <a:pt x="2709368" y="174608"/>
                  </a:lnTo>
                  <a:lnTo>
                    <a:pt x="2665892" y="174464"/>
                  </a:lnTo>
                  <a:lnTo>
                    <a:pt x="2622013" y="174356"/>
                  </a:lnTo>
                  <a:lnTo>
                    <a:pt x="2577730" y="174284"/>
                  </a:lnTo>
                  <a:lnTo>
                    <a:pt x="2533044" y="174250"/>
                  </a:lnTo>
                  <a:lnTo>
                    <a:pt x="2488132" y="174293"/>
                  </a:lnTo>
                  <a:lnTo>
                    <a:pt x="2443172" y="174454"/>
                  </a:lnTo>
                  <a:lnTo>
                    <a:pt x="2398164" y="174733"/>
                  </a:lnTo>
                  <a:lnTo>
                    <a:pt x="2353107" y="175130"/>
                  </a:lnTo>
                  <a:lnTo>
                    <a:pt x="2308142" y="175693"/>
                  </a:lnTo>
                  <a:lnTo>
                    <a:pt x="2263408" y="176470"/>
                  </a:lnTo>
                  <a:lnTo>
                    <a:pt x="2218904" y="177461"/>
                  </a:lnTo>
                  <a:lnTo>
                    <a:pt x="2174631" y="178665"/>
                  </a:lnTo>
                  <a:lnTo>
                    <a:pt x="2130469" y="180017"/>
                  </a:lnTo>
                  <a:lnTo>
                    <a:pt x="2086298" y="181450"/>
                  </a:lnTo>
                  <a:lnTo>
                    <a:pt x="2042120" y="182964"/>
                  </a:lnTo>
                  <a:lnTo>
                    <a:pt x="1997932" y="184560"/>
                  </a:lnTo>
                  <a:lnTo>
                    <a:pt x="1953886" y="186244"/>
                  </a:lnTo>
                  <a:lnTo>
                    <a:pt x="1910129" y="188023"/>
                  </a:lnTo>
                  <a:lnTo>
                    <a:pt x="1866661" y="189898"/>
                  </a:lnTo>
                  <a:lnTo>
                    <a:pt x="1823483" y="191868"/>
                  </a:lnTo>
                  <a:lnTo>
                    <a:pt x="1780638" y="193919"/>
                  </a:lnTo>
                  <a:lnTo>
                    <a:pt x="1738166" y="196033"/>
                  </a:lnTo>
                  <a:lnTo>
                    <a:pt x="1696069" y="198211"/>
                  </a:lnTo>
                  <a:lnTo>
                    <a:pt x="1654346" y="200453"/>
                  </a:lnTo>
                  <a:lnTo>
                    <a:pt x="1612946" y="202733"/>
                  </a:lnTo>
                  <a:lnTo>
                    <a:pt x="1571820" y="205025"/>
                  </a:lnTo>
                  <a:lnTo>
                    <a:pt x="1530966" y="207329"/>
                  </a:lnTo>
                  <a:lnTo>
                    <a:pt x="1490385" y="209645"/>
                  </a:lnTo>
                  <a:lnTo>
                    <a:pt x="1450209" y="211981"/>
                  </a:lnTo>
                  <a:lnTo>
                    <a:pt x="1410571" y="214345"/>
                  </a:lnTo>
                  <a:lnTo>
                    <a:pt x="1371470" y="216738"/>
                  </a:lnTo>
                  <a:lnTo>
                    <a:pt x="1332907" y="219160"/>
                  </a:lnTo>
                  <a:lnTo>
                    <a:pt x="1294874" y="221611"/>
                  </a:lnTo>
                  <a:lnTo>
                    <a:pt x="1220383" y="226602"/>
                  </a:lnTo>
                  <a:lnTo>
                    <a:pt x="1147916" y="231700"/>
                  </a:lnTo>
                  <a:lnTo>
                    <a:pt x="1077021" y="236824"/>
                  </a:lnTo>
                  <a:lnTo>
                    <a:pt x="1007784" y="241959"/>
                  </a:lnTo>
                  <a:lnTo>
                    <a:pt x="941172" y="247097"/>
                  </a:lnTo>
                  <a:lnTo>
                    <a:pt x="877321" y="252219"/>
                  </a:lnTo>
                  <a:lnTo>
                    <a:pt x="816067" y="257227"/>
                  </a:lnTo>
                  <a:lnTo>
                    <a:pt x="757458" y="262094"/>
                  </a:lnTo>
                  <a:lnTo>
                    <a:pt x="701951" y="266762"/>
                  </a:lnTo>
                  <a:lnTo>
                    <a:pt x="649651" y="271224"/>
                  </a:lnTo>
                  <a:lnTo>
                    <a:pt x="600746" y="275509"/>
                  </a:lnTo>
                  <a:lnTo>
                    <a:pt x="555447" y="279598"/>
                  </a:lnTo>
                  <a:lnTo>
                    <a:pt x="514830" y="283365"/>
                  </a:lnTo>
                  <a:lnTo>
                    <a:pt x="462343" y="288469"/>
                  </a:lnTo>
                  <a:lnTo>
                    <a:pt x="418041" y="293197"/>
                  </a:lnTo>
                  <a:lnTo>
                    <a:pt x="374392" y="298400"/>
                  </a:lnTo>
                  <a:lnTo>
                    <a:pt x="339663" y="305594"/>
                  </a:lnTo>
                  <a:lnTo>
                    <a:pt x="337134" y="306808"/>
                  </a:lnTo>
                  <a:lnTo>
                    <a:pt x="337196" y="309005"/>
                  </a:lnTo>
                  <a:lnTo>
                    <a:pt x="339848" y="312183"/>
                  </a:lnTo>
                  <a:lnTo>
                    <a:pt x="342500" y="315362"/>
                  </a:lnTo>
                  <a:lnTo>
                    <a:pt x="346964" y="318127"/>
                  </a:lnTo>
                  <a:lnTo>
                    <a:pt x="353240" y="320477"/>
                  </a:lnTo>
                  <a:lnTo>
                    <a:pt x="359516" y="322829"/>
                  </a:lnTo>
                  <a:lnTo>
                    <a:pt x="400461" y="333360"/>
                  </a:lnTo>
                  <a:lnTo>
                    <a:pt x="440507" y="339882"/>
                  </a:lnTo>
                  <a:lnTo>
                    <a:pt x="491766" y="345380"/>
                  </a:lnTo>
                  <a:lnTo>
                    <a:pt x="537551" y="348676"/>
                  </a:lnTo>
                  <a:lnTo>
                    <a:pt x="590177" y="350693"/>
                  </a:lnTo>
                  <a:lnTo>
                    <a:pt x="629400" y="351677"/>
                  </a:lnTo>
                  <a:lnTo>
                    <a:pt x="675586" y="352467"/>
                  </a:lnTo>
                  <a:lnTo>
                    <a:pt x="750046" y="352918"/>
                  </a:lnTo>
                  <a:lnTo>
                    <a:pt x="799211" y="353008"/>
                  </a:lnTo>
                  <a:lnTo>
                    <a:pt x="850142" y="352960"/>
                  </a:lnTo>
                  <a:lnTo>
                    <a:pt x="896652" y="352727"/>
                  </a:lnTo>
                  <a:lnTo>
                    <a:pt x="938740" y="352307"/>
                  </a:lnTo>
                  <a:lnTo>
                    <a:pt x="1012975" y="350851"/>
                  </a:lnTo>
                  <a:lnTo>
                    <a:pt x="1051768" y="349694"/>
                  </a:lnTo>
                  <a:lnTo>
                    <a:pt x="1092787" y="348229"/>
                  </a:lnTo>
                  <a:lnTo>
                    <a:pt x="1136032" y="346458"/>
                  </a:lnTo>
                  <a:lnTo>
                    <a:pt x="1180677" y="344519"/>
                  </a:lnTo>
                  <a:lnTo>
                    <a:pt x="1225897" y="342549"/>
                  </a:lnTo>
                  <a:lnTo>
                    <a:pt x="1271693" y="340549"/>
                  </a:lnTo>
                  <a:lnTo>
                    <a:pt x="1318065" y="338517"/>
                  </a:lnTo>
                  <a:lnTo>
                    <a:pt x="1364950" y="336529"/>
                  </a:lnTo>
                  <a:lnTo>
                    <a:pt x="1412285" y="334658"/>
                  </a:lnTo>
                  <a:lnTo>
                    <a:pt x="1460070" y="332903"/>
                  </a:lnTo>
                  <a:lnTo>
                    <a:pt x="1508305" y="331265"/>
                  </a:lnTo>
                  <a:lnTo>
                    <a:pt x="1556952" y="329719"/>
                  </a:lnTo>
                  <a:lnTo>
                    <a:pt x="1605974" y="328239"/>
                  </a:lnTo>
                  <a:lnTo>
                    <a:pt x="1655370" y="326826"/>
                  </a:lnTo>
                  <a:lnTo>
                    <a:pt x="1705141" y="325479"/>
                  </a:lnTo>
                  <a:lnTo>
                    <a:pt x="1755158" y="324195"/>
                  </a:lnTo>
                  <a:lnTo>
                    <a:pt x="1805290" y="322973"/>
                  </a:lnTo>
                  <a:lnTo>
                    <a:pt x="1855538" y="321811"/>
                  </a:lnTo>
                  <a:lnTo>
                    <a:pt x="1905902" y="320711"/>
                  </a:lnTo>
                  <a:lnTo>
                    <a:pt x="1956621" y="319675"/>
                  </a:lnTo>
                  <a:lnTo>
                    <a:pt x="2007931" y="318705"/>
                  </a:lnTo>
                  <a:lnTo>
                    <a:pt x="2059834" y="317800"/>
                  </a:lnTo>
                  <a:lnTo>
                    <a:pt x="2112330" y="316963"/>
                  </a:lnTo>
                  <a:lnTo>
                    <a:pt x="2165281" y="316191"/>
                  </a:lnTo>
                  <a:lnTo>
                    <a:pt x="2218550" y="315485"/>
                  </a:lnTo>
                  <a:lnTo>
                    <a:pt x="2272137" y="314847"/>
                  </a:lnTo>
                  <a:lnTo>
                    <a:pt x="2326043" y="314275"/>
                  </a:lnTo>
                  <a:lnTo>
                    <a:pt x="2365204" y="313916"/>
                  </a:lnTo>
                  <a:lnTo>
                    <a:pt x="2410601" y="313556"/>
                  </a:lnTo>
                  <a:lnTo>
                    <a:pt x="2462234" y="313197"/>
                  </a:lnTo>
                  <a:lnTo>
                    <a:pt x="2520103" y="312838"/>
                  </a:lnTo>
                  <a:lnTo>
                    <a:pt x="2584208" y="312478"/>
                  </a:lnTo>
                  <a:lnTo>
                    <a:pt x="2654549" y="312119"/>
                  </a:lnTo>
                  <a:lnTo>
                    <a:pt x="2703498" y="311880"/>
                  </a:lnTo>
                  <a:lnTo>
                    <a:pt x="2752400" y="311643"/>
                  </a:lnTo>
                  <a:lnTo>
                    <a:pt x="2801254" y="311407"/>
                  </a:lnTo>
                  <a:lnTo>
                    <a:pt x="2850061" y="311172"/>
                  </a:lnTo>
                  <a:lnTo>
                    <a:pt x="2898820" y="310938"/>
                  </a:lnTo>
                  <a:lnTo>
                    <a:pt x="2947532" y="310706"/>
                  </a:lnTo>
                  <a:lnTo>
                    <a:pt x="2996196" y="310476"/>
                  </a:lnTo>
                  <a:lnTo>
                    <a:pt x="3044812" y="310246"/>
                  </a:lnTo>
                  <a:lnTo>
                    <a:pt x="3093382" y="310018"/>
                  </a:lnTo>
                  <a:lnTo>
                    <a:pt x="3163027" y="309691"/>
                  </a:lnTo>
                  <a:lnTo>
                    <a:pt x="3226325" y="309391"/>
                  </a:lnTo>
                  <a:lnTo>
                    <a:pt x="3283277" y="309118"/>
                  </a:lnTo>
                  <a:lnTo>
                    <a:pt x="3333883" y="308873"/>
                  </a:lnTo>
                  <a:lnTo>
                    <a:pt x="3378143" y="308656"/>
                  </a:lnTo>
                  <a:lnTo>
                    <a:pt x="3416056" y="308466"/>
                  </a:lnTo>
                  <a:lnTo>
                    <a:pt x="3452994" y="308302"/>
                  </a:lnTo>
                  <a:lnTo>
                    <a:pt x="3494327" y="308165"/>
                  </a:lnTo>
                  <a:lnTo>
                    <a:pt x="3540055" y="308055"/>
                  </a:lnTo>
                  <a:lnTo>
                    <a:pt x="3590179" y="307970"/>
                  </a:lnTo>
                  <a:lnTo>
                    <a:pt x="3644699" y="307911"/>
                  </a:lnTo>
                  <a:lnTo>
                    <a:pt x="3703613" y="307879"/>
                  </a:lnTo>
                  <a:lnTo>
                    <a:pt x="3772747" y="307886"/>
                  </a:lnTo>
                  <a:lnTo>
                    <a:pt x="3833476" y="307953"/>
                  </a:lnTo>
                  <a:lnTo>
                    <a:pt x="3885803" y="308081"/>
                  </a:lnTo>
                  <a:lnTo>
                    <a:pt x="3929726" y="308270"/>
                  </a:lnTo>
                  <a:lnTo>
                    <a:pt x="4003788" y="308986"/>
                  </a:lnTo>
                  <a:lnTo>
                    <a:pt x="4077239" y="310635"/>
                  </a:lnTo>
                  <a:lnTo>
                    <a:pt x="4145355" y="313158"/>
                  </a:lnTo>
                  <a:lnTo>
                    <a:pt x="4205190" y="316094"/>
                  </a:lnTo>
                  <a:lnTo>
                    <a:pt x="4256773" y="319370"/>
                  </a:lnTo>
                  <a:lnTo>
                    <a:pt x="4303222" y="323023"/>
                  </a:lnTo>
                  <a:lnTo>
                    <a:pt x="4344946" y="327046"/>
                  </a:lnTo>
                  <a:lnTo>
                    <a:pt x="4397359" y="333621"/>
                  </a:lnTo>
                  <a:lnTo>
                    <a:pt x="4435883" y="340247"/>
                  </a:lnTo>
                  <a:lnTo>
                    <a:pt x="4474625" y="352968"/>
                  </a:lnTo>
                  <a:lnTo>
                    <a:pt x="4477287" y="356971"/>
                  </a:lnTo>
                  <a:lnTo>
                    <a:pt x="4477438" y="358773"/>
                  </a:lnTo>
                  <a:lnTo>
                    <a:pt x="4432569" y="365704"/>
                  </a:lnTo>
                  <a:lnTo>
                    <a:pt x="4391493" y="368303"/>
                  </a:lnTo>
                  <a:lnTo>
                    <a:pt x="4324804" y="371008"/>
                  </a:lnTo>
                  <a:lnTo>
                    <a:pt x="4244555" y="373551"/>
                  </a:lnTo>
                  <a:lnTo>
                    <a:pt x="4198845" y="374899"/>
                  </a:lnTo>
                  <a:lnTo>
                    <a:pt x="4157087" y="376077"/>
                  </a:lnTo>
                  <a:lnTo>
                    <a:pt x="4085426" y="377923"/>
                  </a:lnTo>
                  <a:lnTo>
                    <a:pt x="4021903" y="379330"/>
                  </a:lnTo>
                  <a:lnTo>
                    <a:pt x="3958848" y="380539"/>
                  </a:lnTo>
                  <a:lnTo>
                    <a:pt x="3895015" y="381628"/>
                  </a:lnTo>
                  <a:lnTo>
                    <a:pt x="3829156" y="382677"/>
                  </a:lnTo>
                  <a:lnTo>
                    <a:pt x="3759232" y="383647"/>
                  </a:lnTo>
                  <a:lnTo>
                    <a:pt x="3683204" y="384505"/>
                  </a:lnTo>
                  <a:lnTo>
                    <a:pt x="3643462" y="384888"/>
                  </a:lnTo>
                  <a:lnTo>
                    <a:pt x="3603316" y="385234"/>
                  </a:lnTo>
                  <a:lnTo>
                    <a:pt x="3562766" y="385546"/>
                  </a:lnTo>
                  <a:lnTo>
                    <a:pt x="3521813" y="385822"/>
                  </a:lnTo>
                  <a:lnTo>
                    <a:pt x="3480155" y="386067"/>
                  </a:lnTo>
                  <a:lnTo>
                    <a:pt x="3437491" y="386288"/>
                  </a:lnTo>
                  <a:lnTo>
                    <a:pt x="3393821" y="386483"/>
                  </a:lnTo>
                  <a:lnTo>
                    <a:pt x="3349146" y="386652"/>
                  </a:lnTo>
                  <a:lnTo>
                    <a:pt x="3303529" y="386832"/>
                  </a:lnTo>
                  <a:lnTo>
                    <a:pt x="3257035" y="387059"/>
                  </a:lnTo>
                  <a:lnTo>
                    <a:pt x="3209662" y="387332"/>
                  </a:lnTo>
                  <a:lnTo>
                    <a:pt x="3161413" y="387651"/>
                  </a:lnTo>
                  <a:lnTo>
                    <a:pt x="3113187" y="388029"/>
                  </a:lnTo>
                  <a:lnTo>
                    <a:pt x="3065886" y="388477"/>
                  </a:lnTo>
                  <a:lnTo>
                    <a:pt x="3019509" y="388996"/>
                  </a:lnTo>
                  <a:lnTo>
                    <a:pt x="2974057" y="389584"/>
                  </a:lnTo>
                  <a:lnTo>
                    <a:pt x="2928709" y="390252"/>
                  </a:lnTo>
                  <a:lnTo>
                    <a:pt x="2882646" y="391008"/>
                  </a:lnTo>
                  <a:lnTo>
                    <a:pt x="2835866" y="391854"/>
                  </a:lnTo>
                  <a:lnTo>
                    <a:pt x="2788371" y="392788"/>
                  </a:lnTo>
                  <a:lnTo>
                    <a:pt x="2740078" y="393817"/>
                  </a:lnTo>
                  <a:lnTo>
                    <a:pt x="2690904" y="394948"/>
                  </a:lnTo>
                  <a:lnTo>
                    <a:pt x="2640851" y="396181"/>
                  </a:lnTo>
                  <a:lnTo>
                    <a:pt x="2589918" y="397515"/>
                  </a:lnTo>
                  <a:lnTo>
                    <a:pt x="2539007" y="398946"/>
                  </a:lnTo>
                  <a:lnTo>
                    <a:pt x="2489020" y="400469"/>
                  </a:lnTo>
                  <a:lnTo>
                    <a:pt x="2439958" y="402084"/>
                  </a:lnTo>
                  <a:lnTo>
                    <a:pt x="2391821" y="403790"/>
                  </a:lnTo>
                  <a:lnTo>
                    <a:pt x="2343858" y="405578"/>
                  </a:lnTo>
                  <a:lnTo>
                    <a:pt x="2295321" y="407435"/>
                  </a:lnTo>
                  <a:lnTo>
                    <a:pt x="2246208" y="409360"/>
                  </a:lnTo>
                  <a:lnTo>
                    <a:pt x="2196521" y="411356"/>
                  </a:lnTo>
                  <a:lnTo>
                    <a:pt x="2146405" y="413446"/>
                  </a:lnTo>
                  <a:lnTo>
                    <a:pt x="2096003" y="415658"/>
                  </a:lnTo>
                  <a:lnTo>
                    <a:pt x="2045317" y="417991"/>
                  </a:lnTo>
                  <a:lnTo>
                    <a:pt x="1994345" y="420446"/>
                  </a:lnTo>
                  <a:lnTo>
                    <a:pt x="1943836" y="422981"/>
                  </a:lnTo>
                  <a:lnTo>
                    <a:pt x="1894539" y="425555"/>
                  </a:lnTo>
                  <a:lnTo>
                    <a:pt x="1846453" y="428169"/>
                  </a:lnTo>
                  <a:lnTo>
                    <a:pt x="1799580" y="430823"/>
                  </a:lnTo>
                  <a:lnTo>
                    <a:pt x="1753270" y="433528"/>
                  </a:lnTo>
                  <a:lnTo>
                    <a:pt x="1706877" y="436297"/>
                  </a:lnTo>
                  <a:lnTo>
                    <a:pt x="1660402" y="439129"/>
                  </a:lnTo>
                  <a:lnTo>
                    <a:pt x="1613843" y="442026"/>
                  </a:lnTo>
                  <a:lnTo>
                    <a:pt x="1567369" y="445002"/>
                  </a:lnTo>
                  <a:lnTo>
                    <a:pt x="1521145" y="448071"/>
                  </a:lnTo>
                  <a:lnTo>
                    <a:pt x="1475172" y="451234"/>
                  </a:lnTo>
                  <a:lnTo>
                    <a:pt x="1429450" y="454491"/>
                  </a:lnTo>
                  <a:lnTo>
                    <a:pt x="1384603" y="457799"/>
                  </a:lnTo>
                  <a:lnTo>
                    <a:pt x="1341257" y="461116"/>
                  </a:lnTo>
                  <a:lnTo>
                    <a:pt x="1299411" y="464443"/>
                  </a:lnTo>
                  <a:lnTo>
                    <a:pt x="1259066" y="467780"/>
                  </a:lnTo>
                  <a:lnTo>
                    <a:pt x="1219691" y="471121"/>
                  </a:lnTo>
                  <a:lnTo>
                    <a:pt x="1180757" y="474464"/>
                  </a:lnTo>
                  <a:lnTo>
                    <a:pt x="1142264" y="477807"/>
                  </a:lnTo>
                  <a:lnTo>
                    <a:pt x="1104211" y="481151"/>
                  </a:lnTo>
                  <a:lnTo>
                    <a:pt x="1029731" y="487895"/>
                  </a:lnTo>
                  <a:lnTo>
                    <a:pt x="957626" y="494748"/>
                  </a:lnTo>
                  <a:lnTo>
                    <a:pt x="890123" y="501542"/>
                  </a:lnTo>
                  <a:lnTo>
                    <a:pt x="829449" y="508107"/>
                  </a:lnTo>
                  <a:lnTo>
                    <a:pt x="773678" y="514557"/>
                  </a:lnTo>
                  <a:lnTo>
                    <a:pt x="720881" y="521005"/>
                  </a:lnTo>
                  <a:lnTo>
                    <a:pt x="671118" y="527388"/>
                  </a:lnTo>
                  <a:lnTo>
                    <a:pt x="624446" y="533639"/>
                  </a:lnTo>
                  <a:lnTo>
                    <a:pt x="575453" y="540703"/>
                  </a:lnTo>
                  <a:lnTo>
                    <a:pt x="518727" y="549520"/>
                  </a:lnTo>
                  <a:lnTo>
                    <a:pt x="490850" y="553964"/>
                  </a:lnTo>
                  <a:lnTo>
                    <a:pt x="467814" y="557601"/>
                  </a:lnTo>
                  <a:lnTo>
                    <a:pt x="425837" y="563976"/>
                  </a:lnTo>
                  <a:lnTo>
                    <a:pt x="386961" y="568917"/>
                  </a:lnTo>
                  <a:lnTo>
                    <a:pt x="364324" y="570576"/>
                  </a:lnTo>
                  <a:lnTo>
                    <a:pt x="359559" y="570881"/>
                  </a:lnTo>
                  <a:lnTo>
                    <a:pt x="359067" y="570912"/>
                  </a:lnTo>
                  <a:lnTo>
                    <a:pt x="358626" y="570948"/>
                  </a:lnTo>
                  <a:lnTo>
                    <a:pt x="358826" y="570949"/>
                  </a:lnTo>
                  <a:lnTo>
                    <a:pt x="359158" y="570941"/>
                  </a:lnTo>
                  <a:lnTo>
                    <a:pt x="362370" y="570869"/>
                  </a:lnTo>
                  <a:lnTo>
                    <a:pt x="405394" y="567884"/>
                  </a:lnTo>
                  <a:lnTo>
                    <a:pt x="453012" y="562836"/>
                  </a:lnTo>
                  <a:lnTo>
                    <a:pt x="490908" y="558294"/>
                  </a:lnTo>
                  <a:lnTo>
                    <a:pt x="531010" y="552953"/>
                  </a:lnTo>
                  <a:lnTo>
                    <a:pt x="572548" y="546885"/>
                  </a:lnTo>
                  <a:lnTo>
                    <a:pt x="613513" y="540397"/>
                  </a:lnTo>
                  <a:lnTo>
                    <a:pt x="652277" y="533807"/>
                  </a:lnTo>
                  <a:lnTo>
                    <a:pt x="691267" y="526795"/>
                  </a:lnTo>
                  <a:lnTo>
                    <a:pt x="733212" y="518020"/>
                  </a:lnTo>
                  <a:lnTo>
                    <a:pt x="773815" y="505515"/>
                  </a:lnTo>
                  <a:lnTo>
                    <a:pt x="791455" y="490999"/>
                  </a:lnTo>
                  <a:lnTo>
                    <a:pt x="794175" y="486967"/>
                  </a:lnTo>
                  <a:lnTo>
                    <a:pt x="795985" y="482364"/>
                  </a:lnTo>
                  <a:lnTo>
                    <a:pt x="796884" y="477190"/>
                  </a:lnTo>
                  <a:lnTo>
                    <a:pt x="797784" y="472016"/>
                  </a:lnTo>
                  <a:lnTo>
                    <a:pt x="798111" y="466626"/>
                  </a:lnTo>
                  <a:lnTo>
                    <a:pt x="797867" y="461018"/>
                  </a:lnTo>
                  <a:lnTo>
                    <a:pt x="797621" y="455410"/>
                  </a:lnTo>
                  <a:lnTo>
                    <a:pt x="796022" y="449548"/>
                  </a:lnTo>
                  <a:lnTo>
                    <a:pt x="793067" y="443432"/>
                  </a:lnTo>
                  <a:lnTo>
                    <a:pt x="790113" y="437315"/>
                  </a:lnTo>
                  <a:lnTo>
                    <a:pt x="765836" y="405990"/>
                  </a:lnTo>
                  <a:lnTo>
                    <a:pt x="735038" y="381448"/>
                  </a:lnTo>
                  <a:lnTo>
                    <a:pt x="696773" y="358068"/>
                  </a:lnTo>
                  <a:lnTo>
                    <a:pt x="659939" y="341773"/>
                  </a:lnTo>
                  <a:lnTo>
                    <a:pt x="621546" y="329000"/>
                  </a:lnTo>
                  <a:lnTo>
                    <a:pt x="576220" y="317589"/>
                  </a:lnTo>
                  <a:lnTo>
                    <a:pt x="538486" y="310413"/>
                  </a:lnTo>
                  <a:lnTo>
                    <a:pt x="488736" y="301958"/>
                  </a:lnTo>
                  <a:lnTo>
                    <a:pt x="448421" y="296027"/>
                  </a:lnTo>
                  <a:lnTo>
                    <a:pt x="405559" y="291809"/>
                  </a:lnTo>
                  <a:lnTo>
                    <a:pt x="363067" y="289414"/>
                  </a:lnTo>
                  <a:lnTo>
                    <a:pt x="318170" y="288241"/>
                  </a:lnTo>
                  <a:lnTo>
                    <a:pt x="287972" y="288104"/>
                  </a:lnTo>
                  <a:lnTo>
                    <a:pt x="273357" y="288234"/>
                  </a:lnTo>
                  <a:lnTo>
                    <a:pt x="231087" y="289879"/>
                  </a:lnTo>
                  <a:lnTo>
                    <a:pt x="190225" y="294605"/>
                  </a:lnTo>
                  <a:lnTo>
                    <a:pt x="151175" y="301684"/>
                  </a:lnTo>
                  <a:lnTo>
                    <a:pt x="106180" y="313925"/>
                  </a:lnTo>
                  <a:lnTo>
                    <a:pt x="70727" y="329285"/>
                  </a:lnTo>
                  <a:lnTo>
                    <a:pt x="35547" y="354729"/>
                  </a:lnTo>
                  <a:lnTo>
                    <a:pt x="12143" y="391428"/>
                  </a:lnTo>
                  <a:lnTo>
                    <a:pt x="4393" y="434608"/>
                  </a:lnTo>
                  <a:lnTo>
                    <a:pt x="4044" y="448665"/>
                  </a:lnTo>
                  <a:lnTo>
                    <a:pt x="4148" y="455322"/>
                  </a:lnTo>
                  <a:lnTo>
                    <a:pt x="14379" y="492305"/>
                  </a:lnTo>
                  <a:lnTo>
                    <a:pt x="36067" y="520252"/>
                  </a:lnTo>
                  <a:lnTo>
                    <a:pt x="41598" y="524644"/>
                  </a:lnTo>
                  <a:lnTo>
                    <a:pt x="47800" y="528384"/>
                  </a:lnTo>
                  <a:lnTo>
                    <a:pt x="54674" y="531470"/>
                  </a:lnTo>
                  <a:lnTo>
                    <a:pt x="61548" y="534556"/>
                  </a:lnTo>
                  <a:lnTo>
                    <a:pt x="69116" y="537024"/>
                  </a:lnTo>
                  <a:lnTo>
                    <a:pt x="77380" y="538874"/>
                  </a:lnTo>
                  <a:lnTo>
                    <a:pt x="85644" y="540725"/>
                  </a:lnTo>
                  <a:lnTo>
                    <a:pt x="94040" y="541815"/>
                  </a:lnTo>
                  <a:lnTo>
                    <a:pt x="102568" y="542145"/>
                  </a:lnTo>
                  <a:lnTo>
                    <a:pt x="109025" y="542335"/>
                  </a:lnTo>
                  <a:lnTo>
                    <a:pt x="115606" y="542409"/>
                  </a:lnTo>
                  <a:lnTo>
                    <a:pt x="122308" y="542368"/>
                  </a:lnTo>
                  <a:lnTo>
                    <a:pt x="165998" y="536781"/>
                  </a:lnTo>
                  <a:lnTo>
                    <a:pt x="202452" y="525220"/>
                  </a:lnTo>
                  <a:lnTo>
                    <a:pt x="239313" y="507140"/>
                  </a:lnTo>
                  <a:lnTo>
                    <a:pt x="274670" y="482763"/>
                  </a:lnTo>
                  <a:lnTo>
                    <a:pt x="301962" y="453804"/>
                  </a:lnTo>
                  <a:lnTo>
                    <a:pt x="323595" y="414958"/>
                  </a:lnTo>
                  <a:lnTo>
                    <a:pt x="328533" y="386426"/>
                  </a:lnTo>
                  <a:lnTo>
                    <a:pt x="328727" y="379460"/>
                  </a:lnTo>
                  <a:lnTo>
                    <a:pt x="327661" y="373156"/>
                  </a:lnTo>
                  <a:lnTo>
                    <a:pt x="325336" y="367514"/>
                  </a:lnTo>
                  <a:lnTo>
                    <a:pt x="323012" y="361873"/>
                  </a:lnTo>
                  <a:lnTo>
                    <a:pt x="300655" y="348353"/>
                  </a:lnTo>
                  <a:lnTo>
                    <a:pt x="295278" y="347293"/>
                  </a:lnTo>
                  <a:lnTo>
                    <a:pt x="289307" y="346710"/>
                  </a:lnTo>
                  <a:lnTo>
                    <a:pt x="282742" y="346604"/>
                  </a:lnTo>
                  <a:lnTo>
                    <a:pt x="276176" y="346498"/>
                  </a:lnTo>
                  <a:lnTo>
                    <a:pt x="242766" y="367755"/>
                  </a:lnTo>
                  <a:lnTo>
                    <a:pt x="215645" y="397944"/>
                  </a:lnTo>
                  <a:lnTo>
                    <a:pt x="193793" y="435541"/>
                  </a:lnTo>
                  <a:lnTo>
                    <a:pt x="181575" y="479160"/>
                  </a:lnTo>
                  <a:lnTo>
                    <a:pt x="180122" y="497925"/>
                  </a:lnTo>
                  <a:lnTo>
                    <a:pt x="180240" y="506850"/>
                  </a:lnTo>
                  <a:lnTo>
                    <a:pt x="190881" y="544986"/>
                  </a:lnTo>
                  <a:lnTo>
                    <a:pt x="221123" y="570648"/>
                  </a:lnTo>
                  <a:lnTo>
                    <a:pt x="262945" y="580457"/>
                  </a:lnTo>
                  <a:lnTo>
                    <a:pt x="272218" y="580787"/>
                  </a:lnTo>
                  <a:lnTo>
                    <a:pt x="281824" y="580783"/>
                  </a:lnTo>
                  <a:lnTo>
                    <a:pt x="323436" y="576052"/>
                  </a:lnTo>
                  <a:lnTo>
                    <a:pt x="367345" y="563078"/>
                  </a:lnTo>
                  <a:lnTo>
                    <a:pt x="408176" y="546701"/>
                  </a:lnTo>
                  <a:lnTo>
                    <a:pt x="428136" y="537842"/>
                  </a:lnTo>
                  <a:lnTo>
                    <a:pt x="438184" y="533376"/>
                  </a:lnTo>
                  <a:lnTo>
                    <a:pt x="448303" y="528903"/>
                  </a:lnTo>
                  <a:lnTo>
                    <a:pt x="458491" y="524425"/>
                  </a:lnTo>
                  <a:lnTo>
                    <a:pt x="469268" y="519618"/>
                  </a:lnTo>
                  <a:lnTo>
                    <a:pt x="508230" y="501303"/>
                  </a:lnTo>
                  <a:lnTo>
                    <a:pt x="542815" y="484140"/>
                  </a:lnTo>
                  <a:lnTo>
                    <a:pt x="577315" y="464717"/>
                  </a:lnTo>
                  <a:lnTo>
                    <a:pt x="586959" y="458986"/>
                  </a:lnTo>
                  <a:lnTo>
                    <a:pt x="592896" y="455744"/>
                  </a:lnTo>
                  <a:lnTo>
                    <a:pt x="595128" y="454991"/>
                  </a:lnTo>
                  <a:lnTo>
                    <a:pt x="597358" y="454239"/>
                  </a:lnTo>
                  <a:lnTo>
                    <a:pt x="598410" y="456488"/>
                  </a:lnTo>
                  <a:lnTo>
                    <a:pt x="598281" y="461740"/>
                  </a:lnTo>
                  <a:lnTo>
                    <a:pt x="598153" y="466991"/>
                  </a:lnTo>
                  <a:lnTo>
                    <a:pt x="596785" y="475039"/>
                  </a:lnTo>
                  <a:lnTo>
                    <a:pt x="594175" y="485883"/>
                  </a:lnTo>
                  <a:lnTo>
                    <a:pt x="592364" y="493708"/>
                  </a:lnTo>
                  <a:lnTo>
                    <a:pt x="586926" y="536814"/>
                  </a:lnTo>
                  <a:lnTo>
                    <a:pt x="586821" y="544812"/>
                  </a:lnTo>
                  <a:lnTo>
                    <a:pt x="587935" y="553066"/>
                  </a:lnTo>
                  <a:lnTo>
                    <a:pt x="605671" y="587654"/>
                  </a:lnTo>
                  <a:lnTo>
                    <a:pt x="638165" y="610856"/>
                  </a:lnTo>
                  <a:lnTo>
                    <a:pt x="676181" y="623157"/>
                  </a:lnTo>
                  <a:lnTo>
                    <a:pt x="729306" y="630425"/>
                  </a:lnTo>
                  <a:lnTo>
                    <a:pt x="774635" y="632506"/>
                  </a:lnTo>
                  <a:lnTo>
                    <a:pt x="799798" y="632664"/>
                  </a:lnTo>
                  <a:lnTo>
                    <a:pt x="825940" y="632161"/>
                  </a:lnTo>
                  <a:lnTo>
                    <a:pt x="881157" y="629173"/>
                  </a:lnTo>
                  <a:lnTo>
                    <a:pt x="940739" y="623870"/>
                  </a:lnTo>
                  <a:lnTo>
                    <a:pt x="1005140" y="616579"/>
                  </a:lnTo>
                  <a:lnTo>
                    <a:pt x="1039123" y="612368"/>
                  </a:lnTo>
                  <a:lnTo>
                    <a:pt x="1074262" y="608020"/>
                  </a:lnTo>
                  <a:lnTo>
                    <a:pt x="1148009" y="598914"/>
                  </a:lnTo>
                  <a:lnTo>
                    <a:pt x="1185850" y="594304"/>
                  </a:lnTo>
                  <a:lnTo>
                    <a:pt x="1260395" y="585567"/>
                  </a:lnTo>
                  <a:lnTo>
                    <a:pt x="1333957" y="577442"/>
                  </a:lnTo>
                  <a:lnTo>
                    <a:pt x="1409723" y="569740"/>
                  </a:lnTo>
                  <a:lnTo>
                    <a:pt x="1448633" y="566035"/>
                  </a:lnTo>
                  <a:lnTo>
                    <a:pt x="1488225" y="562432"/>
                  </a:lnTo>
                  <a:lnTo>
                    <a:pt x="1528497" y="558931"/>
                  </a:lnTo>
                  <a:lnTo>
                    <a:pt x="1569450" y="555532"/>
                  </a:lnTo>
                  <a:lnTo>
                    <a:pt x="1611084" y="552236"/>
                  </a:lnTo>
                  <a:lnTo>
                    <a:pt x="1652657" y="549110"/>
                  </a:lnTo>
                  <a:lnTo>
                    <a:pt x="1693426" y="546223"/>
                  </a:lnTo>
                  <a:lnTo>
                    <a:pt x="1733392" y="543576"/>
                  </a:lnTo>
                  <a:lnTo>
                    <a:pt x="1772556" y="541169"/>
                  </a:lnTo>
                  <a:lnTo>
                    <a:pt x="1811551" y="538934"/>
                  </a:lnTo>
                  <a:lnTo>
                    <a:pt x="1851017" y="536805"/>
                  </a:lnTo>
                  <a:lnTo>
                    <a:pt x="1890951" y="534781"/>
                  </a:lnTo>
                  <a:lnTo>
                    <a:pt x="1931354" y="532863"/>
                  </a:lnTo>
                  <a:lnTo>
                    <a:pt x="1972176" y="531036"/>
                  </a:lnTo>
                  <a:lnTo>
                    <a:pt x="2013367" y="529285"/>
                  </a:lnTo>
                  <a:lnTo>
                    <a:pt x="2054927" y="527610"/>
                  </a:lnTo>
                  <a:lnTo>
                    <a:pt x="2096855" y="526011"/>
                  </a:lnTo>
                  <a:lnTo>
                    <a:pt x="2138535" y="524525"/>
                  </a:lnTo>
                  <a:lnTo>
                    <a:pt x="2179349" y="523188"/>
                  </a:lnTo>
                  <a:lnTo>
                    <a:pt x="2219297" y="522001"/>
                  </a:lnTo>
                  <a:lnTo>
                    <a:pt x="2258380" y="520963"/>
                  </a:lnTo>
                  <a:lnTo>
                    <a:pt x="2297175" y="520065"/>
                  </a:lnTo>
                  <a:lnTo>
                    <a:pt x="2336260" y="519296"/>
                  </a:lnTo>
                  <a:lnTo>
                    <a:pt x="2375635" y="518656"/>
                  </a:lnTo>
                  <a:lnTo>
                    <a:pt x="2415301" y="518146"/>
                  </a:lnTo>
                  <a:lnTo>
                    <a:pt x="2455185" y="517734"/>
                  </a:lnTo>
                  <a:lnTo>
                    <a:pt x="2495215" y="517390"/>
                  </a:lnTo>
                  <a:lnTo>
                    <a:pt x="2535393" y="517113"/>
                  </a:lnTo>
                  <a:lnTo>
                    <a:pt x="2575717" y="516904"/>
                  </a:lnTo>
                  <a:lnTo>
                    <a:pt x="2615674" y="516748"/>
                  </a:lnTo>
                  <a:lnTo>
                    <a:pt x="2654751" y="516632"/>
                  </a:lnTo>
                  <a:lnTo>
                    <a:pt x="2692948" y="516555"/>
                  </a:lnTo>
                  <a:lnTo>
                    <a:pt x="2730266" y="516518"/>
                  </a:lnTo>
                  <a:lnTo>
                    <a:pt x="2767287" y="516562"/>
                  </a:lnTo>
                  <a:lnTo>
                    <a:pt x="2842197" y="517023"/>
                  </a:lnTo>
                  <a:lnTo>
                    <a:pt x="2918147" y="517935"/>
                  </a:lnTo>
                  <a:lnTo>
                    <a:pt x="2956270" y="518464"/>
                  </a:lnTo>
                  <a:lnTo>
                    <a:pt x="2994453" y="519028"/>
                  </a:lnTo>
                  <a:lnTo>
                    <a:pt x="3032696" y="519626"/>
                  </a:lnTo>
                  <a:lnTo>
                    <a:pt x="3097999" y="520823"/>
                  </a:lnTo>
                  <a:lnTo>
                    <a:pt x="3141354" y="521703"/>
                  </a:lnTo>
                  <a:lnTo>
                    <a:pt x="3191846" y="522772"/>
                  </a:lnTo>
                  <a:lnTo>
                    <a:pt x="3249474" y="524029"/>
                  </a:lnTo>
                  <a:lnTo>
                    <a:pt x="3314238" y="525475"/>
                  </a:lnTo>
                  <a:lnTo>
                    <a:pt x="3390350" y="527180"/>
                  </a:lnTo>
                  <a:lnTo>
                    <a:pt x="3454692" y="528602"/>
                  </a:lnTo>
                  <a:lnTo>
                    <a:pt x="3507262" y="529740"/>
                  </a:lnTo>
                  <a:lnTo>
                    <a:pt x="3548061" y="530594"/>
                  </a:lnTo>
                  <a:lnTo>
                    <a:pt x="3609093" y="531640"/>
                  </a:lnTo>
                  <a:lnTo>
                    <a:pt x="3647248" y="531997"/>
                  </a:lnTo>
                  <a:lnTo>
                    <a:pt x="3691555" y="532235"/>
                  </a:lnTo>
                  <a:lnTo>
                    <a:pt x="3742013" y="532353"/>
                  </a:lnTo>
                  <a:lnTo>
                    <a:pt x="3791329" y="532348"/>
                  </a:lnTo>
                  <a:lnTo>
                    <a:pt x="3832210" y="532213"/>
                  </a:lnTo>
                  <a:lnTo>
                    <a:pt x="3888662" y="531556"/>
                  </a:lnTo>
                  <a:lnTo>
                    <a:pt x="3943854" y="529199"/>
                  </a:lnTo>
                  <a:lnTo>
                    <a:pt x="3990458" y="525156"/>
                  </a:lnTo>
                  <a:lnTo>
                    <a:pt x="4036939" y="518685"/>
                  </a:lnTo>
                  <a:lnTo>
                    <a:pt x="4069173" y="500624"/>
                  </a:lnTo>
                  <a:lnTo>
                    <a:pt x="4069400" y="498058"/>
                  </a:lnTo>
                  <a:lnTo>
                    <a:pt x="4067684" y="495338"/>
                  </a:lnTo>
                  <a:lnTo>
                    <a:pt x="4064023" y="492464"/>
                  </a:lnTo>
                  <a:lnTo>
                    <a:pt x="4060362" y="489589"/>
                  </a:lnTo>
                  <a:lnTo>
                    <a:pt x="4020486" y="474135"/>
                  </a:lnTo>
                  <a:lnTo>
                    <a:pt x="3978553" y="462999"/>
                  </a:lnTo>
                  <a:lnTo>
                    <a:pt x="3940657" y="455110"/>
                  </a:lnTo>
                  <a:lnTo>
                    <a:pt x="3897638" y="448155"/>
                  </a:lnTo>
                  <a:lnTo>
                    <a:pt x="3853498" y="443834"/>
                  </a:lnTo>
                  <a:lnTo>
                    <a:pt x="3806255" y="442316"/>
                  </a:lnTo>
                  <a:lnTo>
                    <a:pt x="3767029" y="442059"/>
                  </a:lnTo>
                  <a:lnTo>
                    <a:pt x="3753479" y="442156"/>
                  </a:lnTo>
                  <a:lnTo>
                    <a:pt x="3714287" y="443848"/>
                  </a:lnTo>
                  <a:lnTo>
                    <a:pt x="3676295" y="447113"/>
                  </a:lnTo>
                  <a:lnTo>
                    <a:pt x="3638416" y="451313"/>
                  </a:lnTo>
                  <a:lnTo>
                    <a:pt x="3589571" y="457874"/>
                  </a:lnTo>
                  <a:lnTo>
                    <a:pt x="3549077" y="467680"/>
                  </a:lnTo>
                  <a:lnTo>
                    <a:pt x="3535628" y="475970"/>
                  </a:lnTo>
                  <a:lnTo>
                    <a:pt x="3535092" y="477596"/>
                  </a:lnTo>
                  <a:lnTo>
                    <a:pt x="3576008" y="479930"/>
                  </a:lnTo>
                  <a:lnTo>
                    <a:pt x="3586850" y="479788"/>
                  </a:lnTo>
                  <a:lnTo>
                    <a:pt x="3626496" y="477217"/>
                  </a:lnTo>
                  <a:lnTo>
                    <a:pt x="3668191" y="472395"/>
                  </a:lnTo>
                  <a:lnTo>
                    <a:pt x="3733295" y="463497"/>
                  </a:lnTo>
                  <a:lnTo>
                    <a:pt x="3804319" y="453182"/>
                  </a:lnTo>
                  <a:lnTo>
                    <a:pt x="3863773" y="444106"/>
                  </a:lnTo>
                  <a:lnTo>
                    <a:pt x="3917451" y="435588"/>
                  </a:lnTo>
                  <a:lnTo>
                    <a:pt x="3971152" y="426949"/>
                  </a:lnTo>
                  <a:lnTo>
                    <a:pt x="4024568" y="418124"/>
                  </a:lnTo>
                  <a:lnTo>
                    <a:pt x="4077389" y="409046"/>
                  </a:lnTo>
                  <a:lnTo>
                    <a:pt x="4129303" y="399775"/>
                  </a:lnTo>
                  <a:lnTo>
                    <a:pt x="4179996" y="390370"/>
                  </a:lnTo>
                  <a:lnTo>
                    <a:pt x="4227019" y="381230"/>
                  </a:lnTo>
                  <a:lnTo>
                    <a:pt x="4267924" y="372752"/>
                  </a:lnTo>
                  <a:lnTo>
                    <a:pt x="4321003" y="360754"/>
                  </a:lnTo>
                  <a:lnTo>
                    <a:pt x="4366685" y="349286"/>
                  </a:lnTo>
                  <a:lnTo>
                    <a:pt x="4404644" y="338699"/>
                  </a:lnTo>
                  <a:lnTo>
                    <a:pt x="4447437" y="323377"/>
                  </a:lnTo>
                  <a:lnTo>
                    <a:pt x="4452653" y="320418"/>
                  </a:lnTo>
                  <a:lnTo>
                    <a:pt x="4457870" y="317460"/>
                  </a:lnTo>
                  <a:lnTo>
                    <a:pt x="4461386" y="314916"/>
                  </a:lnTo>
                  <a:lnTo>
                    <a:pt x="4463201" y="312786"/>
                  </a:lnTo>
                  <a:lnTo>
                    <a:pt x="4465016" y="310656"/>
                  </a:lnTo>
                  <a:lnTo>
                    <a:pt x="4466235" y="309227"/>
                  </a:lnTo>
                  <a:lnTo>
                    <a:pt x="4466856" y="308498"/>
                  </a:lnTo>
                  <a:lnTo>
                    <a:pt x="4467477" y="307770"/>
                  </a:lnTo>
                  <a:lnTo>
                    <a:pt x="4467809" y="308388"/>
                  </a:lnTo>
                  <a:lnTo>
                    <a:pt x="4467852" y="310354"/>
                  </a:lnTo>
                  <a:lnTo>
                    <a:pt x="4467896" y="312320"/>
                  </a:lnTo>
                  <a:lnTo>
                    <a:pt x="4467982" y="316176"/>
                  </a:lnTo>
                  <a:lnTo>
                    <a:pt x="4468109" y="321921"/>
                  </a:lnTo>
                  <a:lnTo>
                    <a:pt x="4468515" y="327442"/>
                  </a:lnTo>
                  <a:lnTo>
                    <a:pt x="4475879" y="371491"/>
                  </a:lnTo>
                  <a:lnTo>
                    <a:pt x="4485527" y="412080"/>
                  </a:lnTo>
                  <a:lnTo>
                    <a:pt x="4506536" y="450212"/>
                  </a:lnTo>
                  <a:lnTo>
                    <a:pt x="4511577" y="454401"/>
                  </a:lnTo>
                  <a:lnTo>
                    <a:pt x="4516618" y="458590"/>
                  </a:lnTo>
                  <a:lnTo>
                    <a:pt x="4548554" y="471795"/>
                  </a:lnTo>
                  <a:lnTo>
                    <a:pt x="4556105" y="473478"/>
                  </a:lnTo>
                  <a:lnTo>
                    <a:pt x="4563879" y="474404"/>
                  </a:lnTo>
                  <a:lnTo>
                    <a:pt x="4571875" y="474572"/>
                  </a:lnTo>
                  <a:lnTo>
                    <a:pt x="4578022" y="474626"/>
                  </a:lnTo>
                  <a:lnTo>
                    <a:pt x="4584468" y="474538"/>
                  </a:lnTo>
                  <a:lnTo>
                    <a:pt x="4630716" y="469244"/>
                  </a:lnTo>
                  <a:lnTo>
                    <a:pt x="4676957" y="457858"/>
                  </a:lnTo>
                  <a:lnTo>
                    <a:pt x="4717145" y="445875"/>
                  </a:lnTo>
                  <a:lnTo>
                    <a:pt x="4760036" y="430854"/>
                  </a:lnTo>
                  <a:lnTo>
                    <a:pt x="4797858" y="415518"/>
                  </a:lnTo>
                  <a:lnTo>
                    <a:pt x="4833593" y="395947"/>
                  </a:lnTo>
                  <a:lnTo>
                    <a:pt x="4855327" y="373909"/>
                  </a:lnTo>
                  <a:lnTo>
                    <a:pt x="4856738" y="369856"/>
                  </a:lnTo>
                  <a:lnTo>
                    <a:pt x="4857054" y="366231"/>
                  </a:lnTo>
                  <a:lnTo>
                    <a:pt x="4856274" y="363034"/>
                  </a:lnTo>
                  <a:lnTo>
                    <a:pt x="4855495" y="359836"/>
                  </a:lnTo>
                  <a:lnTo>
                    <a:pt x="4813979" y="346630"/>
                  </a:lnTo>
                  <a:lnTo>
                    <a:pt x="4785523" y="345908"/>
                  </a:lnTo>
                  <a:lnTo>
                    <a:pt x="4777121" y="346097"/>
                  </a:lnTo>
                  <a:lnTo>
                    <a:pt x="4729555" y="353411"/>
                  </a:lnTo>
                  <a:lnTo>
                    <a:pt x="4682617" y="365118"/>
                  </a:lnTo>
                  <a:lnTo>
                    <a:pt x="4641980" y="376713"/>
                  </a:lnTo>
                  <a:lnTo>
                    <a:pt x="4599502" y="390434"/>
                  </a:lnTo>
                  <a:lnTo>
                    <a:pt x="4555142" y="406562"/>
                  </a:lnTo>
                  <a:lnTo>
                    <a:pt x="4508698" y="425375"/>
                  </a:lnTo>
                  <a:lnTo>
                    <a:pt x="4463020" y="446374"/>
                  </a:lnTo>
                  <a:lnTo>
                    <a:pt x="4425854" y="466041"/>
                  </a:lnTo>
                  <a:lnTo>
                    <a:pt x="4392216" y="488569"/>
                  </a:lnTo>
                  <a:lnTo>
                    <a:pt x="4366439" y="519979"/>
                  </a:lnTo>
                  <a:lnTo>
                    <a:pt x="4366017" y="523145"/>
                  </a:lnTo>
                  <a:lnTo>
                    <a:pt x="4367166" y="525890"/>
                  </a:lnTo>
                  <a:lnTo>
                    <a:pt x="4369886" y="528213"/>
                  </a:lnTo>
                  <a:lnTo>
                    <a:pt x="4372607" y="530537"/>
                  </a:lnTo>
                  <a:lnTo>
                    <a:pt x="4377096" y="532586"/>
                  </a:lnTo>
                  <a:lnTo>
                    <a:pt x="4383354" y="534360"/>
                  </a:lnTo>
                  <a:lnTo>
                    <a:pt x="4389612" y="536134"/>
                  </a:lnTo>
                  <a:lnTo>
                    <a:pt x="4430519" y="537864"/>
                  </a:lnTo>
                  <a:lnTo>
                    <a:pt x="4471425" y="535565"/>
                  </a:lnTo>
                  <a:lnTo>
                    <a:pt x="4520090" y="527105"/>
                  </a:lnTo>
                  <a:lnTo>
                    <a:pt x="4557591" y="517793"/>
                  </a:lnTo>
                  <a:lnTo>
                    <a:pt x="4595905" y="505858"/>
                  </a:lnTo>
                  <a:lnTo>
                    <a:pt x="4635660" y="490929"/>
                  </a:lnTo>
                  <a:lnTo>
                    <a:pt x="4673203" y="473750"/>
                  </a:lnTo>
                  <a:lnTo>
                    <a:pt x="4713850" y="448792"/>
                  </a:lnTo>
                  <a:lnTo>
                    <a:pt x="4743080" y="421631"/>
                  </a:lnTo>
                  <a:lnTo>
                    <a:pt x="4760124" y="379066"/>
                  </a:lnTo>
                  <a:lnTo>
                    <a:pt x="4758019" y="371082"/>
                  </a:lnTo>
                  <a:lnTo>
                    <a:pt x="4731267" y="341658"/>
                  </a:lnTo>
                  <a:lnTo>
                    <a:pt x="4689416" y="320868"/>
                  </a:lnTo>
                  <a:lnTo>
                    <a:pt x="4645832" y="311344"/>
                  </a:lnTo>
                  <a:lnTo>
                    <a:pt x="4605892" y="307874"/>
                  </a:lnTo>
                  <a:lnTo>
                    <a:pt x="4576186" y="307325"/>
                  </a:lnTo>
                  <a:lnTo>
                    <a:pt x="4560692" y="307624"/>
                  </a:lnTo>
                  <a:lnTo>
                    <a:pt x="4510862" y="311795"/>
                  </a:lnTo>
                  <a:lnTo>
                    <a:pt x="4453989" y="323472"/>
                  </a:lnTo>
                  <a:lnTo>
                    <a:pt x="4412982" y="334860"/>
                  </a:lnTo>
                  <a:lnTo>
                    <a:pt x="4370515" y="348711"/>
                  </a:lnTo>
                  <a:lnTo>
                    <a:pt x="4330908" y="363833"/>
                  </a:lnTo>
                  <a:lnTo>
                    <a:pt x="4294860" y="380040"/>
                  </a:lnTo>
                  <a:lnTo>
                    <a:pt x="4247201" y="406498"/>
                  </a:lnTo>
                  <a:lnTo>
                    <a:pt x="4207216" y="434901"/>
                  </a:lnTo>
                  <a:lnTo>
                    <a:pt x="4176285" y="463365"/>
                  </a:lnTo>
                  <a:lnTo>
                    <a:pt x="4155023" y="495272"/>
                  </a:lnTo>
                  <a:lnTo>
                    <a:pt x="4149471" y="517193"/>
                  </a:lnTo>
                  <a:lnTo>
                    <a:pt x="4150069" y="524921"/>
                  </a:lnTo>
                  <a:lnTo>
                    <a:pt x="4182537" y="556106"/>
                  </a:lnTo>
                  <a:lnTo>
                    <a:pt x="4229996" y="568093"/>
                  </a:lnTo>
                  <a:lnTo>
                    <a:pt x="4278850" y="572455"/>
                  </a:lnTo>
                  <a:lnTo>
                    <a:pt x="4291734" y="572755"/>
                  </a:lnTo>
                  <a:lnTo>
                    <a:pt x="4304965" y="572719"/>
                  </a:lnTo>
                  <a:lnTo>
                    <a:pt x="4347348" y="570491"/>
                  </a:lnTo>
                  <a:lnTo>
                    <a:pt x="4393820" y="565236"/>
                  </a:lnTo>
                  <a:lnTo>
                    <a:pt x="4442669" y="557511"/>
                  </a:lnTo>
                  <a:lnTo>
                    <a:pt x="4488259" y="548623"/>
                  </a:lnTo>
                  <a:lnTo>
                    <a:pt x="4531711" y="538803"/>
                  </a:lnTo>
                  <a:lnTo>
                    <a:pt x="4573230" y="528345"/>
                  </a:lnTo>
                  <a:lnTo>
                    <a:pt x="4611016" y="517699"/>
                  </a:lnTo>
                  <a:lnTo>
                    <a:pt x="4648458" y="504010"/>
                  </a:lnTo>
                  <a:lnTo>
                    <a:pt x="4684819" y="481715"/>
                  </a:lnTo>
                  <a:lnTo>
                    <a:pt x="4697199" y="465397"/>
                  </a:lnTo>
                  <a:lnTo>
                    <a:pt x="4699320" y="459939"/>
                  </a:lnTo>
                  <a:lnTo>
                    <a:pt x="4700569" y="454305"/>
                  </a:lnTo>
                  <a:lnTo>
                    <a:pt x="4700949" y="448494"/>
                  </a:lnTo>
                  <a:lnTo>
                    <a:pt x="4701329" y="442684"/>
                  </a:lnTo>
                  <a:lnTo>
                    <a:pt x="4686175" y="406216"/>
                  </a:lnTo>
                  <a:lnTo>
                    <a:pt x="4681835" y="402526"/>
                  </a:lnTo>
                  <a:lnTo>
                    <a:pt x="4677496" y="398837"/>
                  </a:lnTo>
                  <a:lnTo>
                    <a:pt x="4672869" y="395570"/>
                  </a:lnTo>
                  <a:lnTo>
                    <a:pt x="4667956" y="392729"/>
                  </a:lnTo>
                  <a:lnTo>
                    <a:pt x="4663044" y="389887"/>
                  </a:lnTo>
                  <a:lnTo>
                    <a:pt x="4638741" y="385098"/>
                  </a:lnTo>
                  <a:lnTo>
                    <a:pt x="4633782" y="384991"/>
                  </a:lnTo>
                  <a:lnTo>
                    <a:pt x="4628375" y="385703"/>
                  </a:lnTo>
                  <a:lnTo>
                    <a:pt x="4622521" y="387234"/>
                  </a:lnTo>
                  <a:lnTo>
                    <a:pt x="4616668" y="388765"/>
                  </a:lnTo>
                  <a:lnTo>
                    <a:pt x="4610811" y="391382"/>
                  </a:lnTo>
                  <a:lnTo>
                    <a:pt x="4604952" y="395084"/>
                  </a:lnTo>
                  <a:lnTo>
                    <a:pt x="4599092" y="398785"/>
                  </a:lnTo>
                  <a:lnTo>
                    <a:pt x="4569271" y="427086"/>
                  </a:lnTo>
                  <a:lnTo>
                    <a:pt x="4546007" y="462979"/>
                  </a:lnTo>
                  <a:lnTo>
                    <a:pt x="4536917" y="503412"/>
                  </a:lnTo>
                  <a:lnTo>
                    <a:pt x="4537280" y="510926"/>
                  </a:lnTo>
                  <a:lnTo>
                    <a:pt x="4538906" y="517607"/>
                  </a:lnTo>
                  <a:lnTo>
                    <a:pt x="4540532" y="524288"/>
                  </a:lnTo>
                  <a:lnTo>
                    <a:pt x="4574622" y="548057"/>
                  </a:lnTo>
                  <a:lnTo>
                    <a:pt x="4616029" y="551566"/>
                  </a:lnTo>
                  <a:lnTo>
                    <a:pt x="4624073" y="551445"/>
                  </a:lnTo>
                  <a:lnTo>
                    <a:pt x="4669388" y="544658"/>
                  </a:lnTo>
                  <a:lnTo>
                    <a:pt x="4710796" y="534330"/>
                  </a:lnTo>
                  <a:lnTo>
                    <a:pt x="4751039" y="521795"/>
                  </a:lnTo>
                  <a:lnTo>
                    <a:pt x="4787316" y="508472"/>
                  </a:lnTo>
                  <a:lnTo>
                    <a:pt x="4823231" y="490888"/>
                  </a:lnTo>
                  <a:lnTo>
                    <a:pt x="4846128" y="457171"/>
                  </a:lnTo>
                  <a:lnTo>
                    <a:pt x="4846447" y="451102"/>
                  </a:lnTo>
                  <a:lnTo>
                    <a:pt x="4846766" y="445033"/>
                  </a:lnTo>
                  <a:lnTo>
                    <a:pt x="4822141" y="411640"/>
                  </a:lnTo>
                  <a:lnTo>
                    <a:pt x="4785805" y="388145"/>
                  </a:lnTo>
                  <a:lnTo>
                    <a:pt x="4747770" y="372454"/>
                  </a:lnTo>
                  <a:lnTo>
                    <a:pt x="4698723" y="356544"/>
                  </a:lnTo>
                  <a:lnTo>
                    <a:pt x="4683597" y="351798"/>
                  </a:lnTo>
                  <a:lnTo>
                    <a:pt x="4644900" y="338261"/>
                  </a:lnTo>
                  <a:lnTo>
                    <a:pt x="4631577" y="331303"/>
                  </a:lnTo>
                  <a:lnTo>
                    <a:pt x="4625503" y="327749"/>
                  </a:lnTo>
                  <a:lnTo>
                    <a:pt x="4611446" y="285470"/>
                  </a:lnTo>
                  <a:lnTo>
                    <a:pt x="4611715" y="280833"/>
                  </a:lnTo>
                  <a:lnTo>
                    <a:pt x="4621748" y="243167"/>
                  </a:lnTo>
                  <a:lnTo>
                    <a:pt x="4622630" y="241916"/>
                  </a:lnTo>
                  <a:lnTo>
                    <a:pt x="4623512" y="240665"/>
                  </a:lnTo>
                  <a:lnTo>
                    <a:pt x="4639204" y="280700"/>
                  </a:lnTo>
                  <a:lnTo>
                    <a:pt x="4642623" y="290590"/>
                  </a:lnTo>
                  <a:lnTo>
                    <a:pt x="4659449" y="335385"/>
                  </a:lnTo>
                  <a:lnTo>
                    <a:pt x="4678365" y="378083"/>
                  </a:lnTo>
                  <a:lnTo>
                    <a:pt x="4697123" y="413721"/>
                  </a:lnTo>
                  <a:lnTo>
                    <a:pt x="4719333" y="449875"/>
                  </a:lnTo>
                  <a:lnTo>
                    <a:pt x="4726511" y="460541"/>
                  </a:lnTo>
                  <a:lnTo>
                    <a:pt x="4727839" y="462514"/>
                  </a:lnTo>
                  <a:lnTo>
                    <a:pt x="4729167" y="464488"/>
                  </a:lnTo>
                  <a:lnTo>
                    <a:pt x="4729484" y="464404"/>
                  </a:lnTo>
                  <a:lnTo>
                    <a:pt x="4728792" y="462262"/>
                  </a:lnTo>
                  <a:lnTo>
                    <a:pt x="4728099" y="460120"/>
                  </a:lnTo>
                  <a:lnTo>
                    <a:pt x="4726621" y="455547"/>
                  </a:lnTo>
                  <a:lnTo>
                    <a:pt x="4716106" y="413340"/>
                  </a:lnTo>
                  <a:lnTo>
                    <a:pt x="4707695" y="366019"/>
                  </a:lnTo>
                  <a:lnTo>
                    <a:pt x="4701228" y="316264"/>
                  </a:lnTo>
                  <a:lnTo>
                    <a:pt x="4698871" y="296259"/>
                  </a:lnTo>
                  <a:lnTo>
                    <a:pt x="4696393" y="279048"/>
                  </a:lnTo>
                  <a:lnTo>
                    <a:pt x="4693794" y="264631"/>
                  </a:lnTo>
                  <a:lnTo>
                    <a:pt x="4691073" y="253007"/>
                  </a:lnTo>
                </a:path>
              </a:pathLst>
            </a:custGeom>
            <a:noFill/>
            <a:ln cap="flat" cmpd="sng" w="277200">
              <a:solidFill>
                <a:srgbClr val="FF2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Take 3 positive integers input and print the greatest of them.</a:t>
            </a:r>
            <a:endParaRPr/>
          </a:p>
        </p:txBody>
      </p:sp>
      <p:pic>
        <p:nvPicPr>
          <p:cNvPr id="532" name="Google Shape;5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434" y="1118197"/>
            <a:ext cx="134575" cy="16520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0"/>
          <p:cNvSpPr/>
          <p:nvPr/>
        </p:nvSpPr>
        <p:spPr>
          <a:xfrm>
            <a:off x="1841279" y="1167343"/>
            <a:ext cx="58419" cy="67945"/>
          </a:xfrm>
          <a:custGeom>
            <a:rect b="b" l="l" r="r" t="t"/>
            <a:pathLst>
              <a:path extrusionOk="0" h="67944" w="58419">
                <a:moveTo>
                  <a:pt x="5351" y="3976"/>
                </a:moveTo>
                <a:lnTo>
                  <a:pt x="1544" y="3846"/>
                </a:lnTo>
                <a:lnTo>
                  <a:pt x="0" y="3944"/>
                </a:lnTo>
                <a:lnTo>
                  <a:pt x="716" y="4272"/>
                </a:lnTo>
                <a:lnTo>
                  <a:pt x="1229" y="4506"/>
                </a:lnTo>
                <a:lnTo>
                  <a:pt x="2511" y="5093"/>
                </a:lnTo>
                <a:lnTo>
                  <a:pt x="4562" y="6031"/>
                </a:lnTo>
                <a:lnTo>
                  <a:pt x="6614" y="6970"/>
                </a:lnTo>
                <a:lnTo>
                  <a:pt x="11406" y="7450"/>
                </a:lnTo>
                <a:lnTo>
                  <a:pt x="18939" y="7473"/>
                </a:lnTo>
                <a:lnTo>
                  <a:pt x="27637" y="7025"/>
                </a:lnTo>
                <a:lnTo>
                  <a:pt x="37109" y="5630"/>
                </a:lnTo>
                <a:lnTo>
                  <a:pt x="47357" y="3288"/>
                </a:lnTo>
                <a:lnTo>
                  <a:pt x="58380" y="0"/>
                </a:lnTo>
              </a:path>
              <a:path extrusionOk="0" h="67944" w="58419">
                <a:moveTo>
                  <a:pt x="9978" y="61532"/>
                </a:moveTo>
                <a:lnTo>
                  <a:pt x="4518" y="65541"/>
                </a:lnTo>
                <a:lnTo>
                  <a:pt x="5123" y="67560"/>
                </a:lnTo>
                <a:lnTo>
                  <a:pt x="11792" y="67589"/>
                </a:lnTo>
                <a:lnTo>
                  <a:pt x="18258" y="66746"/>
                </a:lnTo>
                <a:lnTo>
                  <a:pt x="26979" y="64172"/>
                </a:lnTo>
                <a:lnTo>
                  <a:pt x="37955" y="59865"/>
                </a:lnTo>
                <a:lnTo>
                  <a:pt x="51185" y="53826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0"/>
          <p:cNvSpPr/>
          <p:nvPr/>
        </p:nvSpPr>
        <p:spPr>
          <a:xfrm>
            <a:off x="2050182" y="1117669"/>
            <a:ext cx="3175" cy="144780"/>
          </a:xfrm>
          <a:custGeom>
            <a:rect b="b" l="l" r="r" t="t"/>
            <a:pathLst>
              <a:path extrusionOk="0" h="144780" w="3175">
                <a:moveTo>
                  <a:pt x="0" y="70985"/>
                </a:moveTo>
                <a:lnTo>
                  <a:pt x="2080" y="22606"/>
                </a:lnTo>
                <a:lnTo>
                  <a:pt x="2098" y="8463"/>
                </a:lnTo>
                <a:lnTo>
                  <a:pt x="2108" y="1019"/>
                </a:lnTo>
                <a:lnTo>
                  <a:pt x="2109" y="274"/>
                </a:lnTo>
                <a:lnTo>
                  <a:pt x="2110" y="0"/>
                </a:lnTo>
                <a:lnTo>
                  <a:pt x="2110" y="2586"/>
                </a:lnTo>
                <a:lnTo>
                  <a:pt x="2110" y="8158"/>
                </a:lnTo>
                <a:lnTo>
                  <a:pt x="2110" y="21446"/>
                </a:lnTo>
                <a:lnTo>
                  <a:pt x="2110" y="42448"/>
                </a:lnTo>
                <a:lnTo>
                  <a:pt x="2110" y="71165"/>
                </a:lnTo>
                <a:lnTo>
                  <a:pt x="2168" y="100161"/>
                </a:lnTo>
                <a:lnTo>
                  <a:pt x="2339" y="121995"/>
                </a:lnTo>
                <a:lnTo>
                  <a:pt x="2626" y="136668"/>
                </a:lnTo>
                <a:lnTo>
                  <a:pt x="3027" y="14418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0"/>
          <p:cNvSpPr/>
          <p:nvPr/>
        </p:nvSpPr>
        <p:spPr>
          <a:xfrm>
            <a:off x="2146300" y="1245673"/>
            <a:ext cx="33655" cy="62230"/>
          </a:xfrm>
          <a:custGeom>
            <a:rect b="b" l="l" r="r" t="t"/>
            <a:pathLst>
              <a:path extrusionOk="0" h="62230" w="33655">
                <a:moveTo>
                  <a:pt x="33427" y="0"/>
                </a:moveTo>
                <a:lnTo>
                  <a:pt x="16614" y="40765"/>
                </a:lnTo>
                <a:lnTo>
                  <a:pt x="9208" y="50464"/>
                </a:lnTo>
                <a:lnTo>
                  <a:pt x="0" y="6161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9338" y="1115071"/>
            <a:ext cx="93863" cy="17069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0"/>
          <p:cNvSpPr/>
          <p:nvPr/>
        </p:nvSpPr>
        <p:spPr>
          <a:xfrm>
            <a:off x="2450158" y="1202256"/>
            <a:ext cx="57785" cy="59690"/>
          </a:xfrm>
          <a:custGeom>
            <a:rect b="b" l="l" r="r" t="t"/>
            <a:pathLst>
              <a:path extrusionOk="0" h="59690" w="57785">
                <a:moveTo>
                  <a:pt x="11644" y="2360"/>
                </a:moveTo>
                <a:lnTo>
                  <a:pt x="6853" y="2088"/>
                </a:lnTo>
                <a:lnTo>
                  <a:pt x="4364" y="1947"/>
                </a:lnTo>
                <a:lnTo>
                  <a:pt x="4175" y="1936"/>
                </a:lnTo>
                <a:lnTo>
                  <a:pt x="5015" y="1923"/>
                </a:lnTo>
                <a:lnTo>
                  <a:pt x="5708" y="1923"/>
                </a:lnTo>
                <a:lnTo>
                  <a:pt x="12364" y="1914"/>
                </a:lnTo>
                <a:lnTo>
                  <a:pt x="24983" y="1899"/>
                </a:lnTo>
                <a:lnTo>
                  <a:pt x="34128" y="1772"/>
                </a:lnTo>
                <a:lnTo>
                  <a:pt x="42633" y="1413"/>
                </a:lnTo>
                <a:lnTo>
                  <a:pt x="50499" y="822"/>
                </a:lnTo>
                <a:lnTo>
                  <a:pt x="57726" y="0"/>
                </a:lnTo>
              </a:path>
              <a:path extrusionOk="0" h="59690" w="57785">
                <a:moveTo>
                  <a:pt x="7459" y="59470"/>
                </a:moveTo>
                <a:lnTo>
                  <a:pt x="2702" y="59469"/>
                </a:lnTo>
                <a:lnTo>
                  <a:pt x="233" y="59469"/>
                </a:lnTo>
                <a:lnTo>
                  <a:pt x="54" y="59469"/>
                </a:lnTo>
                <a:lnTo>
                  <a:pt x="10011" y="59469"/>
                </a:lnTo>
                <a:lnTo>
                  <a:pt x="17317" y="59237"/>
                </a:lnTo>
                <a:lnTo>
                  <a:pt x="25794" y="58541"/>
                </a:lnTo>
                <a:lnTo>
                  <a:pt x="35444" y="57381"/>
                </a:lnTo>
                <a:lnTo>
                  <a:pt x="46265" y="5575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50"/>
          <p:cNvGrpSpPr/>
          <p:nvPr/>
        </p:nvGrpSpPr>
        <p:grpSpPr>
          <a:xfrm>
            <a:off x="2650759" y="1109791"/>
            <a:ext cx="172916" cy="204901"/>
            <a:chOff x="2650759" y="1109791"/>
            <a:chExt cx="172916" cy="204901"/>
          </a:xfrm>
        </p:grpSpPr>
        <p:pic>
          <p:nvPicPr>
            <p:cNvPr id="539" name="Google Shape;539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50759" y="1109791"/>
              <a:ext cx="88968" cy="1942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50"/>
            <p:cNvSpPr/>
            <p:nvPr/>
          </p:nvSpPr>
          <p:spPr>
            <a:xfrm>
              <a:off x="2793195" y="1243572"/>
              <a:ext cx="30480" cy="71120"/>
            </a:xfrm>
            <a:custGeom>
              <a:rect b="b" l="l" r="r" t="t"/>
              <a:pathLst>
                <a:path extrusionOk="0" h="71119" w="30480">
                  <a:moveTo>
                    <a:pt x="30260" y="3707"/>
                  </a:moveTo>
                  <a:lnTo>
                    <a:pt x="27942" y="0"/>
                  </a:lnTo>
                  <a:lnTo>
                    <a:pt x="25974" y="2010"/>
                  </a:lnTo>
                  <a:lnTo>
                    <a:pt x="24355" y="9741"/>
                  </a:lnTo>
                  <a:lnTo>
                    <a:pt x="22996" y="15708"/>
                  </a:lnTo>
                  <a:lnTo>
                    <a:pt x="9244" y="55339"/>
                  </a:lnTo>
                  <a:lnTo>
                    <a:pt x="4786" y="63572"/>
                  </a:lnTo>
                  <a:lnTo>
                    <a:pt x="0" y="70730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1" name="Google Shape;541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7138" y="1148406"/>
            <a:ext cx="89675" cy="170192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0"/>
          <p:cNvSpPr/>
          <p:nvPr/>
        </p:nvSpPr>
        <p:spPr>
          <a:xfrm>
            <a:off x="3145639" y="1197789"/>
            <a:ext cx="78105" cy="62230"/>
          </a:xfrm>
          <a:custGeom>
            <a:rect b="b" l="l" r="r" t="t"/>
            <a:pathLst>
              <a:path extrusionOk="0" h="62230" w="78105">
                <a:moveTo>
                  <a:pt x="21611" y="4841"/>
                </a:moveTo>
                <a:lnTo>
                  <a:pt x="12967" y="5058"/>
                </a:lnTo>
                <a:lnTo>
                  <a:pt x="9119" y="5288"/>
                </a:lnTo>
                <a:lnTo>
                  <a:pt x="10069" y="5534"/>
                </a:lnTo>
                <a:lnTo>
                  <a:pt x="10745" y="5708"/>
                </a:lnTo>
                <a:lnTo>
                  <a:pt x="12436" y="6144"/>
                </a:lnTo>
                <a:lnTo>
                  <a:pt x="15142" y="6842"/>
                </a:lnTo>
                <a:lnTo>
                  <a:pt x="17847" y="7539"/>
                </a:lnTo>
                <a:lnTo>
                  <a:pt x="22812" y="7802"/>
                </a:lnTo>
                <a:lnTo>
                  <a:pt x="30037" y="7630"/>
                </a:lnTo>
                <a:lnTo>
                  <a:pt x="38947" y="7012"/>
                </a:lnTo>
                <a:lnTo>
                  <a:pt x="49914" y="5534"/>
                </a:lnTo>
                <a:lnTo>
                  <a:pt x="62937" y="3197"/>
                </a:lnTo>
                <a:lnTo>
                  <a:pt x="78017" y="0"/>
                </a:lnTo>
              </a:path>
              <a:path extrusionOk="0" h="62230" w="78105">
                <a:moveTo>
                  <a:pt x="9750" y="59283"/>
                </a:moveTo>
                <a:lnTo>
                  <a:pt x="4562" y="59283"/>
                </a:lnTo>
                <a:lnTo>
                  <a:pt x="1521" y="59283"/>
                </a:lnTo>
                <a:lnTo>
                  <a:pt x="626" y="59283"/>
                </a:lnTo>
                <a:lnTo>
                  <a:pt x="0" y="59283"/>
                </a:lnTo>
                <a:lnTo>
                  <a:pt x="784" y="59562"/>
                </a:lnTo>
                <a:lnTo>
                  <a:pt x="1516" y="59747"/>
                </a:lnTo>
                <a:lnTo>
                  <a:pt x="3476" y="60245"/>
                </a:lnTo>
                <a:lnTo>
                  <a:pt x="6663" y="61054"/>
                </a:lnTo>
                <a:lnTo>
                  <a:pt x="12426" y="61712"/>
                </a:lnTo>
                <a:lnTo>
                  <a:pt x="22891" y="61953"/>
                </a:lnTo>
                <a:lnTo>
                  <a:pt x="38058" y="61779"/>
                </a:lnTo>
                <a:lnTo>
                  <a:pt x="57927" y="6118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0"/>
          <p:cNvSpPr/>
          <p:nvPr/>
        </p:nvSpPr>
        <p:spPr>
          <a:xfrm>
            <a:off x="3325726" y="1129680"/>
            <a:ext cx="33655" cy="196215"/>
          </a:xfrm>
          <a:custGeom>
            <a:rect b="b" l="l" r="r" t="t"/>
            <a:pathLst>
              <a:path extrusionOk="0" h="196215" w="33654">
                <a:moveTo>
                  <a:pt x="33446" y="69796"/>
                </a:moveTo>
                <a:lnTo>
                  <a:pt x="33644" y="41671"/>
                </a:lnTo>
                <a:lnTo>
                  <a:pt x="33553" y="20989"/>
                </a:lnTo>
                <a:lnTo>
                  <a:pt x="33171" y="7748"/>
                </a:lnTo>
                <a:lnTo>
                  <a:pt x="32501" y="1950"/>
                </a:lnTo>
                <a:lnTo>
                  <a:pt x="31734" y="0"/>
                </a:lnTo>
                <a:lnTo>
                  <a:pt x="29889" y="3660"/>
                </a:lnTo>
                <a:lnTo>
                  <a:pt x="18849" y="43266"/>
                </a:lnTo>
                <a:lnTo>
                  <a:pt x="9394" y="84576"/>
                </a:lnTo>
                <a:lnTo>
                  <a:pt x="1730" y="125625"/>
                </a:lnTo>
                <a:lnTo>
                  <a:pt x="0" y="156773"/>
                </a:lnTo>
                <a:lnTo>
                  <a:pt x="798" y="174548"/>
                </a:lnTo>
                <a:lnTo>
                  <a:pt x="2399" y="195899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50"/>
          <p:cNvGrpSpPr/>
          <p:nvPr/>
        </p:nvGrpSpPr>
        <p:grpSpPr>
          <a:xfrm>
            <a:off x="271019" y="1501101"/>
            <a:ext cx="5090932" cy="1857290"/>
            <a:chOff x="271019" y="1501101"/>
            <a:chExt cx="5090932" cy="1857290"/>
          </a:xfrm>
        </p:grpSpPr>
        <p:pic>
          <p:nvPicPr>
            <p:cNvPr id="545" name="Google Shape;545;p5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1019" y="1559895"/>
              <a:ext cx="5090932" cy="17984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5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45027" y="1501101"/>
              <a:ext cx="137491" cy="2055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7" name="Google Shape;547;p50"/>
            <p:cNvSpPr/>
            <p:nvPr/>
          </p:nvSpPr>
          <p:spPr>
            <a:xfrm>
              <a:off x="929965" y="2093408"/>
              <a:ext cx="4109085" cy="0"/>
            </a:xfrm>
            <a:custGeom>
              <a:rect b="b" l="l" r="r" t="t"/>
              <a:pathLst>
                <a:path extrusionOk="0" h="120000" w="4109085">
                  <a:moveTo>
                    <a:pt x="0" y="0"/>
                  </a:moveTo>
                  <a:lnTo>
                    <a:pt x="0" y="0"/>
                  </a:lnTo>
                  <a:lnTo>
                    <a:pt x="4091593" y="0"/>
                  </a:lnTo>
                  <a:lnTo>
                    <a:pt x="4108712" y="0"/>
                  </a:lnTo>
                </a:path>
              </a:pathLst>
            </a:custGeom>
            <a:noFill/>
            <a:ln cap="flat" cmpd="sng" w="277200">
              <a:solidFill>
                <a:srgbClr val="FF2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8" name="Google Shape;548;p5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806572" y="2274531"/>
              <a:ext cx="148637" cy="1648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Google Shape;549;p50"/>
            <p:cNvSpPr/>
            <p:nvPr/>
          </p:nvSpPr>
          <p:spPr>
            <a:xfrm>
              <a:off x="983974" y="2737805"/>
              <a:ext cx="3928110" cy="0"/>
            </a:xfrm>
            <a:custGeom>
              <a:rect b="b" l="l" r="r" t="t"/>
              <a:pathLst>
                <a:path extrusionOk="0" h="120000" w="3928110">
                  <a:moveTo>
                    <a:pt x="0" y="0"/>
                  </a:moveTo>
                  <a:lnTo>
                    <a:pt x="0" y="0"/>
                  </a:lnTo>
                  <a:lnTo>
                    <a:pt x="3910490" y="0"/>
                  </a:lnTo>
                  <a:lnTo>
                    <a:pt x="3927717" y="0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0"/>
            <p:cNvSpPr/>
            <p:nvPr/>
          </p:nvSpPr>
          <p:spPr>
            <a:xfrm>
              <a:off x="495350" y="3108489"/>
              <a:ext cx="4679315" cy="0"/>
            </a:xfrm>
            <a:custGeom>
              <a:rect b="b" l="l" r="r" t="t"/>
              <a:pathLst>
                <a:path extrusionOk="0" h="120000" w="4679315">
                  <a:moveTo>
                    <a:pt x="0" y="0"/>
                  </a:moveTo>
                  <a:lnTo>
                    <a:pt x="0" y="0"/>
                  </a:lnTo>
                  <a:lnTo>
                    <a:pt x="4661558" y="0"/>
                  </a:lnTo>
                  <a:lnTo>
                    <a:pt x="4678759" y="0"/>
                  </a:lnTo>
                </a:path>
              </a:pathLst>
            </a:custGeom>
            <a:noFill/>
            <a:ln cap="flat" cmpd="sng" w="277200">
              <a:solidFill>
                <a:srgbClr val="FF2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1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Take 3 positive integers input and print the greatest of them.</a:t>
            </a:r>
            <a:endParaRPr/>
          </a:p>
        </p:txBody>
      </p:sp>
      <p:pic>
        <p:nvPicPr>
          <p:cNvPr id="556" name="Google Shape;55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887" y="1319294"/>
            <a:ext cx="129695" cy="161544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1"/>
          <p:cNvSpPr/>
          <p:nvPr/>
        </p:nvSpPr>
        <p:spPr>
          <a:xfrm>
            <a:off x="1726061" y="1361445"/>
            <a:ext cx="69850" cy="71755"/>
          </a:xfrm>
          <a:custGeom>
            <a:rect b="b" l="l" r="r" t="t"/>
            <a:pathLst>
              <a:path extrusionOk="0" h="71755" w="69850">
                <a:moveTo>
                  <a:pt x="3925" y="11299"/>
                </a:moveTo>
                <a:lnTo>
                  <a:pt x="1528" y="11853"/>
                </a:lnTo>
                <a:lnTo>
                  <a:pt x="254" y="12149"/>
                </a:lnTo>
                <a:lnTo>
                  <a:pt x="105" y="12183"/>
                </a:lnTo>
                <a:lnTo>
                  <a:pt x="737" y="12204"/>
                </a:lnTo>
                <a:lnTo>
                  <a:pt x="1263" y="12194"/>
                </a:lnTo>
                <a:lnTo>
                  <a:pt x="4578" y="12129"/>
                </a:lnTo>
                <a:lnTo>
                  <a:pt x="10681" y="12011"/>
                </a:lnTo>
                <a:lnTo>
                  <a:pt x="18976" y="11164"/>
                </a:lnTo>
                <a:lnTo>
                  <a:pt x="30676" y="8879"/>
                </a:lnTo>
                <a:lnTo>
                  <a:pt x="45781" y="5158"/>
                </a:lnTo>
                <a:lnTo>
                  <a:pt x="64292" y="0"/>
                </a:lnTo>
              </a:path>
              <a:path extrusionOk="0" h="71755" w="69850">
                <a:moveTo>
                  <a:pt x="9088" y="71413"/>
                </a:moveTo>
                <a:lnTo>
                  <a:pt x="24261" y="68723"/>
                </a:lnTo>
                <a:lnTo>
                  <a:pt x="39435" y="66032"/>
                </a:lnTo>
                <a:lnTo>
                  <a:pt x="54608" y="63342"/>
                </a:lnTo>
                <a:lnTo>
                  <a:pt x="69782" y="60651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p51"/>
          <p:cNvGrpSpPr/>
          <p:nvPr/>
        </p:nvGrpSpPr>
        <p:grpSpPr>
          <a:xfrm>
            <a:off x="1994779" y="1271823"/>
            <a:ext cx="129553" cy="171672"/>
            <a:chOff x="1994779" y="1271823"/>
            <a:chExt cx="129553" cy="171672"/>
          </a:xfrm>
        </p:grpSpPr>
        <p:sp>
          <p:nvSpPr>
            <p:cNvPr id="559" name="Google Shape;559;p51"/>
            <p:cNvSpPr/>
            <p:nvPr/>
          </p:nvSpPr>
          <p:spPr>
            <a:xfrm>
              <a:off x="1994779" y="1271823"/>
              <a:ext cx="14604" cy="140335"/>
            </a:xfrm>
            <a:custGeom>
              <a:rect b="b" l="l" r="r" t="t"/>
              <a:pathLst>
                <a:path extrusionOk="0" h="140334" w="14605">
                  <a:moveTo>
                    <a:pt x="14376" y="50975"/>
                  </a:moveTo>
                  <a:lnTo>
                    <a:pt x="11041" y="10542"/>
                  </a:lnTo>
                  <a:lnTo>
                    <a:pt x="10671" y="568"/>
                  </a:lnTo>
                  <a:lnTo>
                    <a:pt x="10658" y="221"/>
                  </a:lnTo>
                  <a:lnTo>
                    <a:pt x="10643" y="0"/>
                  </a:lnTo>
                  <a:lnTo>
                    <a:pt x="10629" y="406"/>
                  </a:lnTo>
                  <a:lnTo>
                    <a:pt x="10622" y="876"/>
                  </a:lnTo>
                  <a:lnTo>
                    <a:pt x="10559" y="5536"/>
                  </a:lnTo>
                  <a:lnTo>
                    <a:pt x="8992" y="48913"/>
                  </a:lnTo>
                  <a:lnTo>
                    <a:pt x="5823" y="87148"/>
                  </a:lnTo>
                  <a:lnTo>
                    <a:pt x="3243" y="111688"/>
                  </a:lnTo>
                  <a:lnTo>
                    <a:pt x="0" y="139843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0" name="Google Shape;560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60694" y="1360194"/>
              <a:ext cx="63638" cy="833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1" name="Google Shape;56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0091" y="1210715"/>
            <a:ext cx="96047" cy="24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9756" y="1347256"/>
            <a:ext cx="89629" cy="85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51"/>
          <p:cNvGrpSpPr/>
          <p:nvPr/>
        </p:nvGrpSpPr>
        <p:grpSpPr>
          <a:xfrm>
            <a:off x="2721650" y="1285256"/>
            <a:ext cx="213334" cy="183962"/>
            <a:chOff x="2721650" y="1285256"/>
            <a:chExt cx="213334" cy="183962"/>
          </a:xfrm>
        </p:grpSpPr>
        <p:pic>
          <p:nvPicPr>
            <p:cNvPr id="564" name="Google Shape;564;p5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21650" y="1285256"/>
              <a:ext cx="142884" cy="13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5" name="Google Shape;565;p51"/>
            <p:cNvSpPr/>
            <p:nvPr/>
          </p:nvSpPr>
          <p:spPr>
            <a:xfrm>
              <a:off x="2898789" y="1391748"/>
              <a:ext cx="36195" cy="77470"/>
            </a:xfrm>
            <a:custGeom>
              <a:rect b="b" l="l" r="r" t="t"/>
              <a:pathLst>
                <a:path extrusionOk="0" h="77469" w="36194">
                  <a:moveTo>
                    <a:pt x="35729" y="0"/>
                  </a:moveTo>
                  <a:lnTo>
                    <a:pt x="18896" y="46525"/>
                  </a:lnTo>
                  <a:lnTo>
                    <a:pt x="10374" y="60605"/>
                  </a:lnTo>
                  <a:lnTo>
                    <a:pt x="0" y="76852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51"/>
          <p:cNvGrpSpPr/>
          <p:nvPr/>
        </p:nvGrpSpPr>
        <p:grpSpPr>
          <a:xfrm>
            <a:off x="3179374" y="1287880"/>
            <a:ext cx="229342" cy="145598"/>
            <a:chOff x="3179374" y="1287880"/>
            <a:chExt cx="229342" cy="145598"/>
          </a:xfrm>
        </p:grpSpPr>
        <p:pic>
          <p:nvPicPr>
            <p:cNvPr id="567" name="Google Shape;567;p5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179374" y="1287880"/>
              <a:ext cx="95496" cy="142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8" name="Google Shape;568;p51"/>
            <p:cNvSpPr/>
            <p:nvPr/>
          </p:nvSpPr>
          <p:spPr>
            <a:xfrm>
              <a:off x="3320451" y="1354738"/>
              <a:ext cx="88265" cy="78740"/>
            </a:xfrm>
            <a:custGeom>
              <a:rect b="b" l="l" r="r" t="t"/>
              <a:pathLst>
                <a:path extrusionOk="0" h="78740" w="88264">
                  <a:moveTo>
                    <a:pt x="0" y="16949"/>
                  </a:moveTo>
                  <a:lnTo>
                    <a:pt x="23001" y="11626"/>
                  </a:lnTo>
                  <a:lnTo>
                    <a:pt x="42971" y="7027"/>
                  </a:lnTo>
                  <a:lnTo>
                    <a:pt x="59909" y="3151"/>
                  </a:lnTo>
                  <a:lnTo>
                    <a:pt x="73814" y="0"/>
                  </a:lnTo>
                </a:path>
                <a:path extrusionOk="0" h="78740" w="88264">
                  <a:moveTo>
                    <a:pt x="13810" y="78120"/>
                  </a:moveTo>
                  <a:lnTo>
                    <a:pt x="58765" y="69681"/>
                  </a:lnTo>
                  <a:lnTo>
                    <a:pt x="80779" y="62621"/>
                  </a:lnTo>
                  <a:lnTo>
                    <a:pt x="87835" y="59302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69" name="Google Shape;569;p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45532" y="1273418"/>
            <a:ext cx="100601" cy="196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0" name="Google Shape;570;p51"/>
          <p:cNvGrpSpPr/>
          <p:nvPr/>
        </p:nvGrpSpPr>
        <p:grpSpPr>
          <a:xfrm>
            <a:off x="514322" y="1835160"/>
            <a:ext cx="5090932" cy="1910733"/>
            <a:chOff x="514322" y="1835160"/>
            <a:chExt cx="5090932" cy="1910733"/>
          </a:xfrm>
        </p:grpSpPr>
        <p:pic>
          <p:nvPicPr>
            <p:cNvPr id="571" name="Google Shape;571;p5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14322" y="1947397"/>
              <a:ext cx="5090932" cy="17984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5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15775" y="1835160"/>
              <a:ext cx="133854" cy="2230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Google Shape;573;p51"/>
            <p:cNvSpPr/>
            <p:nvPr/>
          </p:nvSpPr>
          <p:spPr>
            <a:xfrm>
              <a:off x="1156992" y="2464229"/>
              <a:ext cx="4199255" cy="0"/>
            </a:xfrm>
            <a:custGeom>
              <a:rect b="b" l="l" r="r" t="t"/>
              <a:pathLst>
                <a:path extrusionOk="0" h="120000" w="4199255">
                  <a:moveTo>
                    <a:pt x="0" y="0"/>
                  </a:moveTo>
                  <a:lnTo>
                    <a:pt x="0" y="0"/>
                  </a:lnTo>
                  <a:lnTo>
                    <a:pt x="4181993" y="0"/>
                  </a:lnTo>
                  <a:lnTo>
                    <a:pt x="4199203" y="0"/>
                  </a:lnTo>
                </a:path>
              </a:pathLst>
            </a:custGeom>
            <a:noFill/>
            <a:ln cap="flat" cmpd="sng" w="277200">
              <a:solidFill>
                <a:srgbClr val="FF2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4" name="Google Shape;574;p5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213396" y="2609670"/>
              <a:ext cx="131291" cy="212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5" name="Google Shape;575;p51"/>
            <p:cNvSpPr/>
            <p:nvPr/>
          </p:nvSpPr>
          <p:spPr>
            <a:xfrm>
              <a:off x="1168965" y="3123007"/>
              <a:ext cx="4095750" cy="0"/>
            </a:xfrm>
            <a:custGeom>
              <a:rect b="b" l="l" r="r" t="t"/>
              <a:pathLst>
                <a:path extrusionOk="0" h="120000" w="4095750">
                  <a:moveTo>
                    <a:pt x="0" y="0"/>
                  </a:moveTo>
                  <a:lnTo>
                    <a:pt x="0" y="0"/>
                  </a:lnTo>
                  <a:lnTo>
                    <a:pt x="4078182" y="0"/>
                  </a:lnTo>
                  <a:lnTo>
                    <a:pt x="4095245" y="0"/>
                  </a:lnTo>
                </a:path>
              </a:pathLst>
            </a:custGeom>
            <a:noFill/>
            <a:ln cap="flat" cmpd="sng" w="277200">
              <a:solidFill>
                <a:srgbClr val="FF2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1296901" y="3436959"/>
              <a:ext cx="4032885" cy="0"/>
            </a:xfrm>
            <a:custGeom>
              <a:rect b="b" l="l" r="r" t="t"/>
              <a:pathLst>
                <a:path extrusionOk="0" h="120000" w="4032885">
                  <a:moveTo>
                    <a:pt x="0" y="0"/>
                  </a:moveTo>
                  <a:lnTo>
                    <a:pt x="0" y="0"/>
                  </a:lnTo>
                  <a:lnTo>
                    <a:pt x="4015442" y="0"/>
                  </a:lnTo>
                  <a:lnTo>
                    <a:pt x="4032530" y="0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384725" y="352847"/>
            <a:ext cx="401701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Chapter	</a:t>
            </a:r>
            <a:r>
              <a:rPr lang="en-US" sz="2500"/>
              <a:t>2 : Conditionals</a:t>
            </a:r>
            <a:endParaRPr sz="2500"/>
          </a:p>
        </p:txBody>
      </p:sp>
      <p:sp>
        <p:nvSpPr>
          <p:cNvPr id="51" name="Google Shape;51;p34"/>
          <p:cNvSpPr txBox="1"/>
          <p:nvPr/>
        </p:nvSpPr>
        <p:spPr>
          <a:xfrm>
            <a:off x="351350" y="1022808"/>
            <a:ext cx="3581400" cy="1918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422275" lvl="0" marL="5029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If, If - Else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70533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Multiple conditions - &amp;&amp;, ||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76250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Nested if else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90219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Else if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86408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Ternary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85775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Switch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52" name="Google Shape;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9140" y="1130154"/>
            <a:ext cx="1952509" cy="52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2"/>
          <p:cNvSpPr txBox="1"/>
          <p:nvPr>
            <p:ph type="title"/>
          </p:nvPr>
        </p:nvSpPr>
        <p:spPr>
          <a:xfrm>
            <a:off x="314850" y="276926"/>
            <a:ext cx="833437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Homework </a:t>
            </a:r>
            <a:r>
              <a:rPr lang="en-US"/>
              <a:t>: Take 3 positive integers input and print the least of them.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3"/>
          <p:cNvSpPr txBox="1"/>
          <p:nvPr>
            <p:ph type="title"/>
          </p:nvPr>
        </p:nvSpPr>
        <p:spPr>
          <a:xfrm>
            <a:off x="2080354" y="1203024"/>
            <a:ext cx="498411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Nested If - Else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4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Take 3 positive integers input and print the greatest of them.</a:t>
            </a:r>
            <a:endParaRPr/>
          </a:p>
        </p:txBody>
      </p:sp>
      <p:grpSp>
        <p:nvGrpSpPr>
          <p:cNvPr id="592" name="Google Shape;592;p54"/>
          <p:cNvGrpSpPr/>
          <p:nvPr/>
        </p:nvGrpSpPr>
        <p:grpSpPr>
          <a:xfrm>
            <a:off x="4304470" y="844068"/>
            <a:ext cx="227463" cy="287655"/>
            <a:chOff x="4304470" y="844068"/>
            <a:chExt cx="227463" cy="287655"/>
          </a:xfrm>
        </p:grpSpPr>
        <p:sp>
          <p:nvSpPr>
            <p:cNvPr id="593" name="Google Shape;593;p54"/>
            <p:cNvSpPr/>
            <p:nvPr/>
          </p:nvSpPr>
          <p:spPr>
            <a:xfrm>
              <a:off x="4304470" y="844068"/>
              <a:ext cx="70485" cy="287655"/>
            </a:xfrm>
            <a:custGeom>
              <a:rect b="b" l="l" r="r" t="t"/>
              <a:pathLst>
                <a:path extrusionOk="0" h="287655" w="70485">
                  <a:moveTo>
                    <a:pt x="70205" y="29529"/>
                  </a:moveTo>
                  <a:lnTo>
                    <a:pt x="70289" y="22824"/>
                  </a:lnTo>
                  <a:lnTo>
                    <a:pt x="69858" y="17279"/>
                  </a:lnTo>
                  <a:lnTo>
                    <a:pt x="68909" y="12893"/>
                  </a:lnTo>
                  <a:lnTo>
                    <a:pt x="68265" y="9910"/>
                  </a:lnTo>
                  <a:lnTo>
                    <a:pt x="66548" y="6934"/>
                  </a:lnTo>
                  <a:lnTo>
                    <a:pt x="63762" y="3965"/>
                  </a:lnTo>
                  <a:lnTo>
                    <a:pt x="60974" y="996"/>
                  </a:lnTo>
                  <a:lnTo>
                    <a:pt x="58563" y="0"/>
                  </a:lnTo>
                  <a:lnTo>
                    <a:pt x="56528" y="978"/>
                  </a:lnTo>
                  <a:lnTo>
                    <a:pt x="54494" y="1956"/>
                  </a:lnTo>
                  <a:lnTo>
                    <a:pt x="51993" y="5126"/>
                  </a:lnTo>
                  <a:lnTo>
                    <a:pt x="49027" y="10489"/>
                  </a:lnTo>
                  <a:lnTo>
                    <a:pt x="46061" y="15851"/>
                  </a:lnTo>
                  <a:lnTo>
                    <a:pt x="29943" y="57561"/>
                  </a:lnTo>
                  <a:lnTo>
                    <a:pt x="17985" y="98545"/>
                  </a:lnTo>
                  <a:lnTo>
                    <a:pt x="7509" y="145378"/>
                  </a:lnTo>
                  <a:lnTo>
                    <a:pt x="1112" y="192891"/>
                  </a:lnTo>
                  <a:lnTo>
                    <a:pt x="0" y="224026"/>
                  </a:lnTo>
                  <a:lnTo>
                    <a:pt x="96" y="233191"/>
                  </a:lnTo>
                  <a:lnTo>
                    <a:pt x="9463" y="276347"/>
                  </a:lnTo>
                  <a:lnTo>
                    <a:pt x="31414" y="287451"/>
                  </a:lnTo>
                  <a:lnTo>
                    <a:pt x="42663" y="286646"/>
                  </a:lnTo>
                  <a:lnTo>
                    <a:pt x="56667" y="284268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4" name="Google Shape;594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83852" y="967840"/>
              <a:ext cx="148081" cy="1140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Google Shape;595;p54"/>
          <p:cNvGrpSpPr/>
          <p:nvPr/>
        </p:nvGrpSpPr>
        <p:grpSpPr>
          <a:xfrm>
            <a:off x="4584920" y="857215"/>
            <a:ext cx="632329" cy="248486"/>
            <a:chOff x="4584920" y="857215"/>
            <a:chExt cx="632329" cy="248486"/>
          </a:xfrm>
        </p:grpSpPr>
        <p:pic>
          <p:nvPicPr>
            <p:cNvPr id="596" name="Google Shape;596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84920" y="857215"/>
              <a:ext cx="271377" cy="2484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7" name="Google Shape;597;p54"/>
            <p:cNvSpPr/>
            <p:nvPr/>
          </p:nvSpPr>
          <p:spPr>
            <a:xfrm>
              <a:off x="4887093" y="964299"/>
              <a:ext cx="40005" cy="88900"/>
            </a:xfrm>
            <a:custGeom>
              <a:rect b="b" l="l" r="r" t="t"/>
              <a:pathLst>
                <a:path extrusionOk="0" h="88900" w="40004">
                  <a:moveTo>
                    <a:pt x="14887" y="2380"/>
                  </a:moveTo>
                  <a:lnTo>
                    <a:pt x="9960" y="0"/>
                  </a:lnTo>
                  <a:lnTo>
                    <a:pt x="6637" y="2150"/>
                  </a:lnTo>
                  <a:lnTo>
                    <a:pt x="4919" y="8832"/>
                  </a:lnTo>
                  <a:lnTo>
                    <a:pt x="3202" y="15514"/>
                  </a:lnTo>
                  <a:lnTo>
                    <a:pt x="1986" y="21620"/>
                  </a:lnTo>
                  <a:lnTo>
                    <a:pt x="1270" y="27149"/>
                  </a:lnTo>
                  <a:lnTo>
                    <a:pt x="554" y="32678"/>
                  </a:lnTo>
                  <a:lnTo>
                    <a:pt x="157" y="40932"/>
                  </a:lnTo>
                  <a:lnTo>
                    <a:pt x="78" y="51910"/>
                  </a:lnTo>
                  <a:lnTo>
                    <a:pt x="0" y="62887"/>
                  </a:lnTo>
                  <a:lnTo>
                    <a:pt x="504" y="70505"/>
                  </a:lnTo>
                  <a:lnTo>
                    <a:pt x="1591" y="74761"/>
                  </a:lnTo>
                  <a:lnTo>
                    <a:pt x="2679" y="79018"/>
                  </a:lnTo>
                  <a:lnTo>
                    <a:pt x="4135" y="82203"/>
                  </a:lnTo>
                  <a:lnTo>
                    <a:pt x="5960" y="84316"/>
                  </a:lnTo>
                  <a:lnTo>
                    <a:pt x="7785" y="86428"/>
                  </a:lnTo>
                  <a:lnTo>
                    <a:pt x="9939" y="87751"/>
                  </a:lnTo>
                  <a:lnTo>
                    <a:pt x="12424" y="88282"/>
                  </a:lnTo>
                  <a:lnTo>
                    <a:pt x="14909" y="88813"/>
                  </a:lnTo>
                  <a:lnTo>
                    <a:pt x="33259" y="67497"/>
                  </a:lnTo>
                  <a:lnTo>
                    <a:pt x="35034" y="62812"/>
                  </a:lnTo>
                  <a:lnTo>
                    <a:pt x="36387" y="57995"/>
                  </a:lnTo>
                  <a:lnTo>
                    <a:pt x="37318" y="53047"/>
                  </a:lnTo>
                  <a:lnTo>
                    <a:pt x="38249" y="48100"/>
                  </a:lnTo>
                  <a:lnTo>
                    <a:pt x="38858" y="41693"/>
                  </a:lnTo>
                  <a:lnTo>
                    <a:pt x="39145" y="33827"/>
                  </a:lnTo>
                  <a:lnTo>
                    <a:pt x="39431" y="25962"/>
                  </a:lnTo>
                  <a:lnTo>
                    <a:pt x="39115" y="20535"/>
                  </a:lnTo>
                  <a:lnTo>
                    <a:pt x="38197" y="17550"/>
                  </a:lnTo>
                  <a:lnTo>
                    <a:pt x="37279" y="14565"/>
                  </a:lnTo>
                  <a:lnTo>
                    <a:pt x="35915" y="12239"/>
                  </a:lnTo>
                  <a:lnTo>
                    <a:pt x="34107" y="10573"/>
                  </a:lnTo>
                  <a:lnTo>
                    <a:pt x="31514" y="8184"/>
                  </a:lnTo>
                  <a:lnTo>
                    <a:pt x="26443" y="8080"/>
                  </a:lnTo>
                  <a:lnTo>
                    <a:pt x="18894" y="10261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8" name="Google Shape;598;p5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80645" y="868789"/>
              <a:ext cx="236604" cy="221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9" name="Google Shape;599;p54"/>
          <p:cNvGrpSpPr/>
          <p:nvPr/>
        </p:nvGrpSpPr>
        <p:grpSpPr>
          <a:xfrm>
            <a:off x="5424032" y="893817"/>
            <a:ext cx="533232" cy="331070"/>
            <a:chOff x="5424032" y="893817"/>
            <a:chExt cx="533232" cy="331070"/>
          </a:xfrm>
        </p:grpSpPr>
        <p:pic>
          <p:nvPicPr>
            <p:cNvPr id="600" name="Google Shape;600;p5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24032" y="963271"/>
              <a:ext cx="118694" cy="104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1" name="Google Shape;601;p5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578476" y="893817"/>
              <a:ext cx="278904" cy="185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54"/>
            <p:cNvSpPr/>
            <p:nvPr/>
          </p:nvSpPr>
          <p:spPr>
            <a:xfrm>
              <a:off x="5860109" y="956282"/>
              <a:ext cx="97155" cy="268605"/>
            </a:xfrm>
            <a:custGeom>
              <a:rect b="b" l="l" r="r" t="t"/>
              <a:pathLst>
                <a:path extrusionOk="0" h="268605" w="97154">
                  <a:moveTo>
                    <a:pt x="79836" y="39655"/>
                  </a:moveTo>
                  <a:lnTo>
                    <a:pt x="75067" y="1508"/>
                  </a:lnTo>
                  <a:lnTo>
                    <a:pt x="71395" y="0"/>
                  </a:lnTo>
                  <a:lnTo>
                    <a:pt x="65973" y="166"/>
                  </a:lnTo>
                  <a:lnTo>
                    <a:pt x="60549" y="331"/>
                  </a:lnTo>
                  <a:lnTo>
                    <a:pt x="41725" y="19627"/>
                  </a:lnTo>
                  <a:lnTo>
                    <a:pt x="38143" y="25222"/>
                  </a:lnTo>
                  <a:lnTo>
                    <a:pt x="35022" y="31239"/>
                  </a:lnTo>
                  <a:lnTo>
                    <a:pt x="32362" y="37674"/>
                  </a:lnTo>
                  <a:lnTo>
                    <a:pt x="29702" y="44109"/>
                  </a:lnTo>
                  <a:lnTo>
                    <a:pt x="24922" y="75176"/>
                  </a:lnTo>
                  <a:lnTo>
                    <a:pt x="25639" y="78613"/>
                  </a:lnTo>
                  <a:lnTo>
                    <a:pt x="27177" y="81195"/>
                  </a:lnTo>
                  <a:lnTo>
                    <a:pt x="28715" y="83777"/>
                  </a:lnTo>
                  <a:lnTo>
                    <a:pt x="31340" y="85197"/>
                  </a:lnTo>
                  <a:lnTo>
                    <a:pt x="35052" y="85455"/>
                  </a:lnTo>
                  <a:lnTo>
                    <a:pt x="38764" y="85713"/>
                  </a:lnTo>
                  <a:lnTo>
                    <a:pt x="72069" y="57711"/>
                  </a:lnTo>
                  <a:lnTo>
                    <a:pt x="84823" y="40793"/>
                  </a:lnTo>
                  <a:lnTo>
                    <a:pt x="89392" y="36505"/>
                  </a:lnTo>
                  <a:lnTo>
                    <a:pt x="91063" y="37902"/>
                  </a:lnTo>
                  <a:lnTo>
                    <a:pt x="92734" y="39299"/>
                  </a:lnTo>
                  <a:lnTo>
                    <a:pt x="93610" y="47657"/>
                  </a:lnTo>
                  <a:lnTo>
                    <a:pt x="93689" y="62974"/>
                  </a:lnTo>
                  <a:lnTo>
                    <a:pt x="93595" y="74110"/>
                  </a:lnTo>
                  <a:lnTo>
                    <a:pt x="90235" y="112103"/>
                  </a:lnTo>
                  <a:lnTo>
                    <a:pt x="82380" y="158868"/>
                  </a:lnTo>
                  <a:lnTo>
                    <a:pt x="71600" y="202576"/>
                  </a:lnTo>
                  <a:lnTo>
                    <a:pt x="55149" y="246216"/>
                  </a:lnTo>
                  <a:lnTo>
                    <a:pt x="47685" y="256822"/>
                  </a:lnTo>
                  <a:lnTo>
                    <a:pt x="43898" y="261183"/>
                  </a:lnTo>
                  <a:lnTo>
                    <a:pt x="26011" y="268128"/>
                  </a:lnTo>
                  <a:lnTo>
                    <a:pt x="22553" y="268280"/>
                  </a:lnTo>
                  <a:lnTo>
                    <a:pt x="3949" y="238410"/>
                  </a:lnTo>
                  <a:lnTo>
                    <a:pt x="2175" y="232876"/>
                  </a:lnTo>
                  <a:lnTo>
                    <a:pt x="1052" y="227069"/>
                  </a:lnTo>
                  <a:lnTo>
                    <a:pt x="582" y="220989"/>
                  </a:lnTo>
                  <a:lnTo>
                    <a:pt x="112" y="214909"/>
                  </a:lnTo>
                  <a:lnTo>
                    <a:pt x="0" y="208554"/>
                  </a:lnTo>
                  <a:lnTo>
                    <a:pt x="245" y="201925"/>
                  </a:lnTo>
                  <a:lnTo>
                    <a:pt x="491" y="195296"/>
                  </a:lnTo>
                  <a:lnTo>
                    <a:pt x="2175" y="188334"/>
                  </a:lnTo>
                  <a:lnTo>
                    <a:pt x="5297" y="181039"/>
                  </a:lnTo>
                  <a:lnTo>
                    <a:pt x="8420" y="173744"/>
                  </a:lnTo>
                  <a:lnTo>
                    <a:pt x="33107" y="138373"/>
                  </a:lnTo>
                  <a:lnTo>
                    <a:pt x="67949" y="100389"/>
                  </a:lnTo>
                  <a:lnTo>
                    <a:pt x="82165" y="86947"/>
                  </a:lnTo>
                  <a:lnTo>
                    <a:pt x="96901" y="74087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54"/>
          <p:cNvGrpSpPr/>
          <p:nvPr/>
        </p:nvGrpSpPr>
        <p:grpSpPr>
          <a:xfrm>
            <a:off x="6222784" y="840986"/>
            <a:ext cx="414506" cy="323215"/>
            <a:chOff x="6222784" y="840986"/>
            <a:chExt cx="414506" cy="323215"/>
          </a:xfrm>
        </p:grpSpPr>
        <p:pic>
          <p:nvPicPr>
            <p:cNvPr id="604" name="Google Shape;604;p5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22784" y="884369"/>
              <a:ext cx="162663" cy="197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5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407702" y="881960"/>
              <a:ext cx="122949" cy="181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6" name="Google Shape;606;p54"/>
            <p:cNvSpPr/>
            <p:nvPr/>
          </p:nvSpPr>
          <p:spPr>
            <a:xfrm>
              <a:off x="6521720" y="840986"/>
              <a:ext cx="115570" cy="323215"/>
            </a:xfrm>
            <a:custGeom>
              <a:rect b="b" l="l" r="r" t="t"/>
              <a:pathLst>
                <a:path extrusionOk="0" h="323215" w="115570">
                  <a:moveTo>
                    <a:pt x="81746" y="14613"/>
                  </a:moveTo>
                  <a:lnTo>
                    <a:pt x="80916" y="5875"/>
                  </a:lnTo>
                  <a:lnTo>
                    <a:pt x="82300" y="1165"/>
                  </a:lnTo>
                  <a:lnTo>
                    <a:pt x="85900" y="482"/>
                  </a:lnTo>
                  <a:lnTo>
                    <a:pt x="88441" y="0"/>
                  </a:lnTo>
                  <a:lnTo>
                    <a:pt x="91033" y="1530"/>
                  </a:lnTo>
                  <a:lnTo>
                    <a:pt x="108894" y="38649"/>
                  </a:lnTo>
                  <a:lnTo>
                    <a:pt x="115066" y="81833"/>
                  </a:lnTo>
                  <a:lnTo>
                    <a:pt x="115213" y="92049"/>
                  </a:lnTo>
                  <a:lnTo>
                    <a:pt x="114800" y="102832"/>
                  </a:lnTo>
                  <a:lnTo>
                    <a:pt x="106778" y="151277"/>
                  </a:lnTo>
                  <a:lnTo>
                    <a:pt x="91576" y="191527"/>
                  </a:lnTo>
                  <a:lnTo>
                    <a:pt x="70730" y="230357"/>
                  </a:lnTo>
                  <a:lnTo>
                    <a:pt x="41702" y="271790"/>
                  </a:lnTo>
                  <a:lnTo>
                    <a:pt x="22435" y="296185"/>
                  </a:lnTo>
                  <a:lnTo>
                    <a:pt x="0" y="323033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54"/>
          <p:cNvGrpSpPr/>
          <p:nvPr/>
        </p:nvGrpSpPr>
        <p:grpSpPr>
          <a:xfrm>
            <a:off x="2329555" y="1317877"/>
            <a:ext cx="248346" cy="194044"/>
            <a:chOff x="2329555" y="1317877"/>
            <a:chExt cx="248346" cy="194044"/>
          </a:xfrm>
        </p:grpSpPr>
        <p:pic>
          <p:nvPicPr>
            <p:cNvPr id="608" name="Google Shape;608;p5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329555" y="1317877"/>
              <a:ext cx="155370" cy="165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5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508256" y="1413936"/>
              <a:ext cx="69645" cy="979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0" name="Google Shape;610;p5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755189" y="1244721"/>
            <a:ext cx="216230" cy="23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33133" y="1282738"/>
            <a:ext cx="130912" cy="164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2" name="Google Shape;612;p54"/>
          <p:cNvGrpSpPr/>
          <p:nvPr/>
        </p:nvGrpSpPr>
        <p:grpSpPr>
          <a:xfrm>
            <a:off x="1713351" y="1845505"/>
            <a:ext cx="209373" cy="267335"/>
            <a:chOff x="1713351" y="1845505"/>
            <a:chExt cx="209373" cy="267335"/>
          </a:xfrm>
        </p:grpSpPr>
        <p:pic>
          <p:nvPicPr>
            <p:cNvPr id="613" name="Google Shape;613;p5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13351" y="1918819"/>
              <a:ext cx="80277" cy="133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Google Shape;614;p54"/>
            <p:cNvSpPr/>
            <p:nvPr/>
          </p:nvSpPr>
          <p:spPr>
            <a:xfrm>
              <a:off x="1741749" y="1845505"/>
              <a:ext cx="180975" cy="267335"/>
            </a:xfrm>
            <a:custGeom>
              <a:rect b="b" l="l" r="r" t="t"/>
              <a:pathLst>
                <a:path extrusionOk="0" h="267335" w="180975">
                  <a:moveTo>
                    <a:pt x="14969" y="16579"/>
                  </a:moveTo>
                  <a:lnTo>
                    <a:pt x="6968" y="7942"/>
                  </a:lnTo>
                  <a:lnTo>
                    <a:pt x="1977" y="8296"/>
                  </a:lnTo>
                  <a:lnTo>
                    <a:pt x="0" y="17643"/>
                  </a:lnTo>
                </a:path>
                <a:path extrusionOk="0" h="267335" w="180975">
                  <a:moveTo>
                    <a:pt x="109422" y="47911"/>
                  </a:moveTo>
                  <a:lnTo>
                    <a:pt x="108130" y="8942"/>
                  </a:lnTo>
                  <a:lnTo>
                    <a:pt x="105056" y="0"/>
                  </a:lnTo>
                  <a:lnTo>
                    <a:pt x="102947" y="3278"/>
                  </a:lnTo>
                  <a:lnTo>
                    <a:pt x="90859" y="46549"/>
                  </a:lnTo>
                  <a:lnTo>
                    <a:pt x="83426" y="87622"/>
                  </a:lnTo>
                  <a:lnTo>
                    <a:pt x="79512" y="125871"/>
                  </a:lnTo>
                  <a:lnTo>
                    <a:pt x="78015" y="164173"/>
                  </a:lnTo>
                  <a:lnTo>
                    <a:pt x="77910" y="183200"/>
                  </a:lnTo>
                  <a:lnTo>
                    <a:pt x="77976" y="192707"/>
                  </a:lnTo>
                  <a:lnTo>
                    <a:pt x="84548" y="233016"/>
                  </a:lnTo>
                  <a:lnTo>
                    <a:pt x="109152" y="265611"/>
                  </a:lnTo>
                  <a:lnTo>
                    <a:pt x="113248" y="266968"/>
                  </a:lnTo>
                  <a:lnTo>
                    <a:pt x="117190" y="266923"/>
                  </a:lnTo>
                  <a:lnTo>
                    <a:pt x="121131" y="266879"/>
                  </a:lnTo>
                  <a:lnTo>
                    <a:pt x="124847" y="265081"/>
                  </a:lnTo>
                  <a:lnTo>
                    <a:pt x="128338" y="261528"/>
                  </a:lnTo>
                  <a:lnTo>
                    <a:pt x="131830" y="257974"/>
                  </a:lnTo>
                  <a:lnTo>
                    <a:pt x="134902" y="253562"/>
                  </a:lnTo>
                  <a:lnTo>
                    <a:pt x="137553" y="248291"/>
                  </a:lnTo>
                  <a:lnTo>
                    <a:pt x="140205" y="243020"/>
                  </a:lnTo>
                  <a:lnTo>
                    <a:pt x="142207" y="237415"/>
                  </a:lnTo>
                  <a:lnTo>
                    <a:pt x="143560" y="231478"/>
                  </a:lnTo>
                  <a:lnTo>
                    <a:pt x="144914" y="225540"/>
                  </a:lnTo>
                  <a:lnTo>
                    <a:pt x="145742" y="219657"/>
                  </a:lnTo>
                  <a:lnTo>
                    <a:pt x="146044" y="213828"/>
                  </a:lnTo>
                  <a:lnTo>
                    <a:pt x="146347" y="207999"/>
                  </a:lnTo>
                  <a:lnTo>
                    <a:pt x="146200" y="202407"/>
                  </a:lnTo>
                  <a:lnTo>
                    <a:pt x="145602" y="197053"/>
                  </a:lnTo>
                  <a:lnTo>
                    <a:pt x="145005" y="191700"/>
                  </a:lnTo>
                  <a:lnTo>
                    <a:pt x="143357" y="186822"/>
                  </a:lnTo>
                  <a:lnTo>
                    <a:pt x="140661" y="182417"/>
                  </a:lnTo>
                  <a:lnTo>
                    <a:pt x="137964" y="178013"/>
                  </a:lnTo>
                  <a:lnTo>
                    <a:pt x="134869" y="174049"/>
                  </a:lnTo>
                  <a:lnTo>
                    <a:pt x="131377" y="170526"/>
                  </a:lnTo>
                  <a:lnTo>
                    <a:pt x="127884" y="167002"/>
                  </a:lnTo>
                  <a:lnTo>
                    <a:pt x="105924" y="153518"/>
                  </a:lnTo>
                  <a:lnTo>
                    <a:pt x="99928" y="151352"/>
                  </a:lnTo>
                  <a:lnTo>
                    <a:pt x="98249" y="149990"/>
                  </a:lnTo>
                  <a:lnTo>
                    <a:pt x="100888" y="149429"/>
                  </a:lnTo>
                  <a:lnTo>
                    <a:pt x="103527" y="148869"/>
                  </a:lnTo>
                  <a:lnTo>
                    <a:pt x="110124" y="147469"/>
                  </a:lnTo>
                  <a:lnTo>
                    <a:pt x="120679" y="145230"/>
                  </a:lnTo>
                  <a:lnTo>
                    <a:pt x="133139" y="142651"/>
                  </a:lnTo>
                  <a:lnTo>
                    <a:pt x="147253" y="139851"/>
                  </a:lnTo>
                  <a:lnTo>
                    <a:pt x="163020" y="136830"/>
                  </a:lnTo>
                  <a:lnTo>
                    <a:pt x="180440" y="133589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54"/>
          <p:cNvGrpSpPr/>
          <p:nvPr/>
        </p:nvGrpSpPr>
        <p:grpSpPr>
          <a:xfrm>
            <a:off x="2018110" y="1811622"/>
            <a:ext cx="273596" cy="254635"/>
            <a:chOff x="2018110" y="1811622"/>
            <a:chExt cx="273596" cy="254635"/>
          </a:xfrm>
        </p:grpSpPr>
        <p:sp>
          <p:nvSpPr>
            <p:cNvPr id="616" name="Google Shape;616;p54"/>
            <p:cNvSpPr/>
            <p:nvPr/>
          </p:nvSpPr>
          <p:spPr>
            <a:xfrm>
              <a:off x="2018110" y="1811622"/>
              <a:ext cx="90170" cy="254635"/>
            </a:xfrm>
            <a:custGeom>
              <a:rect b="b" l="l" r="r" t="t"/>
              <a:pathLst>
                <a:path extrusionOk="0" h="254635" w="90169">
                  <a:moveTo>
                    <a:pt x="64265" y="6997"/>
                  </a:moveTo>
                  <a:lnTo>
                    <a:pt x="59663" y="3431"/>
                  </a:lnTo>
                  <a:lnTo>
                    <a:pt x="55379" y="1269"/>
                  </a:lnTo>
                  <a:lnTo>
                    <a:pt x="51414" y="514"/>
                  </a:lnTo>
                  <a:lnTo>
                    <a:pt x="48713" y="0"/>
                  </a:lnTo>
                  <a:lnTo>
                    <a:pt x="36478" y="14214"/>
                  </a:lnTo>
                  <a:lnTo>
                    <a:pt x="33780" y="19660"/>
                  </a:lnTo>
                  <a:lnTo>
                    <a:pt x="18942" y="63411"/>
                  </a:lnTo>
                  <a:lnTo>
                    <a:pt x="9491" y="101683"/>
                  </a:lnTo>
                  <a:lnTo>
                    <a:pt x="2518" y="143687"/>
                  </a:lnTo>
                  <a:lnTo>
                    <a:pt x="0" y="182357"/>
                  </a:lnTo>
                  <a:lnTo>
                    <a:pt x="71" y="191270"/>
                  </a:lnTo>
                  <a:lnTo>
                    <a:pt x="7183" y="233400"/>
                  </a:lnTo>
                  <a:lnTo>
                    <a:pt x="24649" y="250619"/>
                  </a:lnTo>
                  <a:lnTo>
                    <a:pt x="29849" y="252722"/>
                  </a:lnTo>
                  <a:lnTo>
                    <a:pt x="35702" y="253880"/>
                  </a:lnTo>
                  <a:lnTo>
                    <a:pt x="42208" y="254091"/>
                  </a:lnTo>
                  <a:lnTo>
                    <a:pt x="50435" y="252921"/>
                  </a:lnTo>
                  <a:lnTo>
                    <a:pt x="61071" y="248957"/>
                  </a:lnTo>
                  <a:lnTo>
                    <a:pt x="74118" y="242200"/>
                  </a:lnTo>
                  <a:lnTo>
                    <a:pt x="89575" y="23265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7" name="Google Shape;617;p5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143728" y="1872718"/>
              <a:ext cx="147978" cy="1448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8" name="Google Shape;618;p5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339870" y="1898617"/>
            <a:ext cx="114631" cy="1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5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521415" y="1801944"/>
            <a:ext cx="128313" cy="205293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4"/>
          <p:cNvSpPr/>
          <p:nvPr/>
        </p:nvSpPr>
        <p:spPr>
          <a:xfrm>
            <a:off x="2725294" y="1790952"/>
            <a:ext cx="71755" cy="247650"/>
          </a:xfrm>
          <a:custGeom>
            <a:rect b="b" l="l" r="r" t="t"/>
            <a:pathLst>
              <a:path extrusionOk="0" h="247650" w="71755">
                <a:moveTo>
                  <a:pt x="40382" y="4039"/>
                </a:moveTo>
                <a:lnTo>
                  <a:pt x="41955" y="228"/>
                </a:lnTo>
                <a:lnTo>
                  <a:pt x="44199" y="0"/>
                </a:lnTo>
                <a:lnTo>
                  <a:pt x="47113" y="3354"/>
                </a:lnTo>
                <a:lnTo>
                  <a:pt x="49234" y="5795"/>
                </a:lnTo>
                <a:lnTo>
                  <a:pt x="66345" y="45391"/>
                </a:lnTo>
                <a:lnTo>
                  <a:pt x="71039" y="83295"/>
                </a:lnTo>
                <a:lnTo>
                  <a:pt x="71258" y="91875"/>
                </a:lnTo>
                <a:lnTo>
                  <a:pt x="71146" y="100698"/>
                </a:lnTo>
                <a:lnTo>
                  <a:pt x="64262" y="146348"/>
                </a:lnTo>
                <a:lnTo>
                  <a:pt x="45528" y="190574"/>
                </a:lnTo>
                <a:lnTo>
                  <a:pt x="23663" y="226532"/>
                </a:lnTo>
                <a:lnTo>
                  <a:pt x="6225" y="243573"/>
                </a:lnTo>
                <a:lnTo>
                  <a:pt x="0" y="24762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4"/>
          <p:cNvSpPr/>
          <p:nvPr/>
        </p:nvSpPr>
        <p:spPr>
          <a:xfrm>
            <a:off x="2880670" y="1794023"/>
            <a:ext cx="78740" cy="250190"/>
          </a:xfrm>
          <a:custGeom>
            <a:rect b="b" l="l" r="r" t="t"/>
            <a:pathLst>
              <a:path extrusionOk="0" h="250189" w="78739">
                <a:moveTo>
                  <a:pt x="40217" y="15675"/>
                </a:moveTo>
                <a:lnTo>
                  <a:pt x="45460" y="12770"/>
                </a:lnTo>
                <a:lnTo>
                  <a:pt x="48691" y="9387"/>
                </a:lnTo>
                <a:lnTo>
                  <a:pt x="49912" y="5525"/>
                </a:lnTo>
                <a:lnTo>
                  <a:pt x="50749" y="2874"/>
                </a:lnTo>
                <a:lnTo>
                  <a:pt x="51266" y="1238"/>
                </a:lnTo>
                <a:lnTo>
                  <a:pt x="51462" y="619"/>
                </a:lnTo>
                <a:lnTo>
                  <a:pt x="51658" y="0"/>
                </a:lnTo>
                <a:lnTo>
                  <a:pt x="51006" y="701"/>
                </a:lnTo>
                <a:lnTo>
                  <a:pt x="49507" y="2724"/>
                </a:lnTo>
                <a:lnTo>
                  <a:pt x="48008" y="4747"/>
                </a:lnTo>
                <a:lnTo>
                  <a:pt x="44051" y="10089"/>
                </a:lnTo>
                <a:lnTo>
                  <a:pt x="19528" y="45785"/>
                </a:lnTo>
                <a:lnTo>
                  <a:pt x="4558" y="83603"/>
                </a:lnTo>
                <a:lnTo>
                  <a:pt x="4675" y="87118"/>
                </a:lnTo>
                <a:lnTo>
                  <a:pt x="5534" y="89978"/>
                </a:lnTo>
                <a:lnTo>
                  <a:pt x="6392" y="92838"/>
                </a:lnTo>
                <a:lnTo>
                  <a:pt x="12633" y="96573"/>
                </a:lnTo>
                <a:lnTo>
                  <a:pt x="24256" y="101183"/>
                </a:lnTo>
                <a:lnTo>
                  <a:pt x="35879" y="105794"/>
                </a:lnTo>
                <a:lnTo>
                  <a:pt x="49519" y="123540"/>
                </a:lnTo>
                <a:lnTo>
                  <a:pt x="50206" y="128296"/>
                </a:lnTo>
                <a:lnTo>
                  <a:pt x="38547" y="165022"/>
                </a:lnTo>
                <a:lnTo>
                  <a:pt x="19670" y="198938"/>
                </a:lnTo>
                <a:lnTo>
                  <a:pt x="7716" y="220071"/>
                </a:lnTo>
                <a:lnTo>
                  <a:pt x="4874" y="226022"/>
                </a:lnTo>
                <a:lnTo>
                  <a:pt x="3102" y="231017"/>
                </a:lnTo>
                <a:lnTo>
                  <a:pt x="1329" y="236012"/>
                </a:lnTo>
                <a:lnTo>
                  <a:pt x="354" y="239996"/>
                </a:lnTo>
                <a:lnTo>
                  <a:pt x="177" y="242968"/>
                </a:lnTo>
                <a:lnTo>
                  <a:pt x="0" y="245941"/>
                </a:lnTo>
                <a:lnTo>
                  <a:pt x="3332" y="247846"/>
                </a:lnTo>
                <a:lnTo>
                  <a:pt x="10172" y="248684"/>
                </a:lnTo>
                <a:lnTo>
                  <a:pt x="17014" y="249523"/>
                </a:lnTo>
                <a:lnTo>
                  <a:pt x="23060" y="249714"/>
                </a:lnTo>
                <a:lnTo>
                  <a:pt x="28313" y="249256"/>
                </a:lnTo>
                <a:lnTo>
                  <a:pt x="33565" y="248799"/>
                </a:lnTo>
                <a:lnTo>
                  <a:pt x="73231" y="231690"/>
                </a:lnTo>
                <a:lnTo>
                  <a:pt x="78571" y="226965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54"/>
          <p:cNvGrpSpPr/>
          <p:nvPr/>
        </p:nvGrpSpPr>
        <p:grpSpPr>
          <a:xfrm>
            <a:off x="2258779" y="2294293"/>
            <a:ext cx="187686" cy="277495"/>
            <a:chOff x="2258779" y="2294293"/>
            <a:chExt cx="187686" cy="277495"/>
          </a:xfrm>
        </p:grpSpPr>
        <p:pic>
          <p:nvPicPr>
            <p:cNvPr id="623" name="Google Shape;623;p5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258779" y="2401057"/>
              <a:ext cx="74514" cy="1137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4" name="Google Shape;624;p54"/>
            <p:cNvSpPr/>
            <p:nvPr/>
          </p:nvSpPr>
          <p:spPr>
            <a:xfrm>
              <a:off x="2279460" y="2294293"/>
              <a:ext cx="167005" cy="277495"/>
            </a:xfrm>
            <a:custGeom>
              <a:rect b="b" l="l" r="r" t="t"/>
              <a:pathLst>
                <a:path extrusionOk="0" h="277494" w="167005">
                  <a:moveTo>
                    <a:pt x="16224" y="48977"/>
                  </a:moveTo>
                  <a:lnTo>
                    <a:pt x="9530" y="40167"/>
                  </a:lnTo>
                  <a:lnTo>
                    <a:pt x="4864" y="34509"/>
                  </a:lnTo>
                  <a:lnTo>
                    <a:pt x="2227" y="32002"/>
                  </a:lnTo>
                  <a:lnTo>
                    <a:pt x="399" y="30264"/>
                  </a:lnTo>
                  <a:lnTo>
                    <a:pt x="0" y="30282"/>
                  </a:lnTo>
                  <a:lnTo>
                    <a:pt x="1029" y="32056"/>
                  </a:lnTo>
                  <a:lnTo>
                    <a:pt x="2727" y="34980"/>
                  </a:lnTo>
                  <a:lnTo>
                    <a:pt x="5609" y="39946"/>
                  </a:lnTo>
                  <a:lnTo>
                    <a:pt x="9677" y="46954"/>
                  </a:lnTo>
                  <a:lnTo>
                    <a:pt x="14931" y="56004"/>
                  </a:lnTo>
                </a:path>
                <a:path extrusionOk="0" h="277494" w="167005">
                  <a:moveTo>
                    <a:pt x="107836" y="20601"/>
                  </a:moveTo>
                  <a:lnTo>
                    <a:pt x="109393" y="7630"/>
                  </a:lnTo>
                  <a:lnTo>
                    <a:pt x="110206" y="859"/>
                  </a:lnTo>
                  <a:lnTo>
                    <a:pt x="110275" y="291"/>
                  </a:lnTo>
                  <a:lnTo>
                    <a:pt x="110303" y="0"/>
                  </a:lnTo>
                  <a:lnTo>
                    <a:pt x="110242" y="331"/>
                  </a:lnTo>
                  <a:lnTo>
                    <a:pt x="110172" y="758"/>
                  </a:lnTo>
                  <a:lnTo>
                    <a:pt x="109565" y="4473"/>
                  </a:lnTo>
                  <a:lnTo>
                    <a:pt x="108421" y="11475"/>
                  </a:lnTo>
                  <a:lnTo>
                    <a:pt x="99486" y="49906"/>
                  </a:lnTo>
                  <a:lnTo>
                    <a:pt x="96086" y="63277"/>
                  </a:lnTo>
                  <a:lnTo>
                    <a:pt x="93107" y="75463"/>
                  </a:lnTo>
                  <a:lnTo>
                    <a:pt x="84778" y="115601"/>
                  </a:lnTo>
                  <a:lnTo>
                    <a:pt x="79238" y="158323"/>
                  </a:lnTo>
                  <a:lnTo>
                    <a:pt x="77789" y="199246"/>
                  </a:lnTo>
                  <a:lnTo>
                    <a:pt x="77826" y="208614"/>
                  </a:lnTo>
                  <a:lnTo>
                    <a:pt x="82185" y="248248"/>
                  </a:lnTo>
                  <a:lnTo>
                    <a:pt x="99819" y="274946"/>
                  </a:lnTo>
                  <a:lnTo>
                    <a:pt x="103050" y="276098"/>
                  </a:lnTo>
                  <a:lnTo>
                    <a:pt x="106208" y="276732"/>
                  </a:lnTo>
                  <a:lnTo>
                    <a:pt x="109295" y="276847"/>
                  </a:lnTo>
                  <a:lnTo>
                    <a:pt x="112380" y="276962"/>
                  </a:lnTo>
                  <a:lnTo>
                    <a:pt x="124262" y="269281"/>
                  </a:lnTo>
                  <a:lnTo>
                    <a:pt x="126185" y="266542"/>
                  </a:lnTo>
                  <a:lnTo>
                    <a:pt x="132697" y="242138"/>
                  </a:lnTo>
                  <a:lnTo>
                    <a:pt x="133501" y="234135"/>
                  </a:lnTo>
                  <a:lnTo>
                    <a:pt x="133843" y="227923"/>
                  </a:lnTo>
                  <a:lnTo>
                    <a:pt x="133726" y="223500"/>
                  </a:lnTo>
                  <a:lnTo>
                    <a:pt x="133607" y="219077"/>
                  </a:lnTo>
                  <a:lnTo>
                    <a:pt x="131593" y="213538"/>
                  </a:lnTo>
                  <a:lnTo>
                    <a:pt x="127683" y="206883"/>
                  </a:lnTo>
                  <a:lnTo>
                    <a:pt x="123773" y="200226"/>
                  </a:lnTo>
                  <a:lnTo>
                    <a:pt x="119841" y="195238"/>
                  </a:lnTo>
                  <a:lnTo>
                    <a:pt x="115889" y="191916"/>
                  </a:lnTo>
                  <a:lnTo>
                    <a:pt x="111936" y="188595"/>
                  </a:lnTo>
                  <a:lnTo>
                    <a:pt x="108681" y="186733"/>
                  </a:lnTo>
                  <a:lnTo>
                    <a:pt x="106123" y="186331"/>
                  </a:lnTo>
                  <a:lnTo>
                    <a:pt x="103566" y="185928"/>
                  </a:lnTo>
                  <a:lnTo>
                    <a:pt x="102181" y="185711"/>
                  </a:lnTo>
                  <a:lnTo>
                    <a:pt x="101968" y="185677"/>
                  </a:lnTo>
                  <a:lnTo>
                    <a:pt x="101755" y="185644"/>
                  </a:lnTo>
                  <a:lnTo>
                    <a:pt x="101968" y="185551"/>
                  </a:lnTo>
                  <a:lnTo>
                    <a:pt x="102608" y="185400"/>
                  </a:lnTo>
                  <a:lnTo>
                    <a:pt x="103248" y="185248"/>
                  </a:lnTo>
                  <a:lnTo>
                    <a:pt x="107408" y="184262"/>
                  </a:lnTo>
                  <a:lnTo>
                    <a:pt x="115089" y="182442"/>
                  </a:lnTo>
                  <a:lnTo>
                    <a:pt x="122769" y="180623"/>
                  </a:lnTo>
                  <a:lnTo>
                    <a:pt x="130373" y="179408"/>
                  </a:lnTo>
                  <a:lnTo>
                    <a:pt x="137899" y="178800"/>
                  </a:lnTo>
                  <a:lnTo>
                    <a:pt x="146083" y="178572"/>
                  </a:lnTo>
                  <a:lnTo>
                    <a:pt x="153609" y="179265"/>
                  </a:lnTo>
                  <a:lnTo>
                    <a:pt x="160476" y="180879"/>
                  </a:lnTo>
                  <a:lnTo>
                    <a:pt x="166684" y="183414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54"/>
          <p:cNvGrpSpPr/>
          <p:nvPr/>
        </p:nvGrpSpPr>
        <p:grpSpPr>
          <a:xfrm>
            <a:off x="2582598" y="2271147"/>
            <a:ext cx="239915" cy="250966"/>
            <a:chOff x="2582598" y="2271147"/>
            <a:chExt cx="239915" cy="250966"/>
          </a:xfrm>
        </p:grpSpPr>
        <p:pic>
          <p:nvPicPr>
            <p:cNvPr id="626" name="Google Shape;626;p5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582598" y="2271147"/>
              <a:ext cx="90092" cy="2509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7" name="Google Shape;627;p5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693769" y="2336544"/>
              <a:ext cx="128744" cy="1209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8" name="Google Shape;628;p5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868854" y="2355379"/>
            <a:ext cx="66783" cy="10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24659" y="2265591"/>
            <a:ext cx="198485" cy="23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5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479334" y="2326678"/>
            <a:ext cx="149979" cy="8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758617" y="2271253"/>
            <a:ext cx="140009" cy="163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5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152324" y="2214161"/>
            <a:ext cx="143293" cy="1978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54"/>
          <p:cNvGrpSpPr/>
          <p:nvPr/>
        </p:nvGrpSpPr>
        <p:grpSpPr>
          <a:xfrm>
            <a:off x="4500733" y="2171339"/>
            <a:ext cx="820957" cy="318906"/>
            <a:chOff x="4500733" y="2171339"/>
            <a:chExt cx="820957" cy="318906"/>
          </a:xfrm>
        </p:grpSpPr>
        <p:pic>
          <p:nvPicPr>
            <p:cNvPr id="634" name="Google Shape;634;p54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4500733" y="2268859"/>
              <a:ext cx="112377" cy="221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54"/>
            <p:cNvSpPr/>
            <p:nvPr/>
          </p:nvSpPr>
          <p:spPr>
            <a:xfrm>
              <a:off x="4628356" y="2206933"/>
              <a:ext cx="400050" cy="179070"/>
            </a:xfrm>
            <a:custGeom>
              <a:rect b="b" l="l" r="r" t="t"/>
              <a:pathLst>
                <a:path extrusionOk="0" h="179069" w="400050">
                  <a:moveTo>
                    <a:pt x="0" y="113456"/>
                  </a:moveTo>
                  <a:lnTo>
                    <a:pt x="33970" y="98498"/>
                  </a:lnTo>
                  <a:lnTo>
                    <a:pt x="39443" y="98751"/>
                  </a:lnTo>
                  <a:lnTo>
                    <a:pt x="59941" y="129757"/>
                  </a:lnTo>
                  <a:lnTo>
                    <a:pt x="59582" y="138000"/>
                  </a:lnTo>
                  <a:lnTo>
                    <a:pt x="41768" y="171228"/>
                  </a:lnTo>
                  <a:lnTo>
                    <a:pt x="39588" y="171513"/>
                  </a:lnTo>
                  <a:lnTo>
                    <a:pt x="38540" y="169347"/>
                  </a:lnTo>
                  <a:lnTo>
                    <a:pt x="38623" y="164731"/>
                  </a:lnTo>
                  <a:lnTo>
                    <a:pt x="38706" y="160114"/>
                  </a:lnTo>
                  <a:lnTo>
                    <a:pt x="60833" y="126965"/>
                  </a:lnTo>
                  <a:lnTo>
                    <a:pt x="79624" y="114395"/>
                  </a:lnTo>
                  <a:lnTo>
                    <a:pt x="83523" y="115334"/>
                  </a:lnTo>
                  <a:lnTo>
                    <a:pt x="87003" y="118639"/>
                  </a:lnTo>
                  <a:lnTo>
                    <a:pt x="90483" y="121943"/>
                  </a:lnTo>
                  <a:lnTo>
                    <a:pt x="94418" y="126645"/>
                  </a:lnTo>
                  <a:lnTo>
                    <a:pt x="98811" y="132742"/>
                  </a:lnTo>
                  <a:lnTo>
                    <a:pt x="103203" y="138840"/>
                  </a:lnTo>
                  <a:lnTo>
                    <a:pt x="106815" y="143039"/>
                  </a:lnTo>
                  <a:lnTo>
                    <a:pt x="109649" y="145340"/>
                  </a:lnTo>
                  <a:lnTo>
                    <a:pt x="112481" y="147640"/>
                  </a:lnTo>
                  <a:lnTo>
                    <a:pt x="115588" y="149531"/>
                  </a:lnTo>
                  <a:lnTo>
                    <a:pt x="143921" y="154040"/>
                  </a:lnTo>
                  <a:lnTo>
                    <a:pt x="150118" y="153200"/>
                  </a:lnTo>
                  <a:lnTo>
                    <a:pt x="154558" y="151196"/>
                  </a:lnTo>
                  <a:lnTo>
                    <a:pt x="158999" y="149192"/>
                  </a:lnTo>
                  <a:lnTo>
                    <a:pt x="163200" y="146547"/>
                  </a:lnTo>
                  <a:lnTo>
                    <a:pt x="167159" y="143264"/>
                  </a:lnTo>
                  <a:lnTo>
                    <a:pt x="171120" y="139980"/>
                  </a:lnTo>
                  <a:lnTo>
                    <a:pt x="187093" y="119166"/>
                  </a:lnTo>
                  <a:lnTo>
                    <a:pt x="189770" y="114430"/>
                  </a:lnTo>
                  <a:lnTo>
                    <a:pt x="191702" y="109745"/>
                  </a:lnTo>
                  <a:lnTo>
                    <a:pt x="192891" y="105112"/>
                  </a:lnTo>
                  <a:lnTo>
                    <a:pt x="194080" y="100479"/>
                  </a:lnTo>
                  <a:lnTo>
                    <a:pt x="194509" y="93540"/>
                  </a:lnTo>
                  <a:lnTo>
                    <a:pt x="194179" y="84295"/>
                  </a:lnTo>
                  <a:lnTo>
                    <a:pt x="193850" y="75050"/>
                  </a:lnTo>
                  <a:lnTo>
                    <a:pt x="192490" y="69048"/>
                  </a:lnTo>
                  <a:lnTo>
                    <a:pt x="190101" y="66288"/>
                  </a:lnTo>
                  <a:lnTo>
                    <a:pt x="187712" y="63527"/>
                  </a:lnTo>
                  <a:lnTo>
                    <a:pt x="185017" y="61617"/>
                  </a:lnTo>
                  <a:lnTo>
                    <a:pt x="182015" y="60556"/>
                  </a:lnTo>
                  <a:lnTo>
                    <a:pt x="179014" y="59494"/>
                  </a:lnTo>
                  <a:lnTo>
                    <a:pt x="175668" y="58910"/>
                  </a:lnTo>
                  <a:lnTo>
                    <a:pt x="171977" y="58804"/>
                  </a:lnTo>
                  <a:lnTo>
                    <a:pt x="168287" y="58698"/>
                  </a:lnTo>
                  <a:lnTo>
                    <a:pt x="164792" y="60109"/>
                  </a:lnTo>
                  <a:lnTo>
                    <a:pt x="161493" y="63036"/>
                  </a:lnTo>
                  <a:lnTo>
                    <a:pt x="158193" y="65963"/>
                  </a:lnTo>
                  <a:lnTo>
                    <a:pt x="154998" y="69813"/>
                  </a:lnTo>
                  <a:lnTo>
                    <a:pt x="151906" y="74585"/>
                  </a:lnTo>
                  <a:lnTo>
                    <a:pt x="148813" y="79358"/>
                  </a:lnTo>
                  <a:lnTo>
                    <a:pt x="146107" y="84673"/>
                  </a:lnTo>
                  <a:lnTo>
                    <a:pt x="143789" y="90531"/>
                  </a:lnTo>
                  <a:lnTo>
                    <a:pt x="141470" y="96390"/>
                  </a:lnTo>
                  <a:lnTo>
                    <a:pt x="137604" y="125292"/>
                  </a:lnTo>
                  <a:lnTo>
                    <a:pt x="137517" y="130965"/>
                  </a:lnTo>
                  <a:lnTo>
                    <a:pt x="137700" y="136485"/>
                  </a:lnTo>
                  <a:lnTo>
                    <a:pt x="138152" y="141851"/>
                  </a:lnTo>
                  <a:lnTo>
                    <a:pt x="138604" y="147218"/>
                  </a:lnTo>
                  <a:lnTo>
                    <a:pt x="155912" y="164075"/>
                  </a:lnTo>
                  <a:lnTo>
                    <a:pt x="160680" y="165993"/>
                  </a:lnTo>
                  <a:lnTo>
                    <a:pt x="166086" y="167121"/>
                  </a:lnTo>
                  <a:lnTo>
                    <a:pt x="172130" y="167458"/>
                  </a:lnTo>
                  <a:lnTo>
                    <a:pt x="178174" y="167795"/>
                  </a:lnTo>
                  <a:lnTo>
                    <a:pt x="209382" y="159117"/>
                  </a:lnTo>
                  <a:lnTo>
                    <a:pt x="215579" y="155595"/>
                  </a:lnTo>
                  <a:lnTo>
                    <a:pt x="246172" y="128663"/>
                  </a:lnTo>
                  <a:lnTo>
                    <a:pt x="252210" y="120210"/>
                  </a:lnTo>
                  <a:lnTo>
                    <a:pt x="254909" y="116068"/>
                  </a:lnTo>
                  <a:lnTo>
                    <a:pt x="257085" y="112015"/>
                  </a:lnTo>
                  <a:lnTo>
                    <a:pt x="258736" y="108053"/>
                  </a:lnTo>
                  <a:lnTo>
                    <a:pt x="260387" y="104089"/>
                  </a:lnTo>
                  <a:lnTo>
                    <a:pt x="261379" y="100368"/>
                  </a:lnTo>
                  <a:lnTo>
                    <a:pt x="261712" y="96889"/>
                  </a:lnTo>
                  <a:lnTo>
                    <a:pt x="262044" y="93409"/>
                  </a:lnTo>
                  <a:lnTo>
                    <a:pt x="256677" y="78330"/>
                  </a:lnTo>
                  <a:lnTo>
                    <a:pt x="254429" y="75718"/>
                  </a:lnTo>
                  <a:lnTo>
                    <a:pt x="250826" y="73932"/>
                  </a:lnTo>
                  <a:lnTo>
                    <a:pt x="245870" y="72973"/>
                  </a:lnTo>
                  <a:lnTo>
                    <a:pt x="240913" y="72014"/>
                  </a:lnTo>
                  <a:lnTo>
                    <a:pt x="237162" y="72301"/>
                  </a:lnTo>
                  <a:lnTo>
                    <a:pt x="234618" y="73834"/>
                  </a:lnTo>
                  <a:lnTo>
                    <a:pt x="232072" y="75367"/>
                  </a:lnTo>
                  <a:lnTo>
                    <a:pt x="219226" y="106506"/>
                  </a:lnTo>
                  <a:lnTo>
                    <a:pt x="217905" y="113880"/>
                  </a:lnTo>
                  <a:lnTo>
                    <a:pt x="217223" y="120675"/>
                  </a:lnTo>
                  <a:lnTo>
                    <a:pt x="217180" y="126892"/>
                  </a:lnTo>
                  <a:lnTo>
                    <a:pt x="217138" y="133109"/>
                  </a:lnTo>
                  <a:lnTo>
                    <a:pt x="218389" y="137940"/>
                  </a:lnTo>
                  <a:lnTo>
                    <a:pt x="220933" y="141385"/>
                  </a:lnTo>
                  <a:lnTo>
                    <a:pt x="223478" y="144830"/>
                  </a:lnTo>
                  <a:lnTo>
                    <a:pt x="227835" y="146804"/>
                  </a:lnTo>
                  <a:lnTo>
                    <a:pt x="234007" y="147307"/>
                  </a:lnTo>
                  <a:lnTo>
                    <a:pt x="240178" y="147811"/>
                  </a:lnTo>
                  <a:lnTo>
                    <a:pt x="244679" y="146850"/>
                  </a:lnTo>
                  <a:lnTo>
                    <a:pt x="247511" y="144426"/>
                  </a:lnTo>
                  <a:lnTo>
                    <a:pt x="250343" y="142002"/>
                  </a:lnTo>
                  <a:lnTo>
                    <a:pt x="252567" y="139623"/>
                  </a:lnTo>
                  <a:lnTo>
                    <a:pt x="254185" y="137288"/>
                  </a:lnTo>
                  <a:lnTo>
                    <a:pt x="255802" y="134955"/>
                  </a:lnTo>
                  <a:lnTo>
                    <a:pt x="257948" y="135606"/>
                  </a:lnTo>
                  <a:lnTo>
                    <a:pt x="260621" y="139243"/>
                  </a:lnTo>
                  <a:lnTo>
                    <a:pt x="263294" y="142880"/>
                  </a:lnTo>
                  <a:lnTo>
                    <a:pt x="267374" y="144838"/>
                  </a:lnTo>
                  <a:lnTo>
                    <a:pt x="272859" y="145115"/>
                  </a:lnTo>
                  <a:lnTo>
                    <a:pt x="278344" y="145393"/>
                  </a:lnTo>
                  <a:lnTo>
                    <a:pt x="283715" y="143368"/>
                  </a:lnTo>
                  <a:lnTo>
                    <a:pt x="288970" y="139038"/>
                  </a:lnTo>
                  <a:lnTo>
                    <a:pt x="294226" y="134709"/>
                  </a:lnTo>
                  <a:lnTo>
                    <a:pt x="298308" y="130704"/>
                  </a:lnTo>
                  <a:lnTo>
                    <a:pt x="301217" y="127024"/>
                  </a:lnTo>
                  <a:lnTo>
                    <a:pt x="304127" y="123343"/>
                  </a:lnTo>
                  <a:lnTo>
                    <a:pt x="306878" y="119399"/>
                  </a:lnTo>
                  <a:lnTo>
                    <a:pt x="309471" y="115191"/>
                  </a:lnTo>
                  <a:lnTo>
                    <a:pt x="312065" y="110983"/>
                  </a:lnTo>
                  <a:lnTo>
                    <a:pt x="314496" y="106429"/>
                  </a:lnTo>
                  <a:lnTo>
                    <a:pt x="316764" y="101529"/>
                  </a:lnTo>
                  <a:lnTo>
                    <a:pt x="319032" y="96629"/>
                  </a:lnTo>
                  <a:lnTo>
                    <a:pt x="321201" y="91229"/>
                  </a:lnTo>
                  <a:lnTo>
                    <a:pt x="323269" y="85328"/>
                  </a:lnTo>
                  <a:lnTo>
                    <a:pt x="325338" y="79428"/>
                  </a:lnTo>
                  <a:lnTo>
                    <a:pt x="332198" y="38152"/>
                  </a:lnTo>
                  <a:lnTo>
                    <a:pt x="334286" y="2725"/>
                  </a:lnTo>
                  <a:lnTo>
                    <a:pt x="334127" y="0"/>
                  </a:lnTo>
                  <a:lnTo>
                    <a:pt x="333749" y="730"/>
                  </a:lnTo>
                  <a:lnTo>
                    <a:pt x="333372" y="1461"/>
                  </a:lnTo>
                  <a:lnTo>
                    <a:pt x="332428" y="3287"/>
                  </a:lnTo>
                  <a:lnTo>
                    <a:pt x="330919" y="6209"/>
                  </a:lnTo>
                  <a:lnTo>
                    <a:pt x="329409" y="9132"/>
                  </a:lnTo>
                  <a:lnTo>
                    <a:pt x="327955" y="14247"/>
                  </a:lnTo>
                  <a:lnTo>
                    <a:pt x="321468" y="54669"/>
                  </a:lnTo>
                  <a:lnTo>
                    <a:pt x="317868" y="99603"/>
                  </a:lnTo>
                  <a:lnTo>
                    <a:pt x="316907" y="145275"/>
                  </a:lnTo>
                  <a:lnTo>
                    <a:pt x="317410" y="153101"/>
                  </a:lnTo>
                  <a:lnTo>
                    <a:pt x="318453" y="159311"/>
                  </a:lnTo>
                  <a:lnTo>
                    <a:pt x="319496" y="165520"/>
                  </a:lnTo>
                  <a:lnTo>
                    <a:pt x="321701" y="170171"/>
                  </a:lnTo>
                  <a:lnTo>
                    <a:pt x="325071" y="173264"/>
                  </a:lnTo>
                  <a:lnTo>
                    <a:pt x="328440" y="176358"/>
                  </a:lnTo>
                  <a:lnTo>
                    <a:pt x="332511" y="178060"/>
                  </a:lnTo>
                  <a:lnTo>
                    <a:pt x="337286" y="178368"/>
                  </a:lnTo>
                  <a:lnTo>
                    <a:pt x="342059" y="178678"/>
                  </a:lnTo>
                  <a:lnTo>
                    <a:pt x="366801" y="163943"/>
                  </a:lnTo>
                  <a:lnTo>
                    <a:pt x="371458" y="158899"/>
                  </a:lnTo>
                  <a:lnTo>
                    <a:pt x="394323" y="124321"/>
                  </a:lnTo>
                  <a:lnTo>
                    <a:pt x="399696" y="114127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6" name="Google Shape;636;p5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935307" y="2232946"/>
              <a:ext cx="217516" cy="148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54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5185109" y="2171339"/>
              <a:ext cx="136581" cy="1999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8" name="Google Shape;638;p54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221058" y="2746680"/>
            <a:ext cx="405587" cy="23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4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882668" y="2817623"/>
            <a:ext cx="101492" cy="113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4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3187539" y="2753504"/>
            <a:ext cx="182047" cy="1844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54"/>
          <p:cNvGrpSpPr/>
          <p:nvPr/>
        </p:nvGrpSpPr>
        <p:grpSpPr>
          <a:xfrm>
            <a:off x="3595463" y="2716063"/>
            <a:ext cx="841166" cy="286195"/>
            <a:chOff x="3595463" y="2716063"/>
            <a:chExt cx="841166" cy="286195"/>
          </a:xfrm>
        </p:grpSpPr>
        <p:pic>
          <p:nvPicPr>
            <p:cNvPr id="642" name="Google Shape;642;p54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3595463" y="2784502"/>
              <a:ext cx="112151" cy="217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3" name="Google Shape;643;p54"/>
            <p:cNvSpPr/>
            <p:nvPr/>
          </p:nvSpPr>
          <p:spPr>
            <a:xfrm>
              <a:off x="3761818" y="2725056"/>
              <a:ext cx="410209" cy="180340"/>
            </a:xfrm>
            <a:custGeom>
              <a:rect b="b" l="l" r="r" t="t"/>
              <a:pathLst>
                <a:path extrusionOk="0" h="180339" w="410210">
                  <a:moveTo>
                    <a:pt x="0" y="105032"/>
                  </a:moveTo>
                  <a:lnTo>
                    <a:pt x="10565" y="101607"/>
                  </a:lnTo>
                  <a:lnTo>
                    <a:pt x="17332" y="99869"/>
                  </a:lnTo>
                  <a:lnTo>
                    <a:pt x="20301" y="99815"/>
                  </a:lnTo>
                  <a:lnTo>
                    <a:pt x="22368" y="99777"/>
                  </a:lnTo>
                  <a:lnTo>
                    <a:pt x="24363" y="100687"/>
                  </a:lnTo>
                  <a:lnTo>
                    <a:pt x="26285" y="102545"/>
                  </a:lnTo>
                  <a:lnTo>
                    <a:pt x="28208" y="104403"/>
                  </a:lnTo>
                  <a:lnTo>
                    <a:pt x="29774" y="108968"/>
                  </a:lnTo>
                  <a:lnTo>
                    <a:pt x="30981" y="116241"/>
                  </a:lnTo>
                  <a:lnTo>
                    <a:pt x="32188" y="123513"/>
                  </a:lnTo>
                  <a:lnTo>
                    <a:pt x="32806" y="129512"/>
                  </a:lnTo>
                  <a:lnTo>
                    <a:pt x="32832" y="134234"/>
                  </a:lnTo>
                  <a:lnTo>
                    <a:pt x="32858" y="138957"/>
                  </a:lnTo>
                  <a:lnTo>
                    <a:pt x="32182" y="143562"/>
                  </a:lnTo>
                  <a:lnTo>
                    <a:pt x="14992" y="177119"/>
                  </a:lnTo>
                  <a:lnTo>
                    <a:pt x="13258" y="178653"/>
                  </a:lnTo>
                  <a:lnTo>
                    <a:pt x="11080" y="179584"/>
                  </a:lnTo>
                  <a:lnTo>
                    <a:pt x="8462" y="179913"/>
                  </a:lnTo>
                  <a:lnTo>
                    <a:pt x="5843" y="180242"/>
                  </a:lnTo>
                  <a:lnTo>
                    <a:pt x="4213" y="176506"/>
                  </a:lnTo>
                  <a:lnTo>
                    <a:pt x="3569" y="168706"/>
                  </a:lnTo>
                  <a:lnTo>
                    <a:pt x="2926" y="160905"/>
                  </a:lnTo>
                  <a:lnTo>
                    <a:pt x="4522" y="152764"/>
                  </a:lnTo>
                  <a:lnTo>
                    <a:pt x="28067" y="112840"/>
                  </a:lnTo>
                  <a:lnTo>
                    <a:pt x="50488" y="97950"/>
                  </a:lnTo>
                  <a:lnTo>
                    <a:pt x="52604" y="97820"/>
                  </a:lnTo>
                  <a:lnTo>
                    <a:pt x="71812" y="136028"/>
                  </a:lnTo>
                  <a:lnTo>
                    <a:pt x="74438" y="142349"/>
                  </a:lnTo>
                  <a:lnTo>
                    <a:pt x="91559" y="162045"/>
                  </a:lnTo>
                  <a:lnTo>
                    <a:pt x="94560" y="163392"/>
                  </a:lnTo>
                  <a:lnTo>
                    <a:pt x="97760" y="164278"/>
                  </a:lnTo>
                  <a:lnTo>
                    <a:pt x="101158" y="164704"/>
                  </a:lnTo>
                  <a:lnTo>
                    <a:pt x="104556" y="165130"/>
                  </a:lnTo>
                  <a:lnTo>
                    <a:pt x="132218" y="146444"/>
                  </a:lnTo>
                  <a:lnTo>
                    <a:pt x="135493" y="142286"/>
                  </a:lnTo>
                  <a:lnTo>
                    <a:pt x="138446" y="137832"/>
                  </a:lnTo>
                  <a:lnTo>
                    <a:pt x="141076" y="133082"/>
                  </a:lnTo>
                  <a:lnTo>
                    <a:pt x="143705" y="128332"/>
                  </a:lnTo>
                  <a:lnTo>
                    <a:pt x="155883" y="90871"/>
                  </a:lnTo>
                  <a:lnTo>
                    <a:pt x="156481" y="73139"/>
                  </a:lnTo>
                  <a:lnTo>
                    <a:pt x="155878" y="67341"/>
                  </a:lnTo>
                  <a:lnTo>
                    <a:pt x="144297" y="58583"/>
                  </a:lnTo>
                  <a:lnTo>
                    <a:pt x="141611" y="59149"/>
                  </a:lnTo>
                  <a:lnTo>
                    <a:pt x="138925" y="59715"/>
                  </a:lnTo>
                  <a:lnTo>
                    <a:pt x="136276" y="61800"/>
                  </a:lnTo>
                  <a:lnTo>
                    <a:pt x="133664" y="65406"/>
                  </a:lnTo>
                  <a:lnTo>
                    <a:pt x="131051" y="69011"/>
                  </a:lnTo>
                  <a:lnTo>
                    <a:pt x="123234" y="96248"/>
                  </a:lnTo>
                  <a:lnTo>
                    <a:pt x="122429" y="102651"/>
                  </a:lnTo>
                  <a:lnTo>
                    <a:pt x="121986" y="109096"/>
                  </a:lnTo>
                  <a:lnTo>
                    <a:pt x="121906" y="115584"/>
                  </a:lnTo>
                  <a:lnTo>
                    <a:pt x="121825" y="122071"/>
                  </a:lnTo>
                  <a:lnTo>
                    <a:pt x="122158" y="128184"/>
                  </a:lnTo>
                  <a:lnTo>
                    <a:pt x="122903" y="133922"/>
                  </a:lnTo>
                  <a:lnTo>
                    <a:pt x="123649" y="139662"/>
                  </a:lnTo>
                  <a:lnTo>
                    <a:pt x="141171" y="162834"/>
                  </a:lnTo>
                  <a:lnTo>
                    <a:pt x="146260" y="166554"/>
                  </a:lnTo>
                  <a:lnTo>
                    <a:pt x="152386" y="168905"/>
                  </a:lnTo>
                  <a:lnTo>
                    <a:pt x="159551" y="169887"/>
                  </a:lnTo>
                  <a:lnTo>
                    <a:pt x="166715" y="170870"/>
                  </a:lnTo>
                  <a:lnTo>
                    <a:pt x="174570" y="171339"/>
                  </a:lnTo>
                  <a:lnTo>
                    <a:pt x="183113" y="171292"/>
                  </a:lnTo>
                  <a:lnTo>
                    <a:pt x="189554" y="170998"/>
                  </a:lnTo>
                  <a:lnTo>
                    <a:pt x="227993" y="159739"/>
                  </a:lnTo>
                  <a:lnTo>
                    <a:pt x="263232" y="136123"/>
                  </a:lnTo>
                  <a:lnTo>
                    <a:pt x="275499" y="120073"/>
                  </a:lnTo>
                  <a:lnTo>
                    <a:pt x="277106" y="116283"/>
                  </a:lnTo>
                  <a:lnTo>
                    <a:pt x="278074" y="112426"/>
                  </a:lnTo>
                  <a:lnTo>
                    <a:pt x="278402" y="108498"/>
                  </a:lnTo>
                  <a:lnTo>
                    <a:pt x="278731" y="104570"/>
                  </a:lnTo>
                  <a:lnTo>
                    <a:pt x="278598" y="100563"/>
                  </a:lnTo>
                  <a:lnTo>
                    <a:pt x="278003" y="96476"/>
                  </a:lnTo>
                  <a:lnTo>
                    <a:pt x="277408" y="92389"/>
                  </a:lnTo>
                  <a:lnTo>
                    <a:pt x="262608" y="77012"/>
                  </a:lnTo>
                  <a:lnTo>
                    <a:pt x="258918" y="74815"/>
                  </a:lnTo>
                  <a:lnTo>
                    <a:pt x="255047" y="73462"/>
                  </a:lnTo>
                  <a:lnTo>
                    <a:pt x="250995" y="72952"/>
                  </a:lnTo>
                  <a:lnTo>
                    <a:pt x="246942" y="72441"/>
                  </a:lnTo>
                  <a:lnTo>
                    <a:pt x="219148" y="90977"/>
                  </a:lnTo>
                  <a:lnTo>
                    <a:pt x="216180" y="95496"/>
                  </a:lnTo>
                  <a:lnTo>
                    <a:pt x="213856" y="100206"/>
                  </a:lnTo>
                  <a:lnTo>
                    <a:pt x="212178" y="105108"/>
                  </a:lnTo>
                  <a:lnTo>
                    <a:pt x="210500" y="110011"/>
                  </a:lnTo>
                  <a:lnTo>
                    <a:pt x="209408" y="117122"/>
                  </a:lnTo>
                  <a:lnTo>
                    <a:pt x="208900" y="126443"/>
                  </a:lnTo>
                  <a:lnTo>
                    <a:pt x="208394" y="135764"/>
                  </a:lnTo>
                  <a:lnTo>
                    <a:pt x="208598" y="142031"/>
                  </a:lnTo>
                  <a:lnTo>
                    <a:pt x="232912" y="158565"/>
                  </a:lnTo>
                  <a:lnTo>
                    <a:pt x="236673" y="158475"/>
                  </a:lnTo>
                  <a:lnTo>
                    <a:pt x="240432" y="158385"/>
                  </a:lnTo>
                  <a:lnTo>
                    <a:pt x="243965" y="157564"/>
                  </a:lnTo>
                  <a:lnTo>
                    <a:pt x="247271" y="156013"/>
                  </a:lnTo>
                  <a:lnTo>
                    <a:pt x="250577" y="154462"/>
                  </a:lnTo>
                  <a:lnTo>
                    <a:pt x="272034" y="123124"/>
                  </a:lnTo>
                  <a:lnTo>
                    <a:pt x="273158" y="118578"/>
                  </a:lnTo>
                  <a:lnTo>
                    <a:pt x="273668" y="115513"/>
                  </a:lnTo>
                  <a:lnTo>
                    <a:pt x="273563" y="113928"/>
                  </a:lnTo>
                  <a:lnTo>
                    <a:pt x="273459" y="112344"/>
                  </a:lnTo>
                  <a:lnTo>
                    <a:pt x="273396" y="111381"/>
                  </a:lnTo>
                  <a:lnTo>
                    <a:pt x="273374" y="111040"/>
                  </a:lnTo>
                  <a:lnTo>
                    <a:pt x="273351" y="110699"/>
                  </a:lnTo>
                  <a:lnTo>
                    <a:pt x="273162" y="111197"/>
                  </a:lnTo>
                  <a:lnTo>
                    <a:pt x="272807" y="112537"/>
                  </a:lnTo>
                  <a:lnTo>
                    <a:pt x="272452" y="113875"/>
                  </a:lnTo>
                  <a:lnTo>
                    <a:pt x="271449" y="117654"/>
                  </a:lnTo>
                  <a:lnTo>
                    <a:pt x="269798" y="123872"/>
                  </a:lnTo>
                  <a:lnTo>
                    <a:pt x="268147" y="130091"/>
                  </a:lnTo>
                  <a:lnTo>
                    <a:pt x="267200" y="136616"/>
                  </a:lnTo>
                  <a:lnTo>
                    <a:pt x="266954" y="143448"/>
                  </a:lnTo>
                  <a:lnTo>
                    <a:pt x="266710" y="150279"/>
                  </a:lnTo>
                  <a:lnTo>
                    <a:pt x="268044" y="154113"/>
                  </a:lnTo>
                  <a:lnTo>
                    <a:pt x="270957" y="154949"/>
                  </a:lnTo>
                  <a:lnTo>
                    <a:pt x="273870" y="155786"/>
                  </a:lnTo>
                  <a:lnTo>
                    <a:pt x="276423" y="156054"/>
                  </a:lnTo>
                  <a:lnTo>
                    <a:pt x="278614" y="155755"/>
                  </a:lnTo>
                  <a:lnTo>
                    <a:pt x="280806" y="155456"/>
                  </a:lnTo>
                  <a:lnTo>
                    <a:pt x="312774" y="119685"/>
                  </a:lnTo>
                  <a:lnTo>
                    <a:pt x="319484" y="107529"/>
                  </a:lnTo>
                  <a:lnTo>
                    <a:pt x="322062" y="102173"/>
                  </a:lnTo>
                  <a:lnTo>
                    <a:pt x="331003" y="60554"/>
                  </a:lnTo>
                  <a:lnTo>
                    <a:pt x="333374" y="23369"/>
                  </a:lnTo>
                  <a:lnTo>
                    <a:pt x="333090" y="17825"/>
                  </a:lnTo>
                  <a:lnTo>
                    <a:pt x="332468" y="13168"/>
                  </a:lnTo>
                  <a:lnTo>
                    <a:pt x="331846" y="8510"/>
                  </a:lnTo>
                  <a:lnTo>
                    <a:pt x="331043" y="4946"/>
                  </a:lnTo>
                  <a:lnTo>
                    <a:pt x="330060" y="2473"/>
                  </a:lnTo>
                  <a:lnTo>
                    <a:pt x="329077" y="0"/>
                  </a:lnTo>
                  <a:lnTo>
                    <a:pt x="327412" y="169"/>
                  </a:lnTo>
                  <a:lnTo>
                    <a:pt x="318680" y="39367"/>
                  </a:lnTo>
                  <a:lnTo>
                    <a:pt x="318323" y="62919"/>
                  </a:lnTo>
                  <a:lnTo>
                    <a:pt x="318341" y="73440"/>
                  </a:lnTo>
                  <a:lnTo>
                    <a:pt x="322537" y="116338"/>
                  </a:lnTo>
                  <a:lnTo>
                    <a:pt x="341461" y="154678"/>
                  </a:lnTo>
                  <a:lnTo>
                    <a:pt x="345751" y="159197"/>
                  </a:lnTo>
                  <a:lnTo>
                    <a:pt x="350350" y="161916"/>
                  </a:lnTo>
                  <a:lnTo>
                    <a:pt x="355258" y="162833"/>
                  </a:lnTo>
                  <a:lnTo>
                    <a:pt x="360166" y="163751"/>
                  </a:lnTo>
                  <a:lnTo>
                    <a:pt x="401989" y="141043"/>
                  </a:lnTo>
                  <a:lnTo>
                    <a:pt x="410077" y="131676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4" name="Google Shape;644;p54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4077742" y="2716063"/>
              <a:ext cx="358887" cy="1834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5" name="Google Shape;645;p54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1751628" y="3068641"/>
            <a:ext cx="101997" cy="211648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54"/>
          <p:cNvSpPr/>
          <p:nvPr/>
        </p:nvSpPr>
        <p:spPr>
          <a:xfrm>
            <a:off x="1755883" y="2298113"/>
            <a:ext cx="40005" cy="605155"/>
          </a:xfrm>
          <a:custGeom>
            <a:rect b="b" l="l" r="r" t="t"/>
            <a:pathLst>
              <a:path extrusionOk="0" h="605155" w="40005">
                <a:moveTo>
                  <a:pt x="34945" y="119077"/>
                </a:moveTo>
                <a:lnTo>
                  <a:pt x="37203" y="62135"/>
                </a:lnTo>
                <a:lnTo>
                  <a:pt x="38967" y="31650"/>
                </a:lnTo>
                <a:lnTo>
                  <a:pt x="39464" y="22137"/>
                </a:lnTo>
                <a:lnTo>
                  <a:pt x="39773" y="14684"/>
                </a:lnTo>
                <a:lnTo>
                  <a:pt x="39895" y="9290"/>
                </a:lnTo>
                <a:lnTo>
                  <a:pt x="39934" y="3471"/>
                </a:lnTo>
                <a:lnTo>
                  <a:pt x="39955" y="410"/>
                </a:lnTo>
                <a:lnTo>
                  <a:pt x="39957" y="103"/>
                </a:lnTo>
                <a:lnTo>
                  <a:pt x="39959" y="1221"/>
                </a:lnTo>
                <a:lnTo>
                  <a:pt x="39959" y="3784"/>
                </a:lnTo>
                <a:lnTo>
                  <a:pt x="39960" y="9895"/>
                </a:lnTo>
                <a:lnTo>
                  <a:pt x="39960" y="19556"/>
                </a:lnTo>
                <a:lnTo>
                  <a:pt x="39960" y="32765"/>
                </a:lnTo>
                <a:lnTo>
                  <a:pt x="39901" y="47302"/>
                </a:lnTo>
                <a:lnTo>
                  <a:pt x="39018" y="85555"/>
                </a:lnTo>
                <a:lnTo>
                  <a:pt x="36350" y="136316"/>
                </a:lnTo>
                <a:lnTo>
                  <a:pt x="33327" y="180866"/>
                </a:lnTo>
                <a:lnTo>
                  <a:pt x="29220" y="231839"/>
                </a:lnTo>
                <a:lnTo>
                  <a:pt x="25489" y="271407"/>
                </a:lnTo>
                <a:lnTo>
                  <a:pt x="21290" y="313177"/>
                </a:lnTo>
                <a:lnTo>
                  <a:pt x="16977" y="354733"/>
                </a:lnTo>
                <a:lnTo>
                  <a:pt x="14865" y="375106"/>
                </a:lnTo>
                <a:lnTo>
                  <a:pt x="11080" y="413742"/>
                </a:lnTo>
                <a:lnTo>
                  <a:pt x="6645" y="465776"/>
                </a:lnTo>
                <a:lnTo>
                  <a:pt x="4125" y="509102"/>
                </a:lnTo>
                <a:lnTo>
                  <a:pt x="3336" y="548171"/>
                </a:lnTo>
                <a:lnTo>
                  <a:pt x="3145" y="566782"/>
                </a:lnTo>
                <a:lnTo>
                  <a:pt x="2525" y="582399"/>
                </a:lnTo>
                <a:lnTo>
                  <a:pt x="1477" y="595023"/>
                </a:lnTo>
                <a:lnTo>
                  <a:pt x="0" y="604652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5"/>
          <p:cNvSpPr txBox="1"/>
          <p:nvPr>
            <p:ph type="title"/>
          </p:nvPr>
        </p:nvSpPr>
        <p:spPr>
          <a:xfrm>
            <a:off x="314850" y="278348"/>
            <a:ext cx="8120380" cy="117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HW </a:t>
            </a:r>
            <a:r>
              <a:rPr lang="en-US" sz="2500"/>
              <a:t>: If the ages of Ram, Shyam and Ajay are input through the keyboard, write a program to determine the youngest of the three.</a:t>
            </a:r>
            <a:endParaRPr sz="2500"/>
          </a:p>
        </p:txBody>
      </p:sp>
      <p:grpSp>
        <p:nvGrpSpPr>
          <p:cNvPr id="652" name="Google Shape;652;p55"/>
          <p:cNvGrpSpPr/>
          <p:nvPr/>
        </p:nvGrpSpPr>
        <p:grpSpPr>
          <a:xfrm>
            <a:off x="6500790" y="1182857"/>
            <a:ext cx="746614" cy="198911"/>
            <a:chOff x="6500790" y="1182857"/>
            <a:chExt cx="746614" cy="198911"/>
          </a:xfrm>
        </p:grpSpPr>
        <p:sp>
          <p:nvSpPr>
            <p:cNvPr id="653" name="Google Shape;653;p55"/>
            <p:cNvSpPr/>
            <p:nvPr/>
          </p:nvSpPr>
          <p:spPr>
            <a:xfrm>
              <a:off x="6500790" y="1184283"/>
              <a:ext cx="498475" cy="197485"/>
            </a:xfrm>
            <a:custGeom>
              <a:rect b="b" l="l" r="r" t="t"/>
              <a:pathLst>
                <a:path extrusionOk="0" h="197484" w="498475">
                  <a:moveTo>
                    <a:pt x="11604" y="79963"/>
                  </a:moveTo>
                  <a:lnTo>
                    <a:pt x="89" y="118564"/>
                  </a:lnTo>
                  <a:lnTo>
                    <a:pt x="0" y="126945"/>
                  </a:lnTo>
                  <a:lnTo>
                    <a:pt x="70" y="134119"/>
                  </a:lnTo>
                  <a:lnTo>
                    <a:pt x="13572" y="171391"/>
                  </a:lnTo>
                  <a:lnTo>
                    <a:pt x="17955" y="172266"/>
                  </a:lnTo>
                  <a:lnTo>
                    <a:pt x="24227" y="172033"/>
                  </a:lnTo>
                  <a:lnTo>
                    <a:pt x="30500" y="171801"/>
                  </a:lnTo>
                  <a:lnTo>
                    <a:pt x="57290" y="138030"/>
                  </a:lnTo>
                  <a:lnTo>
                    <a:pt x="60377" y="132166"/>
                  </a:lnTo>
                  <a:lnTo>
                    <a:pt x="63563" y="124949"/>
                  </a:lnTo>
                  <a:lnTo>
                    <a:pt x="66848" y="116380"/>
                  </a:lnTo>
                  <a:lnTo>
                    <a:pt x="70133" y="107810"/>
                  </a:lnTo>
                  <a:lnTo>
                    <a:pt x="71993" y="102957"/>
                  </a:lnTo>
                  <a:lnTo>
                    <a:pt x="72429" y="101819"/>
                  </a:lnTo>
                  <a:lnTo>
                    <a:pt x="72865" y="100682"/>
                  </a:lnTo>
                  <a:lnTo>
                    <a:pt x="73087" y="101065"/>
                  </a:lnTo>
                  <a:lnTo>
                    <a:pt x="73093" y="102968"/>
                  </a:lnTo>
                  <a:lnTo>
                    <a:pt x="73101" y="104871"/>
                  </a:lnTo>
                  <a:lnTo>
                    <a:pt x="73133" y="112992"/>
                  </a:lnTo>
                  <a:lnTo>
                    <a:pt x="73189" y="127330"/>
                  </a:lnTo>
                  <a:lnTo>
                    <a:pt x="73285" y="137260"/>
                  </a:lnTo>
                  <a:lnTo>
                    <a:pt x="78957" y="172110"/>
                  </a:lnTo>
                  <a:lnTo>
                    <a:pt x="81489" y="176533"/>
                  </a:lnTo>
                  <a:lnTo>
                    <a:pt x="84409" y="179504"/>
                  </a:lnTo>
                  <a:lnTo>
                    <a:pt x="87718" y="181022"/>
                  </a:lnTo>
                  <a:lnTo>
                    <a:pt x="91027" y="182541"/>
                  </a:lnTo>
                  <a:lnTo>
                    <a:pt x="94772" y="183216"/>
                  </a:lnTo>
                  <a:lnTo>
                    <a:pt x="98954" y="183048"/>
                  </a:lnTo>
                  <a:lnTo>
                    <a:pt x="103136" y="182880"/>
                  </a:lnTo>
                  <a:lnTo>
                    <a:pt x="130341" y="149687"/>
                  </a:lnTo>
                  <a:lnTo>
                    <a:pt x="132705" y="143215"/>
                  </a:lnTo>
                  <a:lnTo>
                    <a:pt x="135068" y="136744"/>
                  </a:lnTo>
                  <a:lnTo>
                    <a:pt x="136745" y="130494"/>
                  </a:lnTo>
                  <a:lnTo>
                    <a:pt x="137734" y="124466"/>
                  </a:lnTo>
                  <a:lnTo>
                    <a:pt x="138724" y="118438"/>
                  </a:lnTo>
                  <a:lnTo>
                    <a:pt x="139268" y="113115"/>
                  </a:lnTo>
                  <a:lnTo>
                    <a:pt x="139367" y="108498"/>
                  </a:lnTo>
                  <a:lnTo>
                    <a:pt x="139466" y="103881"/>
                  </a:lnTo>
                  <a:lnTo>
                    <a:pt x="138830" y="99873"/>
                  </a:lnTo>
                  <a:lnTo>
                    <a:pt x="137458" y="96474"/>
                  </a:lnTo>
                  <a:lnTo>
                    <a:pt x="136087" y="93074"/>
                  </a:lnTo>
                  <a:lnTo>
                    <a:pt x="107042" y="83587"/>
                  </a:lnTo>
                  <a:lnTo>
                    <a:pt x="101150" y="87134"/>
                  </a:lnTo>
                  <a:lnTo>
                    <a:pt x="98744" y="94806"/>
                  </a:lnTo>
                </a:path>
                <a:path extrusionOk="0" h="197484" w="498475">
                  <a:moveTo>
                    <a:pt x="182803" y="85164"/>
                  </a:moveTo>
                  <a:lnTo>
                    <a:pt x="186984" y="75686"/>
                  </a:lnTo>
                  <a:lnTo>
                    <a:pt x="189140" y="71835"/>
                  </a:lnTo>
                  <a:lnTo>
                    <a:pt x="189269" y="73611"/>
                  </a:lnTo>
                  <a:lnTo>
                    <a:pt x="189362" y="74879"/>
                  </a:lnTo>
                  <a:lnTo>
                    <a:pt x="189592" y="78049"/>
                  </a:lnTo>
                  <a:lnTo>
                    <a:pt x="189962" y="83121"/>
                  </a:lnTo>
                  <a:lnTo>
                    <a:pt x="189960" y="87604"/>
                  </a:lnTo>
                  <a:lnTo>
                    <a:pt x="189399" y="93447"/>
                  </a:lnTo>
                  <a:lnTo>
                    <a:pt x="188281" y="100651"/>
                  </a:lnTo>
                  <a:lnTo>
                    <a:pt x="186604" y="109214"/>
                  </a:lnTo>
                  <a:lnTo>
                    <a:pt x="184805" y="117894"/>
                  </a:lnTo>
                  <a:lnTo>
                    <a:pt x="183321" y="125452"/>
                  </a:lnTo>
                  <a:lnTo>
                    <a:pt x="179542" y="159515"/>
                  </a:lnTo>
                  <a:lnTo>
                    <a:pt x="179302" y="168061"/>
                  </a:lnTo>
                  <a:lnTo>
                    <a:pt x="186954" y="180003"/>
                  </a:lnTo>
                  <a:lnTo>
                    <a:pt x="189713" y="180386"/>
                  </a:lnTo>
                  <a:lnTo>
                    <a:pt x="227262" y="149650"/>
                  </a:lnTo>
                  <a:lnTo>
                    <a:pt x="236719" y="136704"/>
                  </a:lnTo>
                </a:path>
                <a:path extrusionOk="0" h="197484" w="498475">
                  <a:moveTo>
                    <a:pt x="202797" y="31391"/>
                  </a:moveTo>
                  <a:lnTo>
                    <a:pt x="198278" y="30709"/>
                  </a:lnTo>
                  <a:lnTo>
                    <a:pt x="194519" y="29287"/>
                  </a:lnTo>
                  <a:lnTo>
                    <a:pt x="191520" y="27125"/>
                  </a:lnTo>
                  <a:lnTo>
                    <a:pt x="189490" y="25661"/>
                  </a:lnTo>
                  <a:lnTo>
                    <a:pt x="188417" y="24888"/>
                  </a:lnTo>
                  <a:lnTo>
                    <a:pt x="188237" y="24754"/>
                  </a:lnTo>
                  <a:lnTo>
                    <a:pt x="188408" y="24857"/>
                  </a:lnTo>
                  <a:lnTo>
                    <a:pt x="188669" y="25024"/>
                  </a:lnTo>
                  <a:lnTo>
                    <a:pt x="192038" y="27165"/>
                  </a:lnTo>
                  <a:lnTo>
                    <a:pt x="198512" y="31283"/>
                  </a:lnTo>
                </a:path>
                <a:path extrusionOk="0" h="197484" w="498475">
                  <a:moveTo>
                    <a:pt x="271123" y="8505"/>
                  </a:moveTo>
                  <a:lnTo>
                    <a:pt x="271123" y="3088"/>
                  </a:lnTo>
                  <a:lnTo>
                    <a:pt x="271123" y="277"/>
                  </a:lnTo>
                  <a:lnTo>
                    <a:pt x="271122" y="73"/>
                  </a:lnTo>
                  <a:lnTo>
                    <a:pt x="271110" y="278"/>
                  </a:lnTo>
                  <a:lnTo>
                    <a:pt x="271101" y="559"/>
                  </a:lnTo>
                  <a:lnTo>
                    <a:pt x="271017" y="3371"/>
                  </a:lnTo>
                  <a:lnTo>
                    <a:pt x="264835" y="45733"/>
                  </a:lnTo>
                  <a:lnTo>
                    <a:pt x="262110" y="59583"/>
                  </a:lnTo>
                  <a:lnTo>
                    <a:pt x="259719" y="72123"/>
                  </a:lnTo>
                  <a:lnTo>
                    <a:pt x="253065" y="111811"/>
                  </a:lnTo>
                  <a:lnTo>
                    <a:pt x="248462" y="156669"/>
                  </a:lnTo>
                  <a:lnTo>
                    <a:pt x="248083" y="175433"/>
                  </a:lnTo>
                  <a:lnTo>
                    <a:pt x="248546" y="183286"/>
                  </a:lnTo>
                  <a:lnTo>
                    <a:pt x="249620" y="188363"/>
                  </a:lnTo>
                  <a:lnTo>
                    <a:pt x="250694" y="193441"/>
                  </a:lnTo>
                  <a:lnTo>
                    <a:pt x="252980" y="196466"/>
                  </a:lnTo>
                  <a:lnTo>
                    <a:pt x="256478" y="197439"/>
                  </a:lnTo>
                  <a:lnTo>
                    <a:pt x="261062" y="196651"/>
                  </a:lnTo>
                  <a:lnTo>
                    <a:pt x="267356" y="192211"/>
                  </a:lnTo>
                  <a:lnTo>
                    <a:pt x="275361" y="184121"/>
                  </a:lnTo>
                  <a:lnTo>
                    <a:pt x="285076" y="172379"/>
                  </a:lnTo>
                </a:path>
                <a:path extrusionOk="0" h="197484" w="498475">
                  <a:moveTo>
                    <a:pt x="235127" y="100949"/>
                  </a:moveTo>
                  <a:lnTo>
                    <a:pt x="229748" y="100760"/>
                  </a:lnTo>
                  <a:lnTo>
                    <a:pt x="227921" y="100547"/>
                  </a:lnTo>
                  <a:lnTo>
                    <a:pt x="229648" y="100311"/>
                  </a:lnTo>
                  <a:lnTo>
                    <a:pt x="230893" y="100139"/>
                  </a:lnTo>
                  <a:lnTo>
                    <a:pt x="234004" y="99713"/>
                  </a:lnTo>
                  <a:lnTo>
                    <a:pt x="238983" y="99029"/>
                  </a:lnTo>
                  <a:lnTo>
                    <a:pt x="247636" y="98147"/>
                  </a:lnTo>
                  <a:lnTo>
                    <a:pt x="262926" y="96964"/>
                  </a:lnTo>
                  <a:lnTo>
                    <a:pt x="284852" y="95482"/>
                  </a:lnTo>
                  <a:lnTo>
                    <a:pt x="313414" y="93701"/>
                  </a:lnTo>
                </a:path>
                <a:path extrusionOk="0" h="197484" w="498475">
                  <a:moveTo>
                    <a:pt x="346336" y="26689"/>
                  </a:moveTo>
                  <a:lnTo>
                    <a:pt x="350057" y="29221"/>
                  </a:lnTo>
                  <a:lnTo>
                    <a:pt x="352488" y="36749"/>
                  </a:lnTo>
                  <a:lnTo>
                    <a:pt x="353630" y="49273"/>
                  </a:lnTo>
                  <a:lnTo>
                    <a:pt x="354362" y="57296"/>
                  </a:lnTo>
                  <a:lnTo>
                    <a:pt x="354744" y="65109"/>
                  </a:lnTo>
                  <a:lnTo>
                    <a:pt x="354777" y="72713"/>
                  </a:lnTo>
                  <a:lnTo>
                    <a:pt x="354810" y="80317"/>
                  </a:lnTo>
                  <a:lnTo>
                    <a:pt x="354285" y="88658"/>
                  </a:lnTo>
                  <a:lnTo>
                    <a:pt x="347359" y="128582"/>
                  </a:lnTo>
                  <a:lnTo>
                    <a:pt x="337937" y="168326"/>
                  </a:lnTo>
                  <a:lnTo>
                    <a:pt x="334436" y="181786"/>
                  </a:lnTo>
                  <a:lnTo>
                    <a:pt x="334376" y="181991"/>
                  </a:lnTo>
                  <a:lnTo>
                    <a:pt x="334346" y="181748"/>
                  </a:lnTo>
                  <a:lnTo>
                    <a:pt x="334345" y="181519"/>
                  </a:lnTo>
                  <a:lnTo>
                    <a:pt x="334342" y="180307"/>
                  </a:lnTo>
                  <a:lnTo>
                    <a:pt x="334337" y="178113"/>
                  </a:lnTo>
                  <a:lnTo>
                    <a:pt x="334332" y="175918"/>
                  </a:lnTo>
                  <a:lnTo>
                    <a:pt x="349609" y="136868"/>
                  </a:lnTo>
                  <a:lnTo>
                    <a:pt x="370991" y="99198"/>
                  </a:lnTo>
                  <a:lnTo>
                    <a:pt x="392997" y="74314"/>
                  </a:lnTo>
                  <a:lnTo>
                    <a:pt x="395699" y="72635"/>
                  </a:lnTo>
                  <a:lnTo>
                    <a:pt x="398127" y="71713"/>
                  </a:lnTo>
                  <a:lnTo>
                    <a:pt x="400282" y="71544"/>
                  </a:lnTo>
                  <a:lnTo>
                    <a:pt x="402435" y="71377"/>
                  </a:lnTo>
                  <a:lnTo>
                    <a:pt x="404143" y="72666"/>
                  </a:lnTo>
                  <a:lnTo>
                    <a:pt x="405405" y="75413"/>
                  </a:lnTo>
                  <a:lnTo>
                    <a:pt x="406667" y="78159"/>
                  </a:lnTo>
                  <a:lnTo>
                    <a:pt x="407376" y="85247"/>
                  </a:lnTo>
                  <a:lnTo>
                    <a:pt x="407531" y="96674"/>
                  </a:lnTo>
                  <a:lnTo>
                    <a:pt x="407138" y="105950"/>
                  </a:lnTo>
                  <a:lnTo>
                    <a:pt x="405725" y="116635"/>
                  </a:lnTo>
                  <a:lnTo>
                    <a:pt x="403293" y="128730"/>
                  </a:lnTo>
                  <a:lnTo>
                    <a:pt x="399841" y="142233"/>
                  </a:lnTo>
                  <a:lnTo>
                    <a:pt x="396184" y="155825"/>
                  </a:lnTo>
                  <a:lnTo>
                    <a:pt x="393137" y="168186"/>
                  </a:lnTo>
                  <a:lnTo>
                    <a:pt x="390701" y="179317"/>
                  </a:lnTo>
                  <a:lnTo>
                    <a:pt x="388875" y="189216"/>
                  </a:lnTo>
                </a:path>
                <a:path extrusionOk="0" h="197484" w="498475">
                  <a:moveTo>
                    <a:pt x="453485" y="110796"/>
                  </a:moveTo>
                  <a:lnTo>
                    <a:pt x="441660" y="148512"/>
                  </a:lnTo>
                  <a:lnTo>
                    <a:pt x="441501" y="156435"/>
                  </a:lnTo>
                  <a:lnTo>
                    <a:pt x="441737" y="166929"/>
                  </a:lnTo>
                  <a:lnTo>
                    <a:pt x="441972" y="177422"/>
                  </a:lnTo>
                  <a:lnTo>
                    <a:pt x="459415" y="197279"/>
                  </a:lnTo>
                  <a:lnTo>
                    <a:pt x="462934" y="197246"/>
                  </a:lnTo>
                  <a:lnTo>
                    <a:pt x="466453" y="197213"/>
                  </a:lnTo>
                  <a:lnTo>
                    <a:pt x="470090" y="195887"/>
                  </a:lnTo>
                  <a:lnTo>
                    <a:pt x="473831" y="193266"/>
                  </a:lnTo>
                  <a:lnTo>
                    <a:pt x="477571" y="190645"/>
                  </a:lnTo>
                  <a:lnTo>
                    <a:pt x="480952" y="187123"/>
                  </a:lnTo>
                  <a:lnTo>
                    <a:pt x="483958" y="182701"/>
                  </a:lnTo>
                  <a:lnTo>
                    <a:pt x="486972" y="178280"/>
                  </a:lnTo>
                  <a:lnTo>
                    <a:pt x="496143" y="152402"/>
                  </a:lnTo>
                  <a:lnTo>
                    <a:pt x="497307" y="147108"/>
                  </a:lnTo>
                  <a:lnTo>
                    <a:pt x="497945" y="142189"/>
                  </a:lnTo>
                  <a:lnTo>
                    <a:pt x="498055" y="137645"/>
                  </a:lnTo>
                  <a:lnTo>
                    <a:pt x="498173" y="133102"/>
                  </a:lnTo>
                  <a:lnTo>
                    <a:pt x="497695" y="128828"/>
                  </a:lnTo>
                  <a:lnTo>
                    <a:pt x="496615" y="124826"/>
                  </a:lnTo>
                  <a:lnTo>
                    <a:pt x="495541" y="120822"/>
                  </a:lnTo>
                  <a:lnTo>
                    <a:pt x="472764" y="102281"/>
                  </a:lnTo>
                  <a:lnTo>
                    <a:pt x="462726" y="103003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4" name="Google Shape;654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28924" y="1182857"/>
              <a:ext cx="218480" cy="19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5" name="Google Shape;655;p55"/>
          <p:cNvGrpSpPr/>
          <p:nvPr/>
        </p:nvGrpSpPr>
        <p:grpSpPr>
          <a:xfrm>
            <a:off x="7407007" y="1197405"/>
            <a:ext cx="502794" cy="338263"/>
            <a:chOff x="7407007" y="1197405"/>
            <a:chExt cx="502794" cy="338263"/>
          </a:xfrm>
        </p:grpSpPr>
        <p:pic>
          <p:nvPicPr>
            <p:cNvPr id="656" name="Google Shape;656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07007" y="1197405"/>
              <a:ext cx="354878" cy="20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7" name="Google Shape;657;p55"/>
            <p:cNvSpPr/>
            <p:nvPr/>
          </p:nvSpPr>
          <p:spPr>
            <a:xfrm>
              <a:off x="7773911" y="1275318"/>
              <a:ext cx="135890" cy="260350"/>
            </a:xfrm>
            <a:custGeom>
              <a:rect b="b" l="l" r="r" t="t"/>
              <a:pathLst>
                <a:path extrusionOk="0" h="260350" w="135890">
                  <a:moveTo>
                    <a:pt x="56775" y="65462"/>
                  </a:moveTo>
                  <a:lnTo>
                    <a:pt x="65199" y="23862"/>
                  </a:lnTo>
                  <a:lnTo>
                    <a:pt x="65525" y="17605"/>
                  </a:lnTo>
                  <a:lnTo>
                    <a:pt x="65227" y="11975"/>
                  </a:lnTo>
                  <a:lnTo>
                    <a:pt x="64936" y="6344"/>
                  </a:lnTo>
                  <a:lnTo>
                    <a:pt x="62380" y="2823"/>
                  </a:lnTo>
                  <a:lnTo>
                    <a:pt x="57551" y="1411"/>
                  </a:lnTo>
                  <a:lnTo>
                    <a:pt x="52730" y="0"/>
                  </a:lnTo>
                  <a:lnTo>
                    <a:pt x="48387" y="124"/>
                  </a:lnTo>
                  <a:lnTo>
                    <a:pt x="44535" y="1785"/>
                  </a:lnTo>
                  <a:lnTo>
                    <a:pt x="40683" y="3447"/>
                  </a:lnTo>
                  <a:lnTo>
                    <a:pt x="12330" y="38419"/>
                  </a:lnTo>
                  <a:lnTo>
                    <a:pt x="367" y="76148"/>
                  </a:lnTo>
                  <a:lnTo>
                    <a:pt x="0" y="91573"/>
                  </a:lnTo>
                  <a:lnTo>
                    <a:pt x="2154" y="96015"/>
                  </a:lnTo>
                  <a:lnTo>
                    <a:pt x="6650" y="97186"/>
                  </a:lnTo>
                  <a:lnTo>
                    <a:pt x="11145" y="98356"/>
                  </a:lnTo>
                  <a:lnTo>
                    <a:pt x="14990" y="97857"/>
                  </a:lnTo>
                  <a:lnTo>
                    <a:pt x="18197" y="95686"/>
                  </a:lnTo>
                  <a:lnTo>
                    <a:pt x="21405" y="93515"/>
                  </a:lnTo>
                  <a:lnTo>
                    <a:pt x="45685" y="63223"/>
                  </a:lnTo>
                  <a:lnTo>
                    <a:pt x="55341" y="49864"/>
                  </a:lnTo>
                  <a:lnTo>
                    <a:pt x="58881" y="46718"/>
                  </a:lnTo>
                  <a:lnTo>
                    <a:pt x="60488" y="48048"/>
                  </a:lnTo>
                  <a:lnTo>
                    <a:pt x="62103" y="49378"/>
                  </a:lnTo>
                  <a:lnTo>
                    <a:pt x="63280" y="56643"/>
                  </a:lnTo>
                  <a:lnTo>
                    <a:pt x="65255" y="96484"/>
                  </a:lnTo>
                  <a:lnTo>
                    <a:pt x="65448" y="104008"/>
                  </a:lnTo>
                  <a:lnTo>
                    <a:pt x="65677" y="112368"/>
                  </a:lnTo>
                  <a:lnTo>
                    <a:pt x="66082" y="123082"/>
                  </a:lnTo>
                  <a:lnTo>
                    <a:pt x="66664" y="136148"/>
                  </a:lnTo>
                  <a:lnTo>
                    <a:pt x="67423" y="151568"/>
                  </a:lnTo>
                  <a:lnTo>
                    <a:pt x="68168" y="167014"/>
                  </a:lnTo>
                  <a:lnTo>
                    <a:pt x="68711" y="180162"/>
                  </a:lnTo>
                  <a:lnTo>
                    <a:pt x="69051" y="191012"/>
                  </a:lnTo>
                  <a:lnTo>
                    <a:pt x="69189" y="199562"/>
                  </a:lnTo>
                  <a:lnTo>
                    <a:pt x="69096" y="206840"/>
                  </a:lnTo>
                  <a:lnTo>
                    <a:pt x="61043" y="247057"/>
                  </a:lnTo>
                  <a:lnTo>
                    <a:pt x="52134" y="256897"/>
                  </a:lnTo>
                  <a:lnTo>
                    <a:pt x="48934" y="258763"/>
                  </a:lnTo>
                  <a:lnTo>
                    <a:pt x="45539" y="259789"/>
                  </a:lnTo>
                  <a:lnTo>
                    <a:pt x="41951" y="259975"/>
                  </a:lnTo>
                  <a:lnTo>
                    <a:pt x="38370" y="260162"/>
                  </a:lnTo>
                  <a:lnTo>
                    <a:pt x="34934" y="259654"/>
                  </a:lnTo>
                  <a:lnTo>
                    <a:pt x="31643" y="258451"/>
                  </a:lnTo>
                  <a:lnTo>
                    <a:pt x="28353" y="257248"/>
                  </a:lnTo>
                  <a:lnTo>
                    <a:pt x="5846" y="225669"/>
                  </a:lnTo>
                  <a:lnTo>
                    <a:pt x="2826" y="205095"/>
                  </a:lnTo>
                  <a:lnTo>
                    <a:pt x="3276" y="199496"/>
                  </a:lnTo>
                  <a:lnTo>
                    <a:pt x="4468" y="193586"/>
                  </a:lnTo>
                  <a:lnTo>
                    <a:pt x="5652" y="187675"/>
                  </a:lnTo>
                  <a:lnTo>
                    <a:pt x="8229" y="181879"/>
                  </a:lnTo>
                  <a:lnTo>
                    <a:pt x="12198" y="176198"/>
                  </a:lnTo>
                  <a:lnTo>
                    <a:pt x="16168" y="170517"/>
                  </a:lnTo>
                  <a:lnTo>
                    <a:pt x="44964" y="141998"/>
                  </a:lnTo>
                  <a:lnTo>
                    <a:pt x="80702" y="117742"/>
                  </a:lnTo>
                  <a:lnTo>
                    <a:pt x="120358" y="100051"/>
                  </a:lnTo>
                  <a:lnTo>
                    <a:pt x="135442" y="9421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55"/>
          <p:cNvGrpSpPr/>
          <p:nvPr/>
        </p:nvGrpSpPr>
        <p:grpSpPr>
          <a:xfrm>
            <a:off x="8012437" y="1176414"/>
            <a:ext cx="402632" cy="280751"/>
            <a:chOff x="8012437" y="1176414"/>
            <a:chExt cx="402632" cy="280751"/>
          </a:xfrm>
        </p:grpSpPr>
        <p:pic>
          <p:nvPicPr>
            <p:cNvPr id="659" name="Google Shape;659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12437" y="1176414"/>
              <a:ext cx="276398" cy="225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0" name="Google Shape;660;p55"/>
            <p:cNvSpPr/>
            <p:nvPr/>
          </p:nvSpPr>
          <p:spPr>
            <a:xfrm>
              <a:off x="8294419" y="1177765"/>
              <a:ext cx="120650" cy="279400"/>
            </a:xfrm>
            <a:custGeom>
              <a:rect b="b" l="l" r="r" t="t"/>
              <a:pathLst>
                <a:path extrusionOk="0" h="279400" w="120650">
                  <a:moveTo>
                    <a:pt x="65670" y="18020"/>
                  </a:moveTo>
                  <a:lnTo>
                    <a:pt x="64485" y="7552"/>
                  </a:lnTo>
                  <a:lnTo>
                    <a:pt x="66418" y="1793"/>
                  </a:lnTo>
                  <a:lnTo>
                    <a:pt x="71468" y="741"/>
                  </a:lnTo>
                  <a:lnTo>
                    <a:pt x="75036" y="0"/>
                  </a:lnTo>
                  <a:lnTo>
                    <a:pt x="78853" y="1400"/>
                  </a:lnTo>
                  <a:lnTo>
                    <a:pt x="82933" y="4942"/>
                  </a:lnTo>
                  <a:lnTo>
                    <a:pt x="87020" y="8484"/>
                  </a:lnTo>
                  <a:lnTo>
                    <a:pt x="110226" y="44474"/>
                  </a:lnTo>
                  <a:lnTo>
                    <a:pt x="120119" y="85532"/>
                  </a:lnTo>
                  <a:lnTo>
                    <a:pt x="120371" y="94734"/>
                  </a:lnTo>
                  <a:lnTo>
                    <a:pt x="119969" y="104128"/>
                  </a:lnTo>
                  <a:lnTo>
                    <a:pt x="110337" y="143097"/>
                  </a:lnTo>
                  <a:lnTo>
                    <a:pt x="86750" y="182761"/>
                  </a:lnTo>
                  <a:lnTo>
                    <a:pt x="56296" y="219983"/>
                  </a:lnTo>
                  <a:lnTo>
                    <a:pt x="25679" y="252894"/>
                  </a:lnTo>
                  <a:lnTo>
                    <a:pt x="13150" y="265742"/>
                  </a:lnTo>
                  <a:lnTo>
                    <a:pt x="0" y="27894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" name="Google Shape;661;p55"/>
          <p:cNvSpPr/>
          <p:nvPr/>
        </p:nvSpPr>
        <p:spPr>
          <a:xfrm>
            <a:off x="6356819" y="1114558"/>
            <a:ext cx="75565" cy="269240"/>
          </a:xfrm>
          <a:custGeom>
            <a:rect b="b" l="l" r="r" t="t"/>
            <a:pathLst>
              <a:path extrusionOk="0" h="269240" w="75564">
                <a:moveTo>
                  <a:pt x="74051" y="0"/>
                </a:moveTo>
                <a:lnTo>
                  <a:pt x="45738" y="26640"/>
                </a:lnTo>
                <a:lnTo>
                  <a:pt x="23781" y="61730"/>
                </a:lnTo>
                <a:lnTo>
                  <a:pt x="9506" y="99224"/>
                </a:lnTo>
                <a:lnTo>
                  <a:pt x="1215" y="143063"/>
                </a:lnTo>
                <a:lnTo>
                  <a:pt x="0" y="165579"/>
                </a:lnTo>
                <a:lnTo>
                  <a:pt x="117" y="175924"/>
                </a:lnTo>
                <a:lnTo>
                  <a:pt x="8978" y="218254"/>
                </a:lnTo>
                <a:lnTo>
                  <a:pt x="34408" y="246849"/>
                </a:lnTo>
                <a:lnTo>
                  <a:pt x="52353" y="257751"/>
                </a:lnTo>
                <a:lnTo>
                  <a:pt x="75058" y="268844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6"/>
          <p:cNvSpPr txBox="1"/>
          <p:nvPr>
            <p:ph type="title"/>
          </p:nvPr>
        </p:nvSpPr>
        <p:spPr>
          <a:xfrm>
            <a:off x="3609395" y="1203024"/>
            <a:ext cx="192595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Else If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57"/>
          <p:cNvSpPr txBox="1"/>
          <p:nvPr/>
        </p:nvSpPr>
        <p:spPr>
          <a:xfrm>
            <a:off x="176753" y="278348"/>
            <a:ext cx="7670165" cy="2713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50495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Ques </a:t>
            </a: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: Take input percentage of a student and print the Grade according to marks: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99743" lvl="0" marL="607695" marR="0" rtl="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Clr>
                <a:srgbClr val="EEEEEE"/>
              </a:buClr>
              <a:buSzPts val="2500"/>
              <a:buFont typeface="Lucida Sans"/>
              <a:buAutoNum type="arabicParenR"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81-100 Very Good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567689" lvl="0" marL="60769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EEEEEE"/>
              </a:buClr>
              <a:buSzPts val="2500"/>
              <a:buFont typeface="Lucida Sans"/>
              <a:buAutoNum type="arabicParenR"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61-80 Good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575310" lvl="0" marL="607695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EEEEEE"/>
              </a:buClr>
              <a:buSzPts val="2500"/>
              <a:buFont typeface="Lucida Sans"/>
              <a:buAutoNum type="arabicParenR"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41-60 Average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594995" lvl="0" marL="607695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EEEEEE"/>
              </a:buClr>
              <a:buSzPts val="2500"/>
              <a:buFont typeface="Lucida Sans"/>
              <a:buAutoNum type="arabicParenR"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&lt;=40 Fail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73" name="Google Shape;67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0562" y="181035"/>
            <a:ext cx="120500" cy="1616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4" name="Google Shape;674;p57"/>
          <p:cNvGrpSpPr/>
          <p:nvPr/>
        </p:nvGrpSpPr>
        <p:grpSpPr>
          <a:xfrm>
            <a:off x="4148795" y="87907"/>
            <a:ext cx="580450" cy="193367"/>
            <a:chOff x="4148795" y="87907"/>
            <a:chExt cx="580450" cy="193367"/>
          </a:xfrm>
        </p:grpSpPr>
        <p:pic>
          <p:nvPicPr>
            <p:cNvPr id="675" name="Google Shape;675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48795" y="144518"/>
              <a:ext cx="152538" cy="136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36083" y="87907"/>
              <a:ext cx="393162" cy="1683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7" name="Google Shape;677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36392" y="163968"/>
            <a:ext cx="133887" cy="89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51067" y="96822"/>
            <a:ext cx="145508" cy="206406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57"/>
          <p:cNvSpPr/>
          <p:nvPr/>
        </p:nvSpPr>
        <p:spPr>
          <a:xfrm>
            <a:off x="5608677" y="89507"/>
            <a:ext cx="159385" cy="216535"/>
          </a:xfrm>
          <a:custGeom>
            <a:rect b="b" l="l" r="r" t="t"/>
            <a:pathLst>
              <a:path extrusionOk="0" h="216535" w="159385">
                <a:moveTo>
                  <a:pt x="78868" y="23842"/>
                </a:moveTo>
                <a:lnTo>
                  <a:pt x="78162" y="11040"/>
                </a:lnTo>
                <a:lnTo>
                  <a:pt x="77471" y="3937"/>
                </a:lnTo>
                <a:lnTo>
                  <a:pt x="76794" y="2533"/>
                </a:lnTo>
                <a:lnTo>
                  <a:pt x="76318" y="1546"/>
                </a:lnTo>
                <a:lnTo>
                  <a:pt x="75979" y="842"/>
                </a:lnTo>
                <a:lnTo>
                  <a:pt x="75776" y="421"/>
                </a:lnTo>
                <a:lnTo>
                  <a:pt x="75573" y="0"/>
                </a:lnTo>
                <a:lnTo>
                  <a:pt x="75323" y="942"/>
                </a:lnTo>
                <a:lnTo>
                  <a:pt x="75026" y="3248"/>
                </a:lnTo>
                <a:lnTo>
                  <a:pt x="74730" y="5554"/>
                </a:lnTo>
                <a:lnTo>
                  <a:pt x="74234" y="9405"/>
                </a:lnTo>
                <a:lnTo>
                  <a:pt x="69979" y="55798"/>
                </a:lnTo>
                <a:lnTo>
                  <a:pt x="68780" y="71318"/>
                </a:lnTo>
                <a:lnTo>
                  <a:pt x="67705" y="84978"/>
                </a:lnTo>
                <a:lnTo>
                  <a:pt x="66753" y="96779"/>
                </a:lnTo>
                <a:lnTo>
                  <a:pt x="65924" y="106719"/>
                </a:lnTo>
                <a:lnTo>
                  <a:pt x="65149" y="116648"/>
                </a:lnTo>
                <a:lnTo>
                  <a:pt x="62750" y="157440"/>
                </a:lnTo>
                <a:lnTo>
                  <a:pt x="62097" y="187545"/>
                </a:lnTo>
                <a:lnTo>
                  <a:pt x="62509" y="200653"/>
                </a:lnTo>
                <a:lnTo>
                  <a:pt x="63414" y="212464"/>
                </a:lnTo>
              </a:path>
              <a:path extrusionOk="0" h="216535" w="159385">
                <a:moveTo>
                  <a:pt x="10127" y="144176"/>
                </a:moveTo>
                <a:lnTo>
                  <a:pt x="4335" y="144953"/>
                </a:lnTo>
                <a:lnTo>
                  <a:pt x="1112" y="144064"/>
                </a:lnTo>
                <a:lnTo>
                  <a:pt x="459" y="141509"/>
                </a:lnTo>
                <a:lnTo>
                  <a:pt x="0" y="139708"/>
                </a:lnTo>
                <a:lnTo>
                  <a:pt x="4105" y="137377"/>
                </a:lnTo>
                <a:lnTo>
                  <a:pt x="12775" y="134516"/>
                </a:lnTo>
                <a:lnTo>
                  <a:pt x="21446" y="131655"/>
                </a:lnTo>
                <a:lnTo>
                  <a:pt x="29303" y="129465"/>
                </a:lnTo>
                <a:lnTo>
                  <a:pt x="36346" y="127945"/>
                </a:lnTo>
                <a:lnTo>
                  <a:pt x="43388" y="126425"/>
                </a:lnTo>
                <a:lnTo>
                  <a:pt x="84732" y="121710"/>
                </a:lnTo>
                <a:lnTo>
                  <a:pt x="95310" y="121239"/>
                </a:lnTo>
                <a:lnTo>
                  <a:pt x="102128" y="122092"/>
                </a:lnTo>
                <a:lnTo>
                  <a:pt x="112315" y="148169"/>
                </a:lnTo>
                <a:lnTo>
                  <a:pt x="112182" y="153027"/>
                </a:lnTo>
                <a:lnTo>
                  <a:pt x="111662" y="159136"/>
                </a:lnTo>
                <a:lnTo>
                  <a:pt x="110754" y="166497"/>
                </a:lnTo>
                <a:lnTo>
                  <a:pt x="109460" y="175111"/>
                </a:lnTo>
                <a:lnTo>
                  <a:pt x="108150" y="183627"/>
                </a:lnTo>
                <a:lnTo>
                  <a:pt x="107195" y="190696"/>
                </a:lnTo>
                <a:lnTo>
                  <a:pt x="106595" y="196319"/>
                </a:lnTo>
                <a:lnTo>
                  <a:pt x="106350" y="200494"/>
                </a:lnTo>
                <a:lnTo>
                  <a:pt x="106259" y="205096"/>
                </a:lnTo>
                <a:lnTo>
                  <a:pt x="106837" y="208776"/>
                </a:lnTo>
                <a:lnTo>
                  <a:pt x="108084" y="211534"/>
                </a:lnTo>
                <a:lnTo>
                  <a:pt x="109331" y="214292"/>
                </a:lnTo>
                <a:lnTo>
                  <a:pt x="111482" y="215809"/>
                </a:lnTo>
                <a:lnTo>
                  <a:pt x="114536" y="216085"/>
                </a:lnTo>
                <a:lnTo>
                  <a:pt x="117591" y="216361"/>
                </a:lnTo>
                <a:lnTo>
                  <a:pt x="146409" y="191258"/>
                </a:lnTo>
                <a:lnTo>
                  <a:pt x="149447" y="185518"/>
                </a:lnTo>
                <a:lnTo>
                  <a:pt x="152486" y="179778"/>
                </a:lnTo>
                <a:lnTo>
                  <a:pt x="159388" y="147046"/>
                </a:lnTo>
                <a:lnTo>
                  <a:pt x="159166" y="142344"/>
                </a:lnTo>
                <a:lnTo>
                  <a:pt x="131796" y="118555"/>
                </a:lnTo>
                <a:lnTo>
                  <a:pt x="128481" y="118243"/>
                </a:lnTo>
                <a:lnTo>
                  <a:pt x="125736" y="118523"/>
                </a:lnTo>
                <a:lnTo>
                  <a:pt x="123563" y="119393"/>
                </a:lnTo>
                <a:lnTo>
                  <a:pt x="120483" y="120626"/>
                </a:lnTo>
                <a:lnTo>
                  <a:pt x="120576" y="126758"/>
                </a:lnTo>
                <a:lnTo>
                  <a:pt x="123840" y="137788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p57"/>
          <p:cNvGrpSpPr/>
          <p:nvPr/>
        </p:nvGrpSpPr>
        <p:grpSpPr>
          <a:xfrm>
            <a:off x="5887247" y="122794"/>
            <a:ext cx="280171" cy="185305"/>
            <a:chOff x="5887247" y="122794"/>
            <a:chExt cx="280171" cy="185305"/>
          </a:xfrm>
        </p:grpSpPr>
        <p:sp>
          <p:nvSpPr>
            <p:cNvPr id="681" name="Google Shape;681;p57"/>
            <p:cNvSpPr/>
            <p:nvPr/>
          </p:nvSpPr>
          <p:spPr>
            <a:xfrm>
              <a:off x="5887247" y="138294"/>
              <a:ext cx="7620" cy="144780"/>
            </a:xfrm>
            <a:custGeom>
              <a:rect b="b" l="l" r="r" t="t"/>
              <a:pathLst>
                <a:path extrusionOk="0" h="144779" w="7620">
                  <a:moveTo>
                    <a:pt x="7463" y="16257"/>
                  </a:moveTo>
                  <a:lnTo>
                    <a:pt x="6852" y="6010"/>
                  </a:lnTo>
                  <a:lnTo>
                    <a:pt x="6536" y="685"/>
                  </a:lnTo>
                  <a:lnTo>
                    <a:pt x="6512" y="283"/>
                  </a:lnTo>
                  <a:lnTo>
                    <a:pt x="6495" y="0"/>
                  </a:lnTo>
                  <a:lnTo>
                    <a:pt x="6474" y="145"/>
                  </a:lnTo>
                  <a:lnTo>
                    <a:pt x="6451" y="719"/>
                  </a:lnTo>
                  <a:lnTo>
                    <a:pt x="6426" y="1294"/>
                  </a:lnTo>
                  <a:lnTo>
                    <a:pt x="3990" y="45250"/>
                  </a:lnTo>
                  <a:lnTo>
                    <a:pt x="2103" y="67417"/>
                  </a:lnTo>
                  <a:lnTo>
                    <a:pt x="1312" y="76863"/>
                  </a:lnTo>
                  <a:lnTo>
                    <a:pt x="678" y="84808"/>
                  </a:lnTo>
                  <a:lnTo>
                    <a:pt x="202" y="91252"/>
                  </a:lnTo>
                  <a:lnTo>
                    <a:pt x="0" y="100779"/>
                  </a:lnTo>
                  <a:lnTo>
                    <a:pt x="546" y="112824"/>
                  </a:lnTo>
                  <a:lnTo>
                    <a:pt x="1841" y="127388"/>
                  </a:lnTo>
                  <a:lnTo>
                    <a:pt x="3885" y="144471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2" name="Google Shape;682;p5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30268" y="135001"/>
              <a:ext cx="95822" cy="162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p5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052267" y="122794"/>
              <a:ext cx="115151" cy="1853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8"/>
          <p:cNvSpPr txBox="1"/>
          <p:nvPr>
            <p:ph type="title"/>
          </p:nvPr>
        </p:nvSpPr>
        <p:spPr>
          <a:xfrm>
            <a:off x="314850" y="278348"/>
            <a:ext cx="8254365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HW </a:t>
            </a:r>
            <a:r>
              <a:rPr lang="en-US" sz="2500"/>
              <a:t>: Given a point (x, y), write a program to find out if it lies in the 1st Quadrant, 2nd Quadrant, 3rd Quadrant, 4th Quadrant, on the x-axis, y-axis or at the origin, viz. (0, 0).</a:t>
            </a:r>
            <a:endParaRPr sz="2500"/>
          </a:p>
        </p:txBody>
      </p:sp>
      <p:sp>
        <p:nvSpPr>
          <p:cNvPr id="689" name="Google Shape;689;p58"/>
          <p:cNvSpPr/>
          <p:nvPr/>
        </p:nvSpPr>
        <p:spPr>
          <a:xfrm>
            <a:off x="6575764" y="3483527"/>
            <a:ext cx="79375" cy="110489"/>
          </a:xfrm>
          <a:custGeom>
            <a:rect b="b" l="l" r="r" t="t"/>
            <a:pathLst>
              <a:path extrusionOk="0" h="110489" w="79375">
                <a:moveTo>
                  <a:pt x="7749" y="59487"/>
                </a:moveTo>
                <a:lnTo>
                  <a:pt x="3514" y="56573"/>
                </a:lnTo>
                <a:lnTo>
                  <a:pt x="1078" y="53430"/>
                </a:lnTo>
                <a:lnTo>
                  <a:pt x="439" y="50055"/>
                </a:lnTo>
                <a:lnTo>
                  <a:pt x="0" y="47736"/>
                </a:lnTo>
                <a:lnTo>
                  <a:pt x="3463" y="45913"/>
                </a:lnTo>
                <a:lnTo>
                  <a:pt x="10830" y="44588"/>
                </a:lnTo>
                <a:lnTo>
                  <a:pt x="18198" y="43263"/>
                </a:lnTo>
                <a:lnTo>
                  <a:pt x="25694" y="41755"/>
                </a:lnTo>
                <a:lnTo>
                  <a:pt x="67483" y="33523"/>
                </a:lnTo>
                <a:lnTo>
                  <a:pt x="74403" y="31236"/>
                </a:lnTo>
                <a:lnTo>
                  <a:pt x="79153" y="28266"/>
                </a:lnTo>
              </a:path>
              <a:path extrusionOk="0" h="110489" w="79375">
                <a:moveTo>
                  <a:pt x="49226" y="8449"/>
                </a:moveTo>
                <a:lnTo>
                  <a:pt x="48878" y="3041"/>
                </a:lnTo>
                <a:lnTo>
                  <a:pt x="48698" y="229"/>
                </a:lnTo>
                <a:lnTo>
                  <a:pt x="48684" y="15"/>
                </a:lnTo>
                <a:lnTo>
                  <a:pt x="48373" y="64620"/>
                </a:lnTo>
                <a:lnTo>
                  <a:pt x="48166" y="110086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Google Shape;69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1141" y="3445948"/>
            <a:ext cx="120415" cy="181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2848" y="3426930"/>
            <a:ext cx="203065" cy="17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1636" y="1837256"/>
            <a:ext cx="94293" cy="122747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8"/>
          <p:cNvSpPr/>
          <p:nvPr/>
        </p:nvSpPr>
        <p:spPr>
          <a:xfrm>
            <a:off x="2551856" y="159978"/>
            <a:ext cx="297180" cy="207645"/>
          </a:xfrm>
          <a:custGeom>
            <a:rect b="b" l="l" r="r" t="t"/>
            <a:pathLst>
              <a:path extrusionOk="0" h="207645" w="297180">
                <a:moveTo>
                  <a:pt x="14976" y="105677"/>
                </a:moveTo>
                <a:lnTo>
                  <a:pt x="21196" y="69710"/>
                </a:lnTo>
                <a:lnTo>
                  <a:pt x="20384" y="66123"/>
                </a:lnTo>
                <a:lnTo>
                  <a:pt x="18295" y="67146"/>
                </a:lnTo>
                <a:lnTo>
                  <a:pt x="16206" y="68169"/>
                </a:lnTo>
                <a:lnTo>
                  <a:pt x="2916" y="107094"/>
                </a:lnTo>
                <a:lnTo>
                  <a:pt x="61" y="152438"/>
                </a:lnTo>
                <a:lnTo>
                  <a:pt x="0" y="158455"/>
                </a:lnTo>
                <a:lnTo>
                  <a:pt x="61" y="163019"/>
                </a:lnTo>
                <a:lnTo>
                  <a:pt x="24357" y="190570"/>
                </a:lnTo>
                <a:lnTo>
                  <a:pt x="28255" y="189707"/>
                </a:lnTo>
                <a:lnTo>
                  <a:pt x="32198" y="187567"/>
                </a:lnTo>
                <a:lnTo>
                  <a:pt x="36141" y="185426"/>
                </a:lnTo>
                <a:lnTo>
                  <a:pt x="55040" y="146399"/>
                </a:lnTo>
                <a:lnTo>
                  <a:pt x="58330" y="129881"/>
                </a:lnTo>
              </a:path>
              <a:path extrusionOk="0" h="207645" w="297180">
                <a:moveTo>
                  <a:pt x="28117" y="16626"/>
                </a:moveTo>
                <a:lnTo>
                  <a:pt x="27689" y="12428"/>
                </a:lnTo>
                <a:lnTo>
                  <a:pt x="26190" y="9652"/>
                </a:lnTo>
                <a:lnTo>
                  <a:pt x="23617" y="8298"/>
                </a:lnTo>
                <a:lnTo>
                  <a:pt x="21126" y="6987"/>
                </a:lnTo>
                <a:lnTo>
                  <a:pt x="22657" y="12657"/>
                </a:lnTo>
                <a:lnTo>
                  <a:pt x="28210" y="25307"/>
                </a:lnTo>
              </a:path>
              <a:path extrusionOk="0" h="207645" w="297180">
                <a:moveTo>
                  <a:pt x="76960" y="79897"/>
                </a:moveTo>
                <a:lnTo>
                  <a:pt x="69217" y="123388"/>
                </a:lnTo>
                <a:lnTo>
                  <a:pt x="69155" y="164605"/>
                </a:lnTo>
                <a:lnTo>
                  <a:pt x="69150" y="168250"/>
                </a:lnTo>
                <a:lnTo>
                  <a:pt x="69147" y="169745"/>
                </a:lnTo>
                <a:lnTo>
                  <a:pt x="69169" y="170320"/>
                </a:lnTo>
                <a:lnTo>
                  <a:pt x="69215" y="169974"/>
                </a:lnTo>
                <a:lnTo>
                  <a:pt x="69261" y="169628"/>
                </a:lnTo>
                <a:lnTo>
                  <a:pt x="69722" y="166167"/>
                </a:lnTo>
                <a:lnTo>
                  <a:pt x="70596" y="159590"/>
                </a:lnTo>
                <a:lnTo>
                  <a:pt x="71471" y="153014"/>
                </a:lnTo>
                <a:lnTo>
                  <a:pt x="85878" y="116352"/>
                </a:lnTo>
                <a:lnTo>
                  <a:pt x="107723" y="79024"/>
                </a:lnTo>
                <a:lnTo>
                  <a:pt x="111111" y="74688"/>
                </a:lnTo>
                <a:lnTo>
                  <a:pt x="133778" y="62621"/>
                </a:lnTo>
                <a:lnTo>
                  <a:pt x="136868" y="64297"/>
                </a:lnTo>
                <a:lnTo>
                  <a:pt x="138179" y="68331"/>
                </a:lnTo>
                <a:lnTo>
                  <a:pt x="139491" y="72366"/>
                </a:lnTo>
                <a:lnTo>
                  <a:pt x="141921" y="114124"/>
                </a:lnTo>
                <a:lnTo>
                  <a:pt x="142020" y="131429"/>
                </a:lnTo>
                <a:lnTo>
                  <a:pt x="142630" y="148544"/>
                </a:lnTo>
                <a:lnTo>
                  <a:pt x="144360" y="161678"/>
                </a:lnTo>
                <a:lnTo>
                  <a:pt x="147212" y="170833"/>
                </a:lnTo>
                <a:lnTo>
                  <a:pt x="151185" y="176007"/>
                </a:lnTo>
              </a:path>
              <a:path extrusionOk="0" h="207645" w="297180">
                <a:moveTo>
                  <a:pt x="222373" y="20268"/>
                </a:moveTo>
                <a:lnTo>
                  <a:pt x="222937" y="6454"/>
                </a:lnTo>
                <a:lnTo>
                  <a:pt x="223274" y="0"/>
                </a:lnTo>
                <a:lnTo>
                  <a:pt x="223383" y="904"/>
                </a:lnTo>
                <a:lnTo>
                  <a:pt x="223461" y="1546"/>
                </a:lnTo>
                <a:lnTo>
                  <a:pt x="223655" y="3151"/>
                </a:lnTo>
                <a:lnTo>
                  <a:pt x="223967" y="5719"/>
                </a:lnTo>
                <a:lnTo>
                  <a:pt x="224278" y="8287"/>
                </a:lnTo>
                <a:lnTo>
                  <a:pt x="223890" y="13561"/>
                </a:lnTo>
                <a:lnTo>
                  <a:pt x="216813" y="53246"/>
                </a:lnTo>
                <a:lnTo>
                  <a:pt x="213240" y="69927"/>
                </a:lnTo>
                <a:lnTo>
                  <a:pt x="209612" y="87066"/>
                </a:lnTo>
                <a:lnTo>
                  <a:pt x="202803" y="125640"/>
                </a:lnTo>
                <a:lnTo>
                  <a:pt x="199791" y="170403"/>
                </a:lnTo>
                <a:lnTo>
                  <a:pt x="200272" y="178007"/>
                </a:lnTo>
                <a:lnTo>
                  <a:pt x="214103" y="205693"/>
                </a:lnTo>
                <a:lnTo>
                  <a:pt x="219436" y="207416"/>
                </a:lnTo>
                <a:lnTo>
                  <a:pt x="255357" y="183585"/>
                </a:lnTo>
                <a:lnTo>
                  <a:pt x="278266" y="145017"/>
                </a:lnTo>
                <a:lnTo>
                  <a:pt x="285000" y="130265"/>
                </a:lnTo>
                <a:lnTo>
                  <a:pt x="292470" y="112955"/>
                </a:lnTo>
              </a:path>
              <a:path extrusionOk="0" h="207645" w="297180">
                <a:moveTo>
                  <a:pt x="186348" y="75728"/>
                </a:moveTo>
                <a:lnTo>
                  <a:pt x="186934" y="80848"/>
                </a:lnTo>
                <a:lnTo>
                  <a:pt x="191961" y="83100"/>
                </a:lnTo>
                <a:lnTo>
                  <a:pt x="201427" y="82486"/>
                </a:lnTo>
                <a:lnTo>
                  <a:pt x="215052" y="80460"/>
                </a:lnTo>
                <a:lnTo>
                  <a:pt x="235534" y="75707"/>
                </a:lnTo>
                <a:lnTo>
                  <a:pt x="262873" y="68227"/>
                </a:lnTo>
                <a:lnTo>
                  <a:pt x="297069" y="5802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4" name="Google Shape;694;p58"/>
          <p:cNvGrpSpPr/>
          <p:nvPr/>
        </p:nvGrpSpPr>
        <p:grpSpPr>
          <a:xfrm>
            <a:off x="2992505" y="199772"/>
            <a:ext cx="311248" cy="262255"/>
            <a:chOff x="2992505" y="199772"/>
            <a:chExt cx="311248" cy="262255"/>
          </a:xfrm>
        </p:grpSpPr>
        <p:pic>
          <p:nvPicPr>
            <p:cNvPr id="695" name="Google Shape;695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92505" y="207938"/>
              <a:ext cx="93504" cy="1249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6" name="Google Shape;696;p5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10741" y="243425"/>
              <a:ext cx="75539" cy="845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7" name="Google Shape;697;p58"/>
            <p:cNvSpPr/>
            <p:nvPr/>
          </p:nvSpPr>
          <p:spPr>
            <a:xfrm>
              <a:off x="3198343" y="199772"/>
              <a:ext cx="105410" cy="262255"/>
            </a:xfrm>
            <a:custGeom>
              <a:rect b="b" l="l" r="r" t="t"/>
              <a:pathLst>
                <a:path extrusionOk="0" h="262255" w="105410">
                  <a:moveTo>
                    <a:pt x="38780" y="0"/>
                  </a:moveTo>
                  <a:lnTo>
                    <a:pt x="33825" y="5039"/>
                  </a:lnTo>
                  <a:lnTo>
                    <a:pt x="30462" y="11648"/>
                  </a:lnTo>
                  <a:lnTo>
                    <a:pt x="28693" y="19828"/>
                  </a:lnTo>
                  <a:lnTo>
                    <a:pt x="27513" y="25281"/>
                  </a:lnTo>
                  <a:lnTo>
                    <a:pt x="24562" y="64194"/>
                  </a:lnTo>
                  <a:lnTo>
                    <a:pt x="24480" y="75534"/>
                  </a:lnTo>
                  <a:lnTo>
                    <a:pt x="25129" y="82588"/>
                  </a:lnTo>
                  <a:lnTo>
                    <a:pt x="26509" y="85354"/>
                  </a:lnTo>
                  <a:lnTo>
                    <a:pt x="27890" y="88119"/>
                  </a:lnTo>
                  <a:lnTo>
                    <a:pt x="29801" y="89946"/>
                  </a:lnTo>
                  <a:lnTo>
                    <a:pt x="32241" y="90834"/>
                  </a:lnTo>
                  <a:lnTo>
                    <a:pt x="34681" y="91721"/>
                  </a:lnTo>
                  <a:lnTo>
                    <a:pt x="47626" y="85895"/>
                  </a:lnTo>
                  <a:lnTo>
                    <a:pt x="50350" y="82760"/>
                  </a:lnTo>
                  <a:lnTo>
                    <a:pt x="53833" y="77213"/>
                  </a:lnTo>
                  <a:lnTo>
                    <a:pt x="58076" y="69256"/>
                  </a:lnTo>
                  <a:lnTo>
                    <a:pt x="62319" y="61299"/>
                  </a:lnTo>
                  <a:lnTo>
                    <a:pt x="65598" y="54484"/>
                  </a:lnTo>
                  <a:lnTo>
                    <a:pt x="67914" y="48811"/>
                  </a:lnTo>
                  <a:lnTo>
                    <a:pt x="70229" y="43138"/>
                  </a:lnTo>
                  <a:lnTo>
                    <a:pt x="71481" y="40562"/>
                  </a:lnTo>
                  <a:lnTo>
                    <a:pt x="71671" y="41084"/>
                  </a:lnTo>
                  <a:lnTo>
                    <a:pt x="71861" y="41606"/>
                  </a:lnTo>
                  <a:lnTo>
                    <a:pt x="72336" y="42910"/>
                  </a:lnTo>
                  <a:lnTo>
                    <a:pt x="73096" y="44998"/>
                  </a:lnTo>
                  <a:lnTo>
                    <a:pt x="73595" y="47865"/>
                  </a:lnTo>
                  <a:lnTo>
                    <a:pt x="73952" y="53336"/>
                  </a:lnTo>
                  <a:lnTo>
                    <a:pt x="74168" y="61411"/>
                  </a:lnTo>
                  <a:lnTo>
                    <a:pt x="74241" y="72089"/>
                  </a:lnTo>
                  <a:lnTo>
                    <a:pt x="74130" y="83670"/>
                  </a:lnTo>
                  <a:lnTo>
                    <a:pt x="71399" y="122506"/>
                  </a:lnTo>
                  <a:lnTo>
                    <a:pt x="63005" y="168579"/>
                  </a:lnTo>
                  <a:lnTo>
                    <a:pt x="51596" y="210199"/>
                  </a:lnTo>
                  <a:lnTo>
                    <a:pt x="35812" y="249519"/>
                  </a:lnTo>
                  <a:lnTo>
                    <a:pt x="21153" y="261912"/>
                  </a:lnTo>
                  <a:lnTo>
                    <a:pt x="18824" y="261058"/>
                  </a:lnTo>
                  <a:lnTo>
                    <a:pt x="16423" y="259078"/>
                  </a:lnTo>
                  <a:lnTo>
                    <a:pt x="14020" y="257099"/>
                  </a:lnTo>
                  <a:lnTo>
                    <a:pt x="11778" y="254075"/>
                  </a:lnTo>
                  <a:lnTo>
                    <a:pt x="9696" y="250009"/>
                  </a:lnTo>
                  <a:lnTo>
                    <a:pt x="7614" y="245942"/>
                  </a:lnTo>
                  <a:lnTo>
                    <a:pt x="5778" y="241320"/>
                  </a:lnTo>
                  <a:lnTo>
                    <a:pt x="4189" y="236143"/>
                  </a:lnTo>
                  <a:lnTo>
                    <a:pt x="2599" y="230966"/>
                  </a:lnTo>
                  <a:lnTo>
                    <a:pt x="1495" y="225414"/>
                  </a:lnTo>
                  <a:lnTo>
                    <a:pt x="876" y="219486"/>
                  </a:lnTo>
                  <a:lnTo>
                    <a:pt x="257" y="213558"/>
                  </a:lnTo>
                  <a:lnTo>
                    <a:pt x="0" y="207606"/>
                  </a:lnTo>
                  <a:lnTo>
                    <a:pt x="105" y="201632"/>
                  </a:lnTo>
                  <a:lnTo>
                    <a:pt x="210" y="195658"/>
                  </a:lnTo>
                  <a:lnTo>
                    <a:pt x="16256" y="157512"/>
                  </a:lnTo>
                  <a:lnTo>
                    <a:pt x="39023" y="129526"/>
                  </a:lnTo>
                  <a:lnTo>
                    <a:pt x="44233" y="124169"/>
                  </a:lnTo>
                  <a:lnTo>
                    <a:pt x="88144" y="93688"/>
                  </a:lnTo>
                  <a:lnTo>
                    <a:pt x="104787" y="84723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58"/>
          <p:cNvGrpSpPr/>
          <p:nvPr/>
        </p:nvGrpSpPr>
        <p:grpSpPr>
          <a:xfrm>
            <a:off x="2014203" y="1825949"/>
            <a:ext cx="4473575" cy="3310124"/>
            <a:chOff x="2014203" y="1825949"/>
            <a:chExt cx="4473575" cy="3310124"/>
          </a:xfrm>
        </p:grpSpPr>
        <p:sp>
          <p:nvSpPr>
            <p:cNvPr id="699" name="Google Shape;699;p58"/>
            <p:cNvSpPr/>
            <p:nvPr/>
          </p:nvSpPr>
          <p:spPr>
            <a:xfrm>
              <a:off x="2014203" y="2048646"/>
              <a:ext cx="4473575" cy="2902585"/>
            </a:xfrm>
            <a:custGeom>
              <a:rect b="b" l="l" r="r" t="t"/>
              <a:pathLst>
                <a:path extrusionOk="0" h="2902585" w="4473575">
                  <a:moveTo>
                    <a:pt x="2159937" y="0"/>
                  </a:moveTo>
                  <a:lnTo>
                    <a:pt x="2159937" y="2902565"/>
                  </a:lnTo>
                </a:path>
                <a:path extrusionOk="0" h="2902585" w="4473575">
                  <a:moveTo>
                    <a:pt x="0" y="1474940"/>
                  </a:moveTo>
                  <a:lnTo>
                    <a:pt x="4473494" y="147494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0" name="Google Shape;700;p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232046" y="2114120"/>
              <a:ext cx="166824" cy="2177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1" name="Google Shape;701;p5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726999" y="2182707"/>
              <a:ext cx="238055" cy="244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2" name="Google Shape;702;p58"/>
            <p:cNvSpPr/>
            <p:nvPr/>
          </p:nvSpPr>
          <p:spPr>
            <a:xfrm>
              <a:off x="2358111" y="4010799"/>
              <a:ext cx="2804795" cy="259715"/>
            </a:xfrm>
            <a:custGeom>
              <a:rect b="b" l="l" r="r" t="t"/>
              <a:pathLst>
                <a:path extrusionOk="0" h="259714" w="2804795">
                  <a:moveTo>
                    <a:pt x="87227" y="37820"/>
                  </a:moveTo>
                  <a:lnTo>
                    <a:pt x="87227" y="22092"/>
                  </a:lnTo>
                  <a:lnTo>
                    <a:pt x="87227" y="10648"/>
                  </a:lnTo>
                  <a:lnTo>
                    <a:pt x="87227" y="3487"/>
                  </a:lnTo>
                  <a:lnTo>
                    <a:pt x="87227" y="608"/>
                  </a:lnTo>
                  <a:lnTo>
                    <a:pt x="87246" y="0"/>
                  </a:lnTo>
                  <a:lnTo>
                    <a:pt x="87281" y="305"/>
                  </a:lnTo>
                  <a:lnTo>
                    <a:pt x="87316" y="795"/>
                  </a:lnTo>
                  <a:lnTo>
                    <a:pt x="87645" y="5309"/>
                  </a:lnTo>
                  <a:lnTo>
                    <a:pt x="89292" y="57647"/>
                  </a:lnTo>
                  <a:lnTo>
                    <a:pt x="89512" y="109298"/>
                  </a:lnTo>
                  <a:lnTo>
                    <a:pt x="89372" y="131129"/>
                  </a:lnTo>
                  <a:lnTo>
                    <a:pt x="87921" y="172469"/>
                  </a:lnTo>
                  <a:lnTo>
                    <a:pt x="86575" y="190178"/>
                  </a:lnTo>
                  <a:lnTo>
                    <a:pt x="85847" y="197343"/>
                  </a:lnTo>
                </a:path>
                <a:path extrusionOk="0" h="259714" w="2804795">
                  <a:moveTo>
                    <a:pt x="171623" y="32204"/>
                  </a:moveTo>
                  <a:lnTo>
                    <a:pt x="170990" y="42995"/>
                  </a:lnTo>
                  <a:lnTo>
                    <a:pt x="170422" y="55003"/>
                  </a:lnTo>
                  <a:lnTo>
                    <a:pt x="169921" y="68226"/>
                  </a:lnTo>
                  <a:lnTo>
                    <a:pt x="169486" y="82665"/>
                  </a:lnTo>
                  <a:lnTo>
                    <a:pt x="169162" y="92593"/>
                  </a:lnTo>
                  <a:lnTo>
                    <a:pt x="168717" y="102814"/>
                  </a:lnTo>
                  <a:lnTo>
                    <a:pt x="168148" y="113328"/>
                  </a:lnTo>
                  <a:lnTo>
                    <a:pt x="167456" y="124136"/>
                  </a:lnTo>
                  <a:lnTo>
                    <a:pt x="166422" y="140558"/>
                  </a:lnTo>
                  <a:lnTo>
                    <a:pt x="165580" y="156950"/>
                  </a:lnTo>
                  <a:lnTo>
                    <a:pt x="164930" y="173313"/>
                  </a:lnTo>
                  <a:lnTo>
                    <a:pt x="164472" y="189645"/>
                  </a:lnTo>
                </a:path>
                <a:path extrusionOk="0" h="259714" w="2804795">
                  <a:moveTo>
                    <a:pt x="250996" y="43238"/>
                  </a:moveTo>
                  <a:lnTo>
                    <a:pt x="256935" y="88359"/>
                  </a:lnTo>
                  <a:lnTo>
                    <a:pt x="257248" y="115920"/>
                  </a:lnTo>
                  <a:lnTo>
                    <a:pt x="257232" y="130818"/>
                  </a:lnTo>
                  <a:lnTo>
                    <a:pt x="255508" y="172249"/>
                  </a:lnTo>
                  <a:lnTo>
                    <a:pt x="254666" y="177435"/>
                  </a:lnTo>
                  <a:lnTo>
                    <a:pt x="253825" y="182621"/>
                  </a:lnTo>
                  <a:lnTo>
                    <a:pt x="252902" y="186928"/>
                  </a:lnTo>
                  <a:lnTo>
                    <a:pt x="251897" y="190355"/>
                  </a:lnTo>
                  <a:lnTo>
                    <a:pt x="250414" y="195413"/>
                  </a:lnTo>
                  <a:lnTo>
                    <a:pt x="247982" y="198283"/>
                  </a:lnTo>
                  <a:lnTo>
                    <a:pt x="244600" y="198965"/>
                  </a:lnTo>
                </a:path>
                <a:path extrusionOk="0" h="259714" w="2804795">
                  <a:moveTo>
                    <a:pt x="10627" y="50715"/>
                  </a:moveTo>
                  <a:lnTo>
                    <a:pt x="7094" y="49784"/>
                  </a:lnTo>
                  <a:lnTo>
                    <a:pt x="4262" y="47724"/>
                  </a:lnTo>
                  <a:lnTo>
                    <a:pt x="2131" y="44534"/>
                  </a:lnTo>
                  <a:lnTo>
                    <a:pt x="0" y="41345"/>
                  </a:lnTo>
                  <a:lnTo>
                    <a:pt x="46622" y="35656"/>
                  </a:lnTo>
                  <a:lnTo>
                    <a:pt x="63908" y="35022"/>
                  </a:lnTo>
                  <a:lnTo>
                    <a:pt x="79225" y="34431"/>
                  </a:lnTo>
                  <a:lnTo>
                    <a:pt x="130383" y="31893"/>
                  </a:lnTo>
                  <a:lnTo>
                    <a:pt x="188231" y="27976"/>
                  </a:lnTo>
                  <a:lnTo>
                    <a:pt x="205295" y="26826"/>
                  </a:lnTo>
                  <a:lnTo>
                    <a:pt x="249870" y="24371"/>
                  </a:lnTo>
                  <a:lnTo>
                    <a:pt x="271369" y="23835"/>
                  </a:lnTo>
                  <a:lnTo>
                    <a:pt x="286177" y="24568"/>
                  </a:lnTo>
                  <a:lnTo>
                    <a:pt x="297590" y="27296"/>
                  </a:lnTo>
                  <a:lnTo>
                    <a:pt x="305608" y="32017"/>
                  </a:lnTo>
                  <a:lnTo>
                    <a:pt x="310231" y="38732"/>
                  </a:lnTo>
                </a:path>
                <a:path extrusionOk="0" h="259714" w="2804795">
                  <a:moveTo>
                    <a:pt x="27093" y="235038"/>
                  </a:moveTo>
                  <a:lnTo>
                    <a:pt x="50173" y="235220"/>
                  </a:lnTo>
                  <a:lnTo>
                    <a:pt x="69957" y="235160"/>
                  </a:lnTo>
                  <a:lnTo>
                    <a:pt x="86445" y="234857"/>
                  </a:lnTo>
                  <a:lnTo>
                    <a:pt x="125443" y="231831"/>
                  </a:lnTo>
                  <a:lnTo>
                    <a:pt x="164894" y="225437"/>
                  </a:lnTo>
                  <a:lnTo>
                    <a:pt x="206409" y="216892"/>
                  </a:lnTo>
                  <a:lnTo>
                    <a:pt x="216706" y="214631"/>
                  </a:lnTo>
                  <a:lnTo>
                    <a:pt x="226649" y="212474"/>
                  </a:lnTo>
                  <a:lnTo>
                    <a:pt x="264159" y="205625"/>
                  </a:lnTo>
                  <a:lnTo>
                    <a:pt x="289650" y="201868"/>
                  </a:lnTo>
                  <a:lnTo>
                    <a:pt x="303478" y="200000"/>
                  </a:lnTo>
                </a:path>
                <a:path extrusionOk="0" h="259714" w="2804795">
                  <a:moveTo>
                    <a:pt x="2803194" y="96974"/>
                  </a:moveTo>
                  <a:lnTo>
                    <a:pt x="2803708" y="112322"/>
                  </a:lnTo>
                  <a:lnTo>
                    <a:pt x="2804038" y="128724"/>
                  </a:lnTo>
                  <a:lnTo>
                    <a:pt x="2804186" y="146179"/>
                  </a:lnTo>
                  <a:lnTo>
                    <a:pt x="2804152" y="164686"/>
                  </a:lnTo>
                  <a:lnTo>
                    <a:pt x="2801746" y="212775"/>
                  </a:lnTo>
                  <a:lnTo>
                    <a:pt x="2798801" y="241177"/>
                  </a:lnTo>
                  <a:lnTo>
                    <a:pt x="2796886" y="259127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3" name="Google Shape;703;p5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227299" y="4099330"/>
              <a:ext cx="98410" cy="1717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58"/>
            <p:cNvSpPr/>
            <p:nvPr/>
          </p:nvSpPr>
          <p:spPr>
            <a:xfrm>
              <a:off x="5094269" y="4097060"/>
              <a:ext cx="271145" cy="235585"/>
            </a:xfrm>
            <a:custGeom>
              <a:rect b="b" l="l" r="r" t="t"/>
              <a:pathLst>
                <a:path extrusionOk="0" h="235585" w="271145">
                  <a:moveTo>
                    <a:pt x="0" y="6248"/>
                  </a:moveTo>
                  <a:lnTo>
                    <a:pt x="43368" y="2566"/>
                  </a:lnTo>
                  <a:lnTo>
                    <a:pt x="86916" y="843"/>
                  </a:lnTo>
                  <a:lnTo>
                    <a:pt x="141173" y="56"/>
                  </a:lnTo>
                  <a:lnTo>
                    <a:pt x="159907" y="0"/>
                  </a:lnTo>
                  <a:lnTo>
                    <a:pt x="178044" y="103"/>
                  </a:lnTo>
                  <a:lnTo>
                    <a:pt x="220959" y="3360"/>
                  </a:lnTo>
                  <a:lnTo>
                    <a:pt x="252983" y="18390"/>
                  </a:lnTo>
                  <a:lnTo>
                    <a:pt x="257856" y="22973"/>
                  </a:lnTo>
                </a:path>
                <a:path extrusionOk="0" h="235585" w="271145">
                  <a:moveTo>
                    <a:pt x="11698" y="231189"/>
                  </a:moveTo>
                  <a:lnTo>
                    <a:pt x="51637" y="234607"/>
                  </a:lnTo>
                  <a:lnTo>
                    <a:pt x="86261" y="235060"/>
                  </a:lnTo>
                  <a:lnTo>
                    <a:pt x="101062" y="234915"/>
                  </a:lnTo>
                  <a:lnTo>
                    <a:pt x="141026" y="232301"/>
                  </a:lnTo>
                  <a:lnTo>
                    <a:pt x="168292" y="228840"/>
                  </a:lnTo>
                  <a:lnTo>
                    <a:pt x="178622" y="227474"/>
                  </a:lnTo>
                  <a:lnTo>
                    <a:pt x="189854" y="226013"/>
                  </a:lnTo>
                  <a:lnTo>
                    <a:pt x="201990" y="224459"/>
                  </a:lnTo>
                  <a:lnTo>
                    <a:pt x="213969" y="222848"/>
                  </a:lnTo>
                  <a:lnTo>
                    <a:pt x="253618" y="215139"/>
                  </a:lnTo>
                  <a:lnTo>
                    <a:pt x="267751" y="209202"/>
                  </a:lnTo>
                  <a:lnTo>
                    <a:pt x="270882" y="206019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5" name="Google Shape;705;p5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265166" y="1825949"/>
              <a:ext cx="86970" cy="194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Google Shape;706;p58"/>
            <p:cNvSpPr/>
            <p:nvPr/>
          </p:nvSpPr>
          <p:spPr>
            <a:xfrm>
              <a:off x="4095816" y="4992506"/>
              <a:ext cx="61594" cy="5715"/>
            </a:xfrm>
            <a:custGeom>
              <a:rect b="b" l="l" r="r" t="t"/>
              <a:pathLst>
                <a:path extrusionOk="0" h="5714" w="61595">
                  <a:moveTo>
                    <a:pt x="0" y="5086"/>
                  </a:moveTo>
                  <a:lnTo>
                    <a:pt x="21651" y="5529"/>
                  </a:lnTo>
                  <a:lnTo>
                    <a:pt x="39037" y="4829"/>
                  </a:lnTo>
                  <a:lnTo>
                    <a:pt x="52156" y="2986"/>
                  </a:lnTo>
                  <a:lnTo>
                    <a:pt x="61009" y="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7" name="Google Shape;707;p5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218816" y="4928555"/>
              <a:ext cx="100551" cy="2075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8" name="Google Shape;708;p58"/>
            <p:cNvSpPr/>
            <p:nvPr/>
          </p:nvSpPr>
          <p:spPr>
            <a:xfrm>
              <a:off x="4163992" y="3492455"/>
              <a:ext cx="40640" cy="90170"/>
            </a:xfrm>
            <a:custGeom>
              <a:rect b="b" l="l" r="r" t="t"/>
              <a:pathLst>
                <a:path extrusionOk="0" h="90170" w="40639">
                  <a:moveTo>
                    <a:pt x="22218" y="49942"/>
                  </a:moveTo>
                  <a:lnTo>
                    <a:pt x="22218" y="35087"/>
                  </a:lnTo>
                  <a:lnTo>
                    <a:pt x="22217" y="24295"/>
                  </a:lnTo>
                  <a:lnTo>
                    <a:pt x="22217" y="17565"/>
                  </a:lnTo>
                  <a:lnTo>
                    <a:pt x="22217" y="14897"/>
                  </a:lnTo>
                  <a:lnTo>
                    <a:pt x="22217" y="14297"/>
                  </a:lnTo>
                  <a:lnTo>
                    <a:pt x="22120" y="14552"/>
                  </a:lnTo>
                  <a:lnTo>
                    <a:pt x="22056" y="14921"/>
                  </a:lnTo>
                  <a:lnTo>
                    <a:pt x="21410" y="18611"/>
                  </a:lnTo>
                  <a:lnTo>
                    <a:pt x="18892" y="60024"/>
                  </a:lnTo>
                  <a:lnTo>
                    <a:pt x="21774" y="60955"/>
                  </a:lnTo>
                  <a:lnTo>
                    <a:pt x="23289" y="57921"/>
                  </a:lnTo>
                  <a:lnTo>
                    <a:pt x="27819" y="27783"/>
                  </a:lnTo>
                  <a:lnTo>
                    <a:pt x="27287" y="23238"/>
                  </a:lnTo>
                  <a:lnTo>
                    <a:pt x="17330" y="13550"/>
                  </a:lnTo>
                  <a:lnTo>
                    <a:pt x="14777" y="16770"/>
                  </a:lnTo>
                  <a:lnTo>
                    <a:pt x="12369" y="23515"/>
                  </a:lnTo>
                  <a:lnTo>
                    <a:pt x="9960" y="30261"/>
                  </a:lnTo>
                  <a:lnTo>
                    <a:pt x="8389" y="36079"/>
                  </a:lnTo>
                  <a:lnTo>
                    <a:pt x="7656" y="40972"/>
                  </a:lnTo>
                  <a:lnTo>
                    <a:pt x="6922" y="45864"/>
                  </a:lnTo>
                  <a:lnTo>
                    <a:pt x="6515" y="52313"/>
                  </a:lnTo>
                  <a:lnTo>
                    <a:pt x="6435" y="60318"/>
                  </a:lnTo>
                  <a:lnTo>
                    <a:pt x="6354" y="68323"/>
                  </a:lnTo>
                  <a:lnTo>
                    <a:pt x="14795" y="82564"/>
                  </a:lnTo>
                  <a:lnTo>
                    <a:pt x="18609" y="83739"/>
                  </a:lnTo>
                  <a:lnTo>
                    <a:pt x="32399" y="68372"/>
                  </a:lnTo>
                  <a:lnTo>
                    <a:pt x="35617" y="60798"/>
                  </a:lnTo>
                  <a:lnTo>
                    <a:pt x="40341" y="31028"/>
                  </a:lnTo>
                  <a:lnTo>
                    <a:pt x="40624" y="22893"/>
                  </a:lnTo>
                  <a:lnTo>
                    <a:pt x="26210" y="898"/>
                  </a:lnTo>
                  <a:lnTo>
                    <a:pt x="21993" y="0"/>
                  </a:lnTo>
                  <a:lnTo>
                    <a:pt x="3771" y="35086"/>
                  </a:lnTo>
                  <a:lnTo>
                    <a:pt x="207" y="73777"/>
                  </a:lnTo>
                  <a:lnTo>
                    <a:pt x="188" y="78123"/>
                  </a:lnTo>
                  <a:lnTo>
                    <a:pt x="554" y="81516"/>
                  </a:lnTo>
                  <a:lnTo>
                    <a:pt x="1306" y="83957"/>
                  </a:lnTo>
                  <a:lnTo>
                    <a:pt x="2058" y="86399"/>
                  </a:lnTo>
                  <a:lnTo>
                    <a:pt x="4247" y="88090"/>
                  </a:lnTo>
                  <a:lnTo>
                    <a:pt x="7875" y="89031"/>
                  </a:lnTo>
                  <a:lnTo>
                    <a:pt x="11503" y="89972"/>
                  </a:lnTo>
                  <a:lnTo>
                    <a:pt x="27193" y="49437"/>
                  </a:lnTo>
                  <a:lnTo>
                    <a:pt x="27680" y="41317"/>
                  </a:lnTo>
                  <a:lnTo>
                    <a:pt x="27758" y="35611"/>
                  </a:lnTo>
                  <a:lnTo>
                    <a:pt x="27427" y="32319"/>
                  </a:lnTo>
                  <a:lnTo>
                    <a:pt x="27097" y="29027"/>
                  </a:lnTo>
                  <a:lnTo>
                    <a:pt x="26308" y="26212"/>
                  </a:lnTo>
                  <a:lnTo>
                    <a:pt x="25061" y="23876"/>
                  </a:lnTo>
                  <a:lnTo>
                    <a:pt x="23814" y="21540"/>
                  </a:lnTo>
                  <a:lnTo>
                    <a:pt x="21412" y="19739"/>
                  </a:lnTo>
                  <a:lnTo>
                    <a:pt x="17855" y="18472"/>
                  </a:lnTo>
                  <a:lnTo>
                    <a:pt x="14299" y="17206"/>
                  </a:lnTo>
                  <a:lnTo>
                    <a:pt x="1429" y="41528"/>
                  </a:lnTo>
                  <a:lnTo>
                    <a:pt x="277" y="49364"/>
                  </a:lnTo>
                  <a:lnTo>
                    <a:pt x="0" y="55447"/>
                  </a:lnTo>
                  <a:lnTo>
                    <a:pt x="599" y="59775"/>
                  </a:lnTo>
                  <a:lnTo>
                    <a:pt x="1199" y="64102"/>
                  </a:lnTo>
                  <a:lnTo>
                    <a:pt x="3542" y="65818"/>
                  </a:lnTo>
                  <a:lnTo>
                    <a:pt x="7629" y="64923"/>
                  </a:lnTo>
                  <a:lnTo>
                    <a:pt x="11716" y="64026"/>
                  </a:lnTo>
                  <a:lnTo>
                    <a:pt x="14944" y="61983"/>
                  </a:lnTo>
                  <a:lnTo>
                    <a:pt x="17314" y="58794"/>
                  </a:lnTo>
                  <a:lnTo>
                    <a:pt x="19684" y="55605"/>
                  </a:lnTo>
                  <a:lnTo>
                    <a:pt x="22067" y="50677"/>
                  </a:lnTo>
                  <a:lnTo>
                    <a:pt x="24462" y="44011"/>
                  </a:lnTo>
                  <a:lnTo>
                    <a:pt x="26858" y="37346"/>
                  </a:lnTo>
                  <a:lnTo>
                    <a:pt x="28289" y="32256"/>
                  </a:lnTo>
                  <a:lnTo>
                    <a:pt x="28757" y="28742"/>
                  </a:lnTo>
                  <a:lnTo>
                    <a:pt x="29224" y="25229"/>
                  </a:lnTo>
                  <a:lnTo>
                    <a:pt x="28913" y="24148"/>
                  </a:lnTo>
                  <a:lnTo>
                    <a:pt x="27823" y="25500"/>
                  </a:lnTo>
                  <a:lnTo>
                    <a:pt x="26263" y="27434"/>
                  </a:lnTo>
                  <a:lnTo>
                    <a:pt x="21356" y="33518"/>
                  </a:lnTo>
                  <a:lnTo>
                    <a:pt x="13104" y="43754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9" name="Google Shape;709;p5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975645" y="3628004"/>
              <a:ext cx="107716" cy="1827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0" name="Google Shape;710;p58"/>
            <p:cNvSpPr/>
            <p:nvPr/>
          </p:nvSpPr>
          <p:spPr>
            <a:xfrm>
              <a:off x="5430933" y="3480704"/>
              <a:ext cx="41910" cy="96520"/>
            </a:xfrm>
            <a:custGeom>
              <a:rect b="b" l="l" r="r" t="t"/>
              <a:pathLst>
                <a:path extrusionOk="0" h="96520" w="41910">
                  <a:moveTo>
                    <a:pt x="30820" y="25123"/>
                  </a:moveTo>
                  <a:lnTo>
                    <a:pt x="23251" y="2996"/>
                  </a:lnTo>
                  <a:lnTo>
                    <a:pt x="20227" y="1991"/>
                  </a:lnTo>
                  <a:lnTo>
                    <a:pt x="17346" y="3629"/>
                  </a:lnTo>
                  <a:lnTo>
                    <a:pt x="14608" y="7912"/>
                  </a:lnTo>
                  <a:lnTo>
                    <a:pt x="11869" y="12194"/>
                  </a:lnTo>
                  <a:lnTo>
                    <a:pt x="9863" y="18709"/>
                  </a:lnTo>
                  <a:lnTo>
                    <a:pt x="8589" y="27458"/>
                  </a:lnTo>
                  <a:lnTo>
                    <a:pt x="7313" y="36206"/>
                  </a:lnTo>
                  <a:lnTo>
                    <a:pt x="6655" y="44647"/>
                  </a:lnTo>
                  <a:lnTo>
                    <a:pt x="6613" y="52780"/>
                  </a:lnTo>
                  <a:lnTo>
                    <a:pt x="6571" y="60914"/>
                  </a:lnTo>
                  <a:lnTo>
                    <a:pt x="6927" y="66334"/>
                  </a:lnTo>
                  <a:lnTo>
                    <a:pt x="7680" y="69042"/>
                  </a:lnTo>
                  <a:lnTo>
                    <a:pt x="8433" y="71749"/>
                  </a:lnTo>
                  <a:lnTo>
                    <a:pt x="10462" y="74084"/>
                  </a:lnTo>
                  <a:lnTo>
                    <a:pt x="13768" y="76045"/>
                  </a:lnTo>
                  <a:lnTo>
                    <a:pt x="17074" y="78007"/>
                  </a:lnTo>
                  <a:lnTo>
                    <a:pt x="19746" y="78619"/>
                  </a:lnTo>
                  <a:lnTo>
                    <a:pt x="21786" y="77880"/>
                  </a:lnTo>
                  <a:lnTo>
                    <a:pt x="23825" y="77142"/>
                  </a:lnTo>
                  <a:lnTo>
                    <a:pt x="35510" y="43005"/>
                  </a:lnTo>
                  <a:lnTo>
                    <a:pt x="36337" y="34152"/>
                  </a:lnTo>
                  <a:lnTo>
                    <a:pt x="36762" y="27656"/>
                  </a:lnTo>
                  <a:lnTo>
                    <a:pt x="36785" y="23516"/>
                  </a:lnTo>
                  <a:lnTo>
                    <a:pt x="36808" y="19377"/>
                  </a:lnTo>
                  <a:lnTo>
                    <a:pt x="36422" y="15704"/>
                  </a:lnTo>
                  <a:lnTo>
                    <a:pt x="35629" y="12498"/>
                  </a:lnTo>
                  <a:lnTo>
                    <a:pt x="34836" y="9291"/>
                  </a:lnTo>
                  <a:lnTo>
                    <a:pt x="33647" y="6684"/>
                  </a:lnTo>
                  <a:lnTo>
                    <a:pt x="32060" y="4677"/>
                  </a:lnTo>
                  <a:lnTo>
                    <a:pt x="30474" y="2669"/>
                  </a:lnTo>
                  <a:lnTo>
                    <a:pt x="28744" y="1332"/>
                  </a:lnTo>
                  <a:lnTo>
                    <a:pt x="26868" y="666"/>
                  </a:lnTo>
                  <a:lnTo>
                    <a:pt x="24994" y="0"/>
                  </a:lnTo>
                  <a:lnTo>
                    <a:pt x="22958" y="26"/>
                  </a:lnTo>
                  <a:lnTo>
                    <a:pt x="20762" y="745"/>
                  </a:lnTo>
                  <a:lnTo>
                    <a:pt x="18565" y="1463"/>
                  </a:lnTo>
                  <a:lnTo>
                    <a:pt x="16436" y="3778"/>
                  </a:lnTo>
                  <a:lnTo>
                    <a:pt x="14374" y="7690"/>
                  </a:lnTo>
                  <a:lnTo>
                    <a:pt x="12313" y="11601"/>
                  </a:lnTo>
                  <a:lnTo>
                    <a:pt x="10489" y="16458"/>
                  </a:lnTo>
                  <a:lnTo>
                    <a:pt x="8902" y="22259"/>
                  </a:lnTo>
                  <a:lnTo>
                    <a:pt x="7314" y="28061"/>
                  </a:lnTo>
                  <a:lnTo>
                    <a:pt x="4030" y="66879"/>
                  </a:lnTo>
                  <a:lnTo>
                    <a:pt x="3944" y="77970"/>
                  </a:lnTo>
                  <a:lnTo>
                    <a:pt x="4591" y="85100"/>
                  </a:lnTo>
                  <a:lnTo>
                    <a:pt x="5972" y="88268"/>
                  </a:lnTo>
                  <a:lnTo>
                    <a:pt x="7352" y="91436"/>
                  </a:lnTo>
                  <a:lnTo>
                    <a:pt x="10374" y="93690"/>
                  </a:lnTo>
                  <a:lnTo>
                    <a:pt x="15039" y="95031"/>
                  </a:lnTo>
                  <a:lnTo>
                    <a:pt x="19703" y="96371"/>
                  </a:lnTo>
                  <a:lnTo>
                    <a:pt x="23249" y="95899"/>
                  </a:lnTo>
                  <a:lnTo>
                    <a:pt x="25677" y="93613"/>
                  </a:lnTo>
                  <a:lnTo>
                    <a:pt x="28106" y="91327"/>
                  </a:lnTo>
                  <a:lnTo>
                    <a:pt x="40690" y="51779"/>
                  </a:lnTo>
                  <a:lnTo>
                    <a:pt x="41174" y="43154"/>
                  </a:lnTo>
                  <a:lnTo>
                    <a:pt x="41334" y="36946"/>
                  </a:lnTo>
                  <a:lnTo>
                    <a:pt x="41171" y="33156"/>
                  </a:lnTo>
                  <a:lnTo>
                    <a:pt x="41008" y="29364"/>
                  </a:lnTo>
                  <a:lnTo>
                    <a:pt x="39475" y="25451"/>
                  </a:lnTo>
                  <a:lnTo>
                    <a:pt x="36573" y="21415"/>
                  </a:lnTo>
                  <a:lnTo>
                    <a:pt x="33672" y="17380"/>
                  </a:lnTo>
                  <a:lnTo>
                    <a:pt x="30356" y="15497"/>
                  </a:lnTo>
                  <a:lnTo>
                    <a:pt x="26627" y="15768"/>
                  </a:lnTo>
                  <a:lnTo>
                    <a:pt x="22898" y="16039"/>
                  </a:lnTo>
                  <a:lnTo>
                    <a:pt x="11477" y="43646"/>
                  </a:lnTo>
                  <a:lnTo>
                    <a:pt x="10463" y="50686"/>
                  </a:lnTo>
                  <a:lnTo>
                    <a:pt x="9901" y="58655"/>
                  </a:lnTo>
                  <a:lnTo>
                    <a:pt x="9789" y="67554"/>
                  </a:lnTo>
                  <a:lnTo>
                    <a:pt x="9678" y="76453"/>
                  </a:lnTo>
                  <a:lnTo>
                    <a:pt x="18840" y="89496"/>
                  </a:lnTo>
                  <a:lnTo>
                    <a:pt x="22810" y="90461"/>
                  </a:lnTo>
                  <a:lnTo>
                    <a:pt x="38137" y="66372"/>
                  </a:lnTo>
                  <a:lnTo>
                    <a:pt x="39400" y="61809"/>
                  </a:lnTo>
                  <a:lnTo>
                    <a:pt x="40264" y="55384"/>
                  </a:lnTo>
                  <a:lnTo>
                    <a:pt x="40724" y="47095"/>
                  </a:lnTo>
                  <a:lnTo>
                    <a:pt x="41186" y="38807"/>
                  </a:lnTo>
                  <a:lnTo>
                    <a:pt x="35766" y="21884"/>
                  </a:lnTo>
                  <a:lnTo>
                    <a:pt x="33833" y="20010"/>
                  </a:lnTo>
                  <a:lnTo>
                    <a:pt x="30322" y="18634"/>
                  </a:lnTo>
                  <a:lnTo>
                    <a:pt x="25233" y="17755"/>
                  </a:lnTo>
                  <a:lnTo>
                    <a:pt x="20143" y="16878"/>
                  </a:lnTo>
                  <a:lnTo>
                    <a:pt x="16402" y="17671"/>
                  </a:lnTo>
                  <a:lnTo>
                    <a:pt x="2624" y="42026"/>
                  </a:lnTo>
                  <a:lnTo>
                    <a:pt x="1340" y="46565"/>
                  </a:lnTo>
                  <a:lnTo>
                    <a:pt x="559" y="52505"/>
                  </a:lnTo>
                  <a:lnTo>
                    <a:pt x="279" y="59846"/>
                  </a:lnTo>
                  <a:lnTo>
                    <a:pt x="0" y="67186"/>
                  </a:lnTo>
                  <a:lnTo>
                    <a:pt x="236" y="71940"/>
                  </a:lnTo>
                  <a:lnTo>
                    <a:pt x="987" y="74106"/>
                  </a:lnTo>
                  <a:lnTo>
                    <a:pt x="1738" y="76273"/>
                  </a:lnTo>
                  <a:lnTo>
                    <a:pt x="4578" y="77491"/>
                  </a:lnTo>
                  <a:lnTo>
                    <a:pt x="9508" y="77762"/>
                  </a:lnTo>
                  <a:lnTo>
                    <a:pt x="14437" y="78032"/>
                  </a:lnTo>
                  <a:lnTo>
                    <a:pt x="18342" y="76844"/>
                  </a:lnTo>
                  <a:lnTo>
                    <a:pt x="21222" y="74200"/>
                  </a:lnTo>
                  <a:lnTo>
                    <a:pt x="24102" y="71555"/>
                  </a:lnTo>
                  <a:lnTo>
                    <a:pt x="26774" y="68327"/>
                  </a:lnTo>
                  <a:lnTo>
                    <a:pt x="29238" y="64514"/>
                  </a:lnTo>
                  <a:lnTo>
                    <a:pt x="31703" y="60700"/>
                  </a:lnTo>
                  <a:lnTo>
                    <a:pt x="33833" y="56756"/>
                  </a:lnTo>
                  <a:lnTo>
                    <a:pt x="35628" y="52681"/>
                  </a:lnTo>
                  <a:lnTo>
                    <a:pt x="37423" y="48605"/>
                  </a:lnTo>
                  <a:lnTo>
                    <a:pt x="38918" y="42922"/>
                  </a:lnTo>
                  <a:lnTo>
                    <a:pt x="40111" y="35633"/>
                  </a:lnTo>
                  <a:lnTo>
                    <a:pt x="41305" y="28343"/>
                  </a:lnTo>
                  <a:lnTo>
                    <a:pt x="41518" y="22800"/>
                  </a:lnTo>
                  <a:lnTo>
                    <a:pt x="40751" y="19004"/>
                  </a:lnTo>
                  <a:lnTo>
                    <a:pt x="39985" y="15208"/>
                  </a:lnTo>
                  <a:lnTo>
                    <a:pt x="37549" y="13688"/>
                  </a:lnTo>
                  <a:lnTo>
                    <a:pt x="33444" y="14444"/>
                  </a:lnTo>
                  <a:lnTo>
                    <a:pt x="29338" y="15200"/>
                  </a:lnTo>
                  <a:lnTo>
                    <a:pt x="25213" y="19010"/>
                  </a:lnTo>
                  <a:lnTo>
                    <a:pt x="21071" y="25874"/>
                  </a:lnTo>
                  <a:lnTo>
                    <a:pt x="16928" y="32737"/>
                  </a:lnTo>
                  <a:lnTo>
                    <a:pt x="9103" y="71678"/>
                  </a:lnTo>
                  <a:lnTo>
                    <a:pt x="10427" y="74047"/>
                  </a:lnTo>
                  <a:lnTo>
                    <a:pt x="13155" y="74278"/>
                  </a:lnTo>
                  <a:lnTo>
                    <a:pt x="15884" y="74509"/>
                  </a:lnTo>
                  <a:lnTo>
                    <a:pt x="18343" y="73223"/>
                  </a:lnTo>
                  <a:lnTo>
                    <a:pt x="20533" y="70419"/>
                  </a:lnTo>
                  <a:lnTo>
                    <a:pt x="22723" y="67616"/>
                  </a:lnTo>
                  <a:lnTo>
                    <a:pt x="36760" y="27603"/>
                  </a:lnTo>
                  <a:lnTo>
                    <a:pt x="36598" y="24480"/>
                  </a:lnTo>
                  <a:lnTo>
                    <a:pt x="35054" y="24541"/>
                  </a:lnTo>
                  <a:lnTo>
                    <a:pt x="32855" y="24629"/>
                  </a:lnTo>
                  <a:lnTo>
                    <a:pt x="28428" y="29757"/>
                  </a:lnTo>
                  <a:lnTo>
                    <a:pt x="21774" y="39928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1" name="Google Shape;711;p5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409959" y="3193021"/>
              <a:ext cx="110082" cy="133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2" name="Google Shape;712;p5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549738" y="3265094"/>
              <a:ext cx="69550" cy="10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3" name="Google Shape;713;p58"/>
            <p:cNvSpPr/>
            <p:nvPr/>
          </p:nvSpPr>
          <p:spPr>
            <a:xfrm>
              <a:off x="5695547" y="3171350"/>
              <a:ext cx="88265" cy="134620"/>
            </a:xfrm>
            <a:custGeom>
              <a:rect b="b" l="l" r="r" t="t"/>
              <a:pathLst>
                <a:path extrusionOk="0" h="134620" w="88264">
                  <a:moveTo>
                    <a:pt x="38585" y="27150"/>
                  </a:moveTo>
                  <a:lnTo>
                    <a:pt x="31461" y="0"/>
                  </a:lnTo>
                  <a:lnTo>
                    <a:pt x="28515" y="669"/>
                  </a:lnTo>
                  <a:lnTo>
                    <a:pt x="25569" y="1339"/>
                  </a:lnTo>
                  <a:lnTo>
                    <a:pt x="22918" y="3252"/>
                  </a:lnTo>
                  <a:lnTo>
                    <a:pt x="20562" y="6410"/>
                  </a:lnTo>
                  <a:lnTo>
                    <a:pt x="18206" y="9568"/>
                  </a:lnTo>
                  <a:lnTo>
                    <a:pt x="3073" y="48851"/>
                  </a:lnTo>
                  <a:lnTo>
                    <a:pt x="2107" y="55524"/>
                  </a:lnTo>
                  <a:lnTo>
                    <a:pt x="1142" y="62197"/>
                  </a:lnTo>
                  <a:lnTo>
                    <a:pt x="527" y="68863"/>
                  </a:lnTo>
                  <a:lnTo>
                    <a:pt x="263" y="75522"/>
                  </a:lnTo>
                  <a:lnTo>
                    <a:pt x="0" y="82182"/>
                  </a:lnTo>
                  <a:lnTo>
                    <a:pt x="22" y="88855"/>
                  </a:lnTo>
                  <a:lnTo>
                    <a:pt x="13228" y="125476"/>
                  </a:lnTo>
                  <a:lnTo>
                    <a:pt x="16851" y="128740"/>
                  </a:lnTo>
                  <a:lnTo>
                    <a:pt x="20853" y="131073"/>
                  </a:lnTo>
                  <a:lnTo>
                    <a:pt x="25234" y="132475"/>
                  </a:lnTo>
                  <a:lnTo>
                    <a:pt x="29615" y="133878"/>
                  </a:lnTo>
                  <a:lnTo>
                    <a:pt x="34096" y="134577"/>
                  </a:lnTo>
                  <a:lnTo>
                    <a:pt x="38679" y="134571"/>
                  </a:lnTo>
                  <a:lnTo>
                    <a:pt x="43260" y="134567"/>
                  </a:lnTo>
                  <a:lnTo>
                    <a:pt x="74263" y="103336"/>
                  </a:lnTo>
                  <a:lnTo>
                    <a:pt x="86592" y="64324"/>
                  </a:lnTo>
                  <a:lnTo>
                    <a:pt x="88036" y="39108"/>
                  </a:lnTo>
                  <a:lnTo>
                    <a:pt x="87516" y="31971"/>
                  </a:lnTo>
                  <a:lnTo>
                    <a:pt x="61431" y="5370"/>
                  </a:lnTo>
                  <a:lnTo>
                    <a:pt x="55747" y="5781"/>
                  </a:lnTo>
                  <a:lnTo>
                    <a:pt x="48883" y="7995"/>
                  </a:lnTo>
                  <a:lnTo>
                    <a:pt x="40841" y="12010"/>
                  </a:lnTo>
                  <a:lnTo>
                    <a:pt x="31618" y="17828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4" name="Google Shape;714;p5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287531" y="3111639"/>
              <a:ext cx="85195" cy="243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5" name="Google Shape;715;p58"/>
            <p:cNvSpPr/>
            <p:nvPr/>
          </p:nvSpPr>
          <p:spPr>
            <a:xfrm>
              <a:off x="5797378" y="3174739"/>
              <a:ext cx="79375" cy="208915"/>
            </a:xfrm>
            <a:custGeom>
              <a:rect b="b" l="l" r="r" t="t"/>
              <a:pathLst>
                <a:path extrusionOk="0" h="208914" w="79375">
                  <a:moveTo>
                    <a:pt x="48947" y="1379"/>
                  </a:moveTo>
                  <a:lnTo>
                    <a:pt x="52916" y="0"/>
                  </a:lnTo>
                  <a:lnTo>
                    <a:pt x="57796" y="2561"/>
                  </a:lnTo>
                  <a:lnTo>
                    <a:pt x="63588" y="9063"/>
                  </a:lnTo>
                  <a:lnTo>
                    <a:pt x="67495" y="13449"/>
                  </a:lnTo>
                  <a:lnTo>
                    <a:pt x="79098" y="54507"/>
                  </a:lnTo>
                  <a:lnTo>
                    <a:pt x="79378" y="62882"/>
                  </a:lnTo>
                  <a:lnTo>
                    <a:pt x="79364" y="69309"/>
                  </a:lnTo>
                  <a:lnTo>
                    <a:pt x="69965" y="112071"/>
                  </a:lnTo>
                  <a:lnTo>
                    <a:pt x="47846" y="151754"/>
                  </a:lnTo>
                  <a:lnTo>
                    <a:pt x="19157" y="188859"/>
                  </a:lnTo>
                  <a:lnTo>
                    <a:pt x="10043" y="198543"/>
                  </a:lnTo>
                  <a:lnTo>
                    <a:pt x="0" y="208496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6" name="Google Shape;716;p5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132434" y="2364994"/>
              <a:ext cx="67581" cy="106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" name="Google Shape;717;p5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307156" y="2257284"/>
              <a:ext cx="180986" cy="206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" name="Google Shape;718;p5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532126" y="2243537"/>
              <a:ext cx="106078" cy="1839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9" name="Google Shape;719;p58"/>
            <p:cNvSpPr/>
            <p:nvPr/>
          </p:nvSpPr>
          <p:spPr>
            <a:xfrm>
              <a:off x="4247141" y="2239961"/>
              <a:ext cx="461645" cy="255904"/>
            </a:xfrm>
            <a:custGeom>
              <a:rect b="b" l="l" r="r" t="t"/>
              <a:pathLst>
                <a:path extrusionOk="0" h="255905" w="461645">
                  <a:moveTo>
                    <a:pt x="54343" y="0"/>
                  </a:moveTo>
                  <a:lnTo>
                    <a:pt x="34669" y="33646"/>
                  </a:lnTo>
                  <a:lnTo>
                    <a:pt x="19328" y="69826"/>
                  </a:lnTo>
                  <a:lnTo>
                    <a:pt x="8312" y="106525"/>
                  </a:lnTo>
                  <a:lnTo>
                    <a:pt x="1591" y="145460"/>
                  </a:lnTo>
                  <a:lnTo>
                    <a:pt x="0" y="173925"/>
                  </a:lnTo>
                  <a:lnTo>
                    <a:pt x="307" y="182590"/>
                  </a:lnTo>
                  <a:lnTo>
                    <a:pt x="13140" y="223301"/>
                  </a:lnTo>
                  <a:lnTo>
                    <a:pt x="41383" y="247443"/>
                  </a:lnTo>
                  <a:lnTo>
                    <a:pt x="55685" y="255832"/>
                  </a:lnTo>
                </a:path>
                <a:path extrusionOk="0" h="255905" w="461645">
                  <a:moveTo>
                    <a:pt x="444712" y="17922"/>
                  </a:moveTo>
                  <a:lnTo>
                    <a:pt x="447533" y="18213"/>
                  </a:lnTo>
                  <a:lnTo>
                    <a:pt x="449691" y="19747"/>
                  </a:lnTo>
                  <a:lnTo>
                    <a:pt x="451183" y="22525"/>
                  </a:lnTo>
                  <a:lnTo>
                    <a:pt x="452677" y="25303"/>
                  </a:lnTo>
                  <a:lnTo>
                    <a:pt x="460587" y="68092"/>
                  </a:lnTo>
                  <a:lnTo>
                    <a:pt x="461196" y="90872"/>
                  </a:lnTo>
                  <a:lnTo>
                    <a:pt x="460882" y="98999"/>
                  </a:lnTo>
                  <a:lnTo>
                    <a:pt x="453937" y="141290"/>
                  </a:lnTo>
                  <a:lnTo>
                    <a:pt x="437957" y="182815"/>
                  </a:lnTo>
                  <a:lnTo>
                    <a:pt x="417289" y="219996"/>
                  </a:lnTo>
                  <a:lnTo>
                    <a:pt x="401389" y="240239"/>
                  </a:lnTo>
                  <a:lnTo>
                    <a:pt x="391454" y="251342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0" name="Google Shape;720;p5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444254" y="2473557"/>
              <a:ext cx="133088" cy="1965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1" name="Google Shape;721;p58"/>
            <p:cNvSpPr/>
            <p:nvPr/>
          </p:nvSpPr>
          <p:spPr>
            <a:xfrm>
              <a:off x="5623991" y="2591808"/>
              <a:ext cx="30480" cy="94615"/>
            </a:xfrm>
            <a:custGeom>
              <a:rect b="b" l="l" r="r" t="t"/>
              <a:pathLst>
                <a:path extrusionOk="0" h="94614" w="30479">
                  <a:moveTo>
                    <a:pt x="13872" y="5003"/>
                  </a:moveTo>
                  <a:lnTo>
                    <a:pt x="20037" y="146"/>
                  </a:lnTo>
                  <a:lnTo>
                    <a:pt x="24357" y="0"/>
                  </a:lnTo>
                  <a:lnTo>
                    <a:pt x="26832" y="4565"/>
                  </a:lnTo>
                  <a:lnTo>
                    <a:pt x="28594" y="7815"/>
                  </a:lnTo>
                  <a:lnTo>
                    <a:pt x="29601" y="11675"/>
                  </a:lnTo>
                  <a:lnTo>
                    <a:pt x="29853" y="16144"/>
                  </a:lnTo>
                  <a:lnTo>
                    <a:pt x="30105" y="20613"/>
                  </a:lnTo>
                  <a:lnTo>
                    <a:pt x="29929" y="25529"/>
                  </a:lnTo>
                  <a:lnTo>
                    <a:pt x="16747" y="66289"/>
                  </a:lnTo>
                  <a:lnTo>
                    <a:pt x="9395" y="79161"/>
                  </a:lnTo>
                  <a:lnTo>
                    <a:pt x="0" y="94542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2" name="Google Shape;722;p5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728346" y="2463148"/>
              <a:ext cx="125998" cy="1693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3" name="Google Shape;723;p58"/>
            <p:cNvSpPr/>
            <p:nvPr/>
          </p:nvSpPr>
          <p:spPr>
            <a:xfrm>
              <a:off x="5274737" y="2395035"/>
              <a:ext cx="83185" cy="326390"/>
            </a:xfrm>
            <a:custGeom>
              <a:rect b="b" l="l" r="r" t="t"/>
              <a:pathLst>
                <a:path extrusionOk="0" h="326389" w="83185">
                  <a:moveTo>
                    <a:pt x="82633" y="16746"/>
                  </a:moveTo>
                  <a:lnTo>
                    <a:pt x="77677" y="6688"/>
                  </a:lnTo>
                  <a:lnTo>
                    <a:pt x="73480" y="1282"/>
                  </a:lnTo>
                  <a:lnTo>
                    <a:pt x="70040" y="527"/>
                  </a:lnTo>
                  <a:lnTo>
                    <a:pt x="67637" y="0"/>
                  </a:lnTo>
                  <a:lnTo>
                    <a:pt x="64453" y="1556"/>
                  </a:lnTo>
                  <a:lnTo>
                    <a:pt x="60487" y="5198"/>
                  </a:lnTo>
                  <a:lnTo>
                    <a:pt x="56521" y="8839"/>
                  </a:lnTo>
                  <a:lnTo>
                    <a:pt x="35027" y="47991"/>
                  </a:lnTo>
                  <a:lnTo>
                    <a:pt x="17583" y="90769"/>
                  </a:lnTo>
                  <a:lnTo>
                    <a:pt x="5696" y="129751"/>
                  </a:lnTo>
                  <a:lnTo>
                    <a:pt x="0" y="156764"/>
                  </a:lnTo>
                  <a:lnTo>
                    <a:pt x="1581" y="182023"/>
                  </a:lnTo>
                  <a:lnTo>
                    <a:pt x="13123" y="218647"/>
                  </a:lnTo>
                  <a:lnTo>
                    <a:pt x="34627" y="266636"/>
                  </a:lnTo>
                  <a:lnTo>
                    <a:pt x="66091" y="325989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4" name="Google Shape;724;p5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845677" y="2447052"/>
              <a:ext cx="103462" cy="2385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5" name="Google Shape;725;p58"/>
            <p:cNvSpPr/>
            <p:nvPr/>
          </p:nvSpPr>
          <p:spPr>
            <a:xfrm>
              <a:off x="2691220" y="2722602"/>
              <a:ext cx="106680" cy="10795"/>
            </a:xfrm>
            <a:custGeom>
              <a:rect b="b" l="l" r="r" t="t"/>
              <a:pathLst>
                <a:path extrusionOk="0" h="10794" w="106680">
                  <a:moveTo>
                    <a:pt x="12521" y="10186"/>
                  </a:moveTo>
                  <a:lnTo>
                    <a:pt x="4878" y="8354"/>
                  </a:lnTo>
                  <a:lnTo>
                    <a:pt x="818" y="7381"/>
                  </a:lnTo>
                  <a:lnTo>
                    <a:pt x="338" y="7266"/>
                  </a:lnTo>
                  <a:lnTo>
                    <a:pt x="0" y="7184"/>
                  </a:lnTo>
                  <a:lnTo>
                    <a:pt x="719" y="7143"/>
                  </a:lnTo>
                  <a:lnTo>
                    <a:pt x="2495" y="7142"/>
                  </a:lnTo>
                  <a:lnTo>
                    <a:pt x="5577" y="7139"/>
                  </a:lnTo>
                  <a:lnTo>
                    <a:pt x="12162" y="7133"/>
                  </a:lnTo>
                  <a:lnTo>
                    <a:pt x="22247" y="7123"/>
                  </a:lnTo>
                  <a:lnTo>
                    <a:pt x="35834" y="7111"/>
                  </a:lnTo>
                  <a:lnTo>
                    <a:pt x="58366" y="6650"/>
                  </a:lnTo>
                  <a:lnTo>
                    <a:pt x="77671" y="5312"/>
                  </a:lnTo>
                  <a:lnTo>
                    <a:pt x="93749" y="3095"/>
                  </a:lnTo>
                  <a:lnTo>
                    <a:pt x="106600" y="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6" name="Google Shape;726;p5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820388" y="2624527"/>
              <a:ext cx="194299" cy="234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7" name="Google Shape;727;p58"/>
            <p:cNvSpPr/>
            <p:nvPr/>
          </p:nvSpPr>
          <p:spPr>
            <a:xfrm>
              <a:off x="2524442" y="2601384"/>
              <a:ext cx="532765" cy="262255"/>
            </a:xfrm>
            <a:custGeom>
              <a:rect b="b" l="l" r="r" t="t"/>
              <a:pathLst>
                <a:path extrusionOk="0" h="262255" w="532764">
                  <a:moveTo>
                    <a:pt x="79325" y="16921"/>
                  </a:moveTo>
                  <a:lnTo>
                    <a:pt x="78708" y="13053"/>
                  </a:lnTo>
                  <a:lnTo>
                    <a:pt x="76109" y="10743"/>
                  </a:lnTo>
                  <a:lnTo>
                    <a:pt x="71529" y="9993"/>
                  </a:lnTo>
                  <a:lnTo>
                    <a:pt x="68363" y="9474"/>
                  </a:lnTo>
                  <a:lnTo>
                    <a:pt x="41341" y="36711"/>
                  </a:lnTo>
                  <a:lnTo>
                    <a:pt x="21415" y="78123"/>
                  </a:lnTo>
                  <a:lnTo>
                    <a:pt x="7419" y="121552"/>
                  </a:lnTo>
                  <a:lnTo>
                    <a:pt x="478" y="167593"/>
                  </a:lnTo>
                  <a:lnTo>
                    <a:pt x="0" y="178786"/>
                  </a:lnTo>
                  <a:lnTo>
                    <a:pt x="192" y="189649"/>
                  </a:lnTo>
                  <a:lnTo>
                    <a:pt x="12135" y="231743"/>
                  </a:lnTo>
                  <a:lnTo>
                    <a:pt x="35774" y="253183"/>
                  </a:lnTo>
                  <a:lnTo>
                    <a:pt x="53062" y="262053"/>
                  </a:lnTo>
                </a:path>
                <a:path extrusionOk="0" h="262255" w="532764">
                  <a:moveTo>
                    <a:pt x="517511" y="10593"/>
                  </a:moveTo>
                  <a:lnTo>
                    <a:pt x="517901" y="5667"/>
                  </a:lnTo>
                  <a:lnTo>
                    <a:pt x="518154" y="2474"/>
                  </a:lnTo>
                  <a:lnTo>
                    <a:pt x="518270" y="1014"/>
                  </a:lnTo>
                  <a:lnTo>
                    <a:pt x="518350" y="0"/>
                  </a:lnTo>
                  <a:lnTo>
                    <a:pt x="518788" y="585"/>
                  </a:lnTo>
                  <a:lnTo>
                    <a:pt x="519585" y="2770"/>
                  </a:lnTo>
                  <a:lnTo>
                    <a:pt x="520380" y="4957"/>
                  </a:lnTo>
                  <a:lnTo>
                    <a:pt x="521832" y="8943"/>
                  </a:lnTo>
                  <a:lnTo>
                    <a:pt x="530522" y="48077"/>
                  </a:lnTo>
                  <a:lnTo>
                    <a:pt x="532751" y="95869"/>
                  </a:lnTo>
                  <a:lnTo>
                    <a:pt x="531549" y="120191"/>
                  </a:lnTo>
                  <a:lnTo>
                    <a:pt x="529099" y="150340"/>
                  </a:lnTo>
                  <a:lnTo>
                    <a:pt x="525401" y="186315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8" name="Google Shape;728;p5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393617" y="4545878"/>
              <a:ext cx="161177" cy="1535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9" name="Google Shape;729;p58"/>
            <p:cNvSpPr/>
            <p:nvPr/>
          </p:nvSpPr>
          <p:spPr>
            <a:xfrm>
              <a:off x="2283700" y="4411713"/>
              <a:ext cx="462280" cy="280670"/>
            </a:xfrm>
            <a:custGeom>
              <a:rect b="b" l="l" r="r" t="t"/>
              <a:pathLst>
                <a:path extrusionOk="0" h="280670" w="462280">
                  <a:moveTo>
                    <a:pt x="385938" y="144769"/>
                  </a:moveTo>
                  <a:lnTo>
                    <a:pt x="426986" y="130949"/>
                  </a:lnTo>
                  <a:lnTo>
                    <a:pt x="454466" y="126371"/>
                  </a:lnTo>
                  <a:lnTo>
                    <a:pt x="461654" y="125799"/>
                  </a:lnTo>
                </a:path>
                <a:path extrusionOk="0" h="280670" w="462280">
                  <a:moveTo>
                    <a:pt x="59978" y="0"/>
                  </a:moveTo>
                  <a:lnTo>
                    <a:pt x="33995" y="35641"/>
                  </a:lnTo>
                  <a:lnTo>
                    <a:pt x="19972" y="75800"/>
                  </a:lnTo>
                  <a:lnTo>
                    <a:pt x="9984" y="115656"/>
                  </a:lnTo>
                  <a:lnTo>
                    <a:pt x="2942" y="159010"/>
                  </a:lnTo>
                  <a:lnTo>
                    <a:pt x="0" y="199475"/>
                  </a:lnTo>
                  <a:lnTo>
                    <a:pt x="41" y="211211"/>
                  </a:lnTo>
                  <a:lnTo>
                    <a:pt x="2110" y="227966"/>
                  </a:lnTo>
                  <a:lnTo>
                    <a:pt x="7449" y="245108"/>
                  </a:lnTo>
                  <a:lnTo>
                    <a:pt x="16059" y="262637"/>
                  </a:lnTo>
                  <a:lnTo>
                    <a:pt x="27940" y="280552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0" name="Google Shape;730;p5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855223" y="4431920"/>
              <a:ext cx="75316" cy="2159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1" name="Google Shape;731;p58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543905" y="4368455"/>
              <a:ext cx="188661" cy="198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58"/>
            <p:cNvSpPr/>
            <p:nvPr/>
          </p:nvSpPr>
          <p:spPr>
            <a:xfrm>
              <a:off x="5430257" y="4321200"/>
              <a:ext cx="474345" cy="285115"/>
            </a:xfrm>
            <a:custGeom>
              <a:rect b="b" l="l" r="r" t="t"/>
              <a:pathLst>
                <a:path extrusionOk="0" h="285114" w="474345">
                  <a:moveTo>
                    <a:pt x="370411" y="134549"/>
                  </a:moveTo>
                  <a:lnTo>
                    <a:pt x="421449" y="126153"/>
                  </a:lnTo>
                  <a:lnTo>
                    <a:pt x="444911" y="125808"/>
                  </a:lnTo>
                  <a:lnTo>
                    <a:pt x="474183" y="125566"/>
                  </a:lnTo>
                </a:path>
                <a:path extrusionOk="0" h="285114" w="474345">
                  <a:moveTo>
                    <a:pt x="103937" y="3695"/>
                  </a:moveTo>
                  <a:lnTo>
                    <a:pt x="102284" y="869"/>
                  </a:lnTo>
                  <a:lnTo>
                    <a:pt x="100299" y="0"/>
                  </a:lnTo>
                  <a:lnTo>
                    <a:pt x="97980" y="1087"/>
                  </a:lnTo>
                  <a:lnTo>
                    <a:pt x="96347" y="1853"/>
                  </a:lnTo>
                  <a:lnTo>
                    <a:pt x="93922" y="4499"/>
                  </a:lnTo>
                  <a:lnTo>
                    <a:pt x="90703" y="9026"/>
                  </a:lnTo>
                  <a:lnTo>
                    <a:pt x="87484" y="13553"/>
                  </a:lnTo>
                  <a:lnTo>
                    <a:pt x="63777" y="54076"/>
                  </a:lnTo>
                  <a:lnTo>
                    <a:pt x="40828" y="98837"/>
                  </a:lnTo>
                  <a:lnTo>
                    <a:pt x="23098" y="138500"/>
                  </a:lnTo>
                  <a:lnTo>
                    <a:pt x="9010" y="178554"/>
                  </a:lnTo>
                  <a:lnTo>
                    <a:pt x="80" y="226008"/>
                  </a:lnTo>
                  <a:lnTo>
                    <a:pt x="0" y="235827"/>
                  </a:lnTo>
                  <a:lnTo>
                    <a:pt x="858" y="244575"/>
                  </a:lnTo>
                  <a:lnTo>
                    <a:pt x="2656" y="252252"/>
                  </a:lnTo>
                  <a:lnTo>
                    <a:pt x="7822" y="262032"/>
                  </a:lnTo>
                  <a:lnTo>
                    <a:pt x="16775" y="270767"/>
                  </a:lnTo>
                  <a:lnTo>
                    <a:pt x="29515" y="278457"/>
                  </a:lnTo>
                  <a:lnTo>
                    <a:pt x="46042" y="285103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3" name="Google Shape;733;p5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905236" y="4365980"/>
              <a:ext cx="93813" cy="2446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>
            <p:ph type="title"/>
          </p:nvPr>
        </p:nvSpPr>
        <p:spPr>
          <a:xfrm>
            <a:off x="1614478" y="1417179"/>
            <a:ext cx="5915660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Ternary Operator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9" name="Google Shape;739;p59"/>
          <p:cNvSpPr txBox="1"/>
          <p:nvPr/>
        </p:nvSpPr>
        <p:spPr>
          <a:xfrm>
            <a:off x="848224" y="2716676"/>
            <a:ext cx="73406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expression 1 ? expression 2 : expression 3</a:t>
            </a:r>
            <a:endParaRPr b="0" i="0" sz="2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40" name="Google Shape;740;p59"/>
          <p:cNvSpPr/>
          <p:nvPr/>
        </p:nvSpPr>
        <p:spPr>
          <a:xfrm>
            <a:off x="3912318" y="1204485"/>
            <a:ext cx="299720" cy="330835"/>
          </a:xfrm>
          <a:custGeom>
            <a:rect b="b" l="l" r="r" t="t"/>
            <a:pathLst>
              <a:path extrusionOk="0" h="330834" w="299720">
                <a:moveTo>
                  <a:pt x="0" y="325041"/>
                </a:moveTo>
                <a:lnTo>
                  <a:pt x="620" y="328133"/>
                </a:lnTo>
                <a:lnTo>
                  <a:pt x="967" y="329860"/>
                </a:lnTo>
                <a:lnTo>
                  <a:pt x="1039" y="330223"/>
                </a:lnTo>
                <a:lnTo>
                  <a:pt x="1091" y="330477"/>
                </a:lnTo>
                <a:lnTo>
                  <a:pt x="1191" y="330273"/>
                </a:lnTo>
                <a:lnTo>
                  <a:pt x="1341" y="329611"/>
                </a:lnTo>
                <a:lnTo>
                  <a:pt x="1492" y="328949"/>
                </a:lnTo>
                <a:lnTo>
                  <a:pt x="9775" y="303621"/>
                </a:lnTo>
                <a:lnTo>
                  <a:pt x="13359" y="295281"/>
                </a:lnTo>
                <a:lnTo>
                  <a:pt x="34437" y="260358"/>
                </a:lnTo>
                <a:lnTo>
                  <a:pt x="62938" y="222982"/>
                </a:lnTo>
                <a:lnTo>
                  <a:pt x="95573" y="185370"/>
                </a:lnTo>
                <a:lnTo>
                  <a:pt x="125006" y="154037"/>
                </a:lnTo>
                <a:lnTo>
                  <a:pt x="155416" y="123586"/>
                </a:lnTo>
                <a:lnTo>
                  <a:pt x="183728" y="96959"/>
                </a:lnTo>
                <a:lnTo>
                  <a:pt x="219553" y="65043"/>
                </a:lnTo>
                <a:lnTo>
                  <a:pt x="252772" y="37578"/>
                </a:lnTo>
                <a:lnTo>
                  <a:pt x="280434" y="15176"/>
                </a:lnTo>
                <a:lnTo>
                  <a:pt x="284152" y="12190"/>
                </a:lnTo>
                <a:lnTo>
                  <a:pt x="285700" y="10946"/>
                </a:lnTo>
                <a:lnTo>
                  <a:pt x="287249" y="9702"/>
                </a:lnTo>
                <a:lnTo>
                  <a:pt x="286693" y="9510"/>
                </a:lnTo>
                <a:lnTo>
                  <a:pt x="284032" y="10369"/>
                </a:lnTo>
                <a:lnTo>
                  <a:pt x="281372" y="11229"/>
                </a:lnTo>
                <a:lnTo>
                  <a:pt x="274985" y="13291"/>
                </a:lnTo>
                <a:lnTo>
                  <a:pt x="233257" y="22997"/>
                </a:lnTo>
                <a:lnTo>
                  <a:pt x="229994" y="21249"/>
                </a:lnTo>
                <a:lnTo>
                  <a:pt x="230045" y="17138"/>
                </a:lnTo>
                <a:lnTo>
                  <a:pt x="230097" y="13028"/>
                </a:lnTo>
                <a:lnTo>
                  <a:pt x="232233" y="9421"/>
                </a:lnTo>
                <a:lnTo>
                  <a:pt x="236455" y="6317"/>
                </a:lnTo>
                <a:lnTo>
                  <a:pt x="240677" y="3214"/>
                </a:lnTo>
                <a:lnTo>
                  <a:pt x="245908" y="1330"/>
                </a:lnTo>
                <a:lnTo>
                  <a:pt x="252149" y="665"/>
                </a:lnTo>
                <a:lnTo>
                  <a:pt x="258391" y="0"/>
                </a:lnTo>
                <a:lnTo>
                  <a:pt x="263285" y="362"/>
                </a:lnTo>
                <a:lnTo>
                  <a:pt x="266831" y="1752"/>
                </a:lnTo>
                <a:lnTo>
                  <a:pt x="270377" y="3142"/>
                </a:lnTo>
                <a:lnTo>
                  <a:pt x="274023" y="5361"/>
                </a:lnTo>
                <a:lnTo>
                  <a:pt x="277768" y="8409"/>
                </a:lnTo>
                <a:lnTo>
                  <a:pt x="281513" y="11457"/>
                </a:lnTo>
                <a:lnTo>
                  <a:pt x="284745" y="14835"/>
                </a:lnTo>
                <a:lnTo>
                  <a:pt x="287463" y="18542"/>
                </a:lnTo>
                <a:lnTo>
                  <a:pt x="290182" y="22251"/>
                </a:lnTo>
                <a:lnTo>
                  <a:pt x="299416" y="54104"/>
                </a:lnTo>
                <a:lnTo>
                  <a:pt x="299496" y="57771"/>
                </a:lnTo>
                <a:lnTo>
                  <a:pt x="288480" y="78102"/>
                </a:lnTo>
                <a:lnTo>
                  <a:pt x="281822" y="84334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1" name="Google Shape;74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8189" y="908820"/>
            <a:ext cx="1171212" cy="349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2" name="Google Shape;742;p59"/>
          <p:cNvGrpSpPr/>
          <p:nvPr/>
        </p:nvGrpSpPr>
        <p:grpSpPr>
          <a:xfrm>
            <a:off x="5732800" y="898754"/>
            <a:ext cx="299446" cy="298450"/>
            <a:chOff x="5732800" y="898754"/>
            <a:chExt cx="299446" cy="298450"/>
          </a:xfrm>
        </p:grpSpPr>
        <p:sp>
          <p:nvSpPr>
            <p:cNvPr id="743" name="Google Shape;743;p59"/>
            <p:cNvSpPr/>
            <p:nvPr/>
          </p:nvSpPr>
          <p:spPr>
            <a:xfrm>
              <a:off x="5732800" y="898754"/>
              <a:ext cx="138430" cy="298450"/>
            </a:xfrm>
            <a:custGeom>
              <a:rect b="b" l="l" r="r" t="t"/>
              <a:pathLst>
                <a:path extrusionOk="0" h="298450" w="138429">
                  <a:moveTo>
                    <a:pt x="55592" y="35541"/>
                  </a:moveTo>
                  <a:lnTo>
                    <a:pt x="58342" y="20784"/>
                  </a:lnTo>
                  <a:lnTo>
                    <a:pt x="60343" y="10049"/>
                  </a:lnTo>
                  <a:lnTo>
                    <a:pt x="61594" y="3335"/>
                  </a:lnTo>
                  <a:lnTo>
                    <a:pt x="62096" y="642"/>
                  </a:lnTo>
                  <a:lnTo>
                    <a:pt x="62215" y="0"/>
                  </a:lnTo>
                  <a:lnTo>
                    <a:pt x="61769" y="932"/>
                  </a:lnTo>
                  <a:lnTo>
                    <a:pt x="61431" y="1767"/>
                  </a:lnTo>
                  <a:lnTo>
                    <a:pt x="44056" y="45451"/>
                  </a:lnTo>
                  <a:lnTo>
                    <a:pt x="30680" y="84299"/>
                  </a:lnTo>
                  <a:lnTo>
                    <a:pt x="17798" y="128574"/>
                  </a:lnTo>
                  <a:lnTo>
                    <a:pt x="7547" y="176295"/>
                  </a:lnTo>
                  <a:lnTo>
                    <a:pt x="1891" y="224437"/>
                  </a:lnTo>
                  <a:lnTo>
                    <a:pt x="966" y="246308"/>
                  </a:lnTo>
                  <a:lnTo>
                    <a:pt x="1028" y="256204"/>
                  </a:lnTo>
                  <a:lnTo>
                    <a:pt x="12036" y="294176"/>
                  </a:lnTo>
                  <a:lnTo>
                    <a:pt x="26794" y="298119"/>
                  </a:lnTo>
                  <a:lnTo>
                    <a:pt x="30321" y="296313"/>
                  </a:lnTo>
                  <a:lnTo>
                    <a:pt x="33625" y="292599"/>
                  </a:lnTo>
                  <a:lnTo>
                    <a:pt x="36930" y="288886"/>
                  </a:lnTo>
                  <a:lnTo>
                    <a:pt x="40046" y="284153"/>
                  </a:lnTo>
                  <a:lnTo>
                    <a:pt x="42971" y="278401"/>
                  </a:lnTo>
                  <a:lnTo>
                    <a:pt x="45897" y="272649"/>
                  </a:lnTo>
                  <a:lnTo>
                    <a:pt x="56410" y="230568"/>
                  </a:lnTo>
                  <a:lnTo>
                    <a:pt x="56799" y="223603"/>
                  </a:lnTo>
                  <a:lnTo>
                    <a:pt x="56717" y="216703"/>
                  </a:lnTo>
                  <a:lnTo>
                    <a:pt x="43704" y="180490"/>
                  </a:lnTo>
                  <a:lnTo>
                    <a:pt x="19972" y="160525"/>
                  </a:lnTo>
                  <a:lnTo>
                    <a:pt x="15884" y="158513"/>
                  </a:lnTo>
                  <a:lnTo>
                    <a:pt x="11713" y="157388"/>
                  </a:lnTo>
                  <a:lnTo>
                    <a:pt x="7458" y="157149"/>
                  </a:lnTo>
                  <a:lnTo>
                    <a:pt x="3203" y="156910"/>
                  </a:lnTo>
                  <a:lnTo>
                    <a:pt x="861" y="157481"/>
                  </a:lnTo>
                  <a:lnTo>
                    <a:pt x="430" y="158862"/>
                  </a:lnTo>
                  <a:lnTo>
                    <a:pt x="0" y="160243"/>
                  </a:lnTo>
                  <a:lnTo>
                    <a:pt x="9776" y="165766"/>
                  </a:lnTo>
                  <a:lnTo>
                    <a:pt x="13761" y="166501"/>
                  </a:lnTo>
                  <a:lnTo>
                    <a:pt x="21780" y="166909"/>
                  </a:lnTo>
                  <a:lnTo>
                    <a:pt x="33834" y="166990"/>
                  </a:lnTo>
                  <a:lnTo>
                    <a:pt x="43084" y="166847"/>
                  </a:lnTo>
                  <a:lnTo>
                    <a:pt x="89436" y="161469"/>
                  </a:lnTo>
                  <a:lnTo>
                    <a:pt x="121847" y="155663"/>
                  </a:lnTo>
                  <a:lnTo>
                    <a:pt x="138171" y="152351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4" name="Google Shape;744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24945" y="991804"/>
              <a:ext cx="207301" cy="1270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5" name="Google Shape;745;p59"/>
          <p:cNvGrpSpPr/>
          <p:nvPr/>
        </p:nvGrpSpPr>
        <p:grpSpPr>
          <a:xfrm>
            <a:off x="6184599" y="920820"/>
            <a:ext cx="205730" cy="275539"/>
            <a:chOff x="6184599" y="920820"/>
            <a:chExt cx="205730" cy="275539"/>
          </a:xfrm>
        </p:grpSpPr>
        <p:pic>
          <p:nvPicPr>
            <p:cNvPr id="746" name="Google Shape;746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4599" y="920820"/>
              <a:ext cx="155885" cy="1975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7" name="Google Shape;747;p59"/>
            <p:cNvSpPr/>
            <p:nvPr/>
          </p:nvSpPr>
          <p:spPr>
            <a:xfrm>
              <a:off x="6314129" y="940455"/>
              <a:ext cx="76200" cy="255904"/>
            </a:xfrm>
            <a:custGeom>
              <a:rect b="b" l="l" r="r" t="t"/>
              <a:pathLst>
                <a:path extrusionOk="0" h="255905" w="76200">
                  <a:moveTo>
                    <a:pt x="75900" y="9256"/>
                  </a:moveTo>
                  <a:lnTo>
                    <a:pt x="75900" y="4524"/>
                  </a:lnTo>
                  <a:lnTo>
                    <a:pt x="75900" y="1668"/>
                  </a:lnTo>
                  <a:lnTo>
                    <a:pt x="75900" y="685"/>
                  </a:lnTo>
                  <a:lnTo>
                    <a:pt x="75900" y="0"/>
                  </a:lnTo>
                  <a:lnTo>
                    <a:pt x="75282" y="1075"/>
                  </a:lnTo>
                  <a:lnTo>
                    <a:pt x="74049" y="3911"/>
                  </a:lnTo>
                  <a:lnTo>
                    <a:pt x="72815" y="6746"/>
                  </a:lnTo>
                  <a:lnTo>
                    <a:pt x="69935" y="13363"/>
                  </a:lnTo>
                  <a:lnTo>
                    <a:pt x="65411" y="23760"/>
                  </a:lnTo>
                  <a:lnTo>
                    <a:pt x="48370" y="64762"/>
                  </a:lnTo>
                  <a:lnTo>
                    <a:pt x="33336" y="105225"/>
                  </a:lnTo>
                  <a:lnTo>
                    <a:pt x="19043" y="149249"/>
                  </a:lnTo>
                  <a:lnTo>
                    <a:pt x="9326" y="190684"/>
                  </a:lnTo>
                  <a:lnTo>
                    <a:pt x="5040" y="236038"/>
                  </a:lnTo>
                  <a:lnTo>
                    <a:pt x="5427" y="241447"/>
                  </a:lnTo>
                  <a:lnTo>
                    <a:pt x="19245" y="255288"/>
                  </a:lnTo>
                  <a:lnTo>
                    <a:pt x="21958" y="254004"/>
                  </a:lnTo>
                  <a:lnTo>
                    <a:pt x="24696" y="251258"/>
                  </a:lnTo>
                  <a:lnTo>
                    <a:pt x="27434" y="248513"/>
                  </a:lnTo>
                  <a:lnTo>
                    <a:pt x="30029" y="244602"/>
                  </a:lnTo>
                  <a:lnTo>
                    <a:pt x="32479" y="239529"/>
                  </a:lnTo>
                  <a:lnTo>
                    <a:pt x="34930" y="234454"/>
                  </a:lnTo>
                  <a:lnTo>
                    <a:pt x="37198" y="228580"/>
                  </a:lnTo>
                  <a:lnTo>
                    <a:pt x="39285" y="221906"/>
                  </a:lnTo>
                  <a:lnTo>
                    <a:pt x="41372" y="215233"/>
                  </a:lnTo>
                  <a:lnTo>
                    <a:pt x="42750" y="208639"/>
                  </a:lnTo>
                  <a:lnTo>
                    <a:pt x="43418" y="202124"/>
                  </a:lnTo>
                  <a:lnTo>
                    <a:pt x="44087" y="195610"/>
                  </a:lnTo>
                  <a:lnTo>
                    <a:pt x="44456" y="188944"/>
                  </a:lnTo>
                  <a:lnTo>
                    <a:pt x="44522" y="182127"/>
                  </a:lnTo>
                  <a:lnTo>
                    <a:pt x="44590" y="175308"/>
                  </a:lnTo>
                  <a:lnTo>
                    <a:pt x="44083" y="168548"/>
                  </a:lnTo>
                  <a:lnTo>
                    <a:pt x="43001" y="161845"/>
                  </a:lnTo>
                  <a:lnTo>
                    <a:pt x="41919" y="155142"/>
                  </a:lnTo>
                  <a:lnTo>
                    <a:pt x="28863" y="132890"/>
                  </a:lnTo>
                  <a:lnTo>
                    <a:pt x="25675" y="129658"/>
                  </a:lnTo>
                  <a:lnTo>
                    <a:pt x="22394" y="127255"/>
                  </a:lnTo>
                  <a:lnTo>
                    <a:pt x="19020" y="125681"/>
                  </a:lnTo>
                  <a:lnTo>
                    <a:pt x="15645" y="124107"/>
                  </a:lnTo>
                  <a:lnTo>
                    <a:pt x="12554" y="123241"/>
                  </a:lnTo>
                  <a:lnTo>
                    <a:pt x="9748" y="123084"/>
                  </a:lnTo>
                  <a:lnTo>
                    <a:pt x="6941" y="122927"/>
                  </a:lnTo>
                  <a:lnTo>
                    <a:pt x="0" y="133188"/>
                  </a:lnTo>
                  <a:lnTo>
                    <a:pt x="450" y="135460"/>
                  </a:lnTo>
                  <a:lnTo>
                    <a:pt x="39187" y="151608"/>
                  </a:lnTo>
                  <a:lnTo>
                    <a:pt x="56939" y="155226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8" name="Google Shape;748;p59"/>
          <p:cNvSpPr/>
          <p:nvPr/>
        </p:nvSpPr>
        <p:spPr>
          <a:xfrm>
            <a:off x="6464996" y="1043087"/>
            <a:ext cx="40005" cy="14604"/>
          </a:xfrm>
          <a:custGeom>
            <a:rect b="b" l="l" r="r" t="t"/>
            <a:pathLst>
              <a:path extrusionOk="0" h="14605" w="40004">
                <a:moveTo>
                  <a:pt x="4017" y="14314"/>
                </a:moveTo>
                <a:lnTo>
                  <a:pt x="0" y="9515"/>
                </a:lnTo>
                <a:lnTo>
                  <a:pt x="1265" y="6393"/>
                </a:lnTo>
                <a:lnTo>
                  <a:pt x="7815" y="4948"/>
                </a:lnTo>
                <a:lnTo>
                  <a:pt x="13726" y="3776"/>
                </a:lnTo>
                <a:lnTo>
                  <a:pt x="21037" y="2561"/>
                </a:lnTo>
                <a:lnTo>
                  <a:pt x="29746" y="1302"/>
                </a:lnTo>
                <a:lnTo>
                  <a:pt x="39855" y="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Google Shape;749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43234" y="908284"/>
            <a:ext cx="446088" cy="23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8580" y="2337546"/>
            <a:ext cx="251004" cy="1974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1" name="Google Shape;751;p59"/>
          <p:cNvGrpSpPr/>
          <p:nvPr/>
        </p:nvGrpSpPr>
        <p:grpSpPr>
          <a:xfrm>
            <a:off x="4542032" y="2400003"/>
            <a:ext cx="415455" cy="242284"/>
            <a:chOff x="4542032" y="2400003"/>
            <a:chExt cx="415455" cy="242284"/>
          </a:xfrm>
        </p:grpSpPr>
        <p:pic>
          <p:nvPicPr>
            <p:cNvPr id="752" name="Google Shape;752;p5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542032" y="2427588"/>
              <a:ext cx="312859" cy="2117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3" name="Google Shape;753;p5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874015" y="2400003"/>
              <a:ext cx="83472" cy="2422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4" name="Google Shape;754;p59"/>
          <p:cNvSpPr/>
          <p:nvPr/>
        </p:nvSpPr>
        <p:spPr>
          <a:xfrm>
            <a:off x="5172372" y="2449571"/>
            <a:ext cx="518795" cy="179705"/>
          </a:xfrm>
          <a:custGeom>
            <a:rect b="b" l="l" r="r" t="t"/>
            <a:pathLst>
              <a:path extrusionOk="0" h="179705" w="518795">
                <a:moveTo>
                  <a:pt x="58471" y="0"/>
                </a:moveTo>
                <a:lnTo>
                  <a:pt x="40510" y="40676"/>
                </a:lnTo>
                <a:lnTo>
                  <a:pt x="27730" y="75231"/>
                </a:lnTo>
                <a:lnTo>
                  <a:pt x="24826" y="83156"/>
                </a:lnTo>
                <a:lnTo>
                  <a:pt x="21901" y="91008"/>
                </a:lnTo>
                <a:lnTo>
                  <a:pt x="18955" y="98786"/>
                </a:lnTo>
                <a:lnTo>
                  <a:pt x="16101" y="106321"/>
                </a:lnTo>
                <a:lnTo>
                  <a:pt x="13448" y="113446"/>
                </a:lnTo>
                <a:lnTo>
                  <a:pt x="2436" y="146572"/>
                </a:lnTo>
                <a:lnTo>
                  <a:pt x="1091" y="151849"/>
                </a:lnTo>
                <a:lnTo>
                  <a:pt x="335" y="154817"/>
                </a:lnTo>
                <a:lnTo>
                  <a:pt x="167" y="155475"/>
                </a:lnTo>
                <a:lnTo>
                  <a:pt x="0" y="156133"/>
                </a:lnTo>
                <a:lnTo>
                  <a:pt x="148" y="156076"/>
                </a:lnTo>
                <a:lnTo>
                  <a:pt x="613" y="155304"/>
                </a:lnTo>
                <a:lnTo>
                  <a:pt x="1077" y="154532"/>
                </a:lnTo>
                <a:lnTo>
                  <a:pt x="3174" y="151049"/>
                </a:lnTo>
                <a:lnTo>
                  <a:pt x="6903" y="144855"/>
                </a:lnTo>
                <a:lnTo>
                  <a:pt x="9949" y="139912"/>
                </a:lnTo>
                <a:lnTo>
                  <a:pt x="34215" y="104679"/>
                </a:lnTo>
                <a:lnTo>
                  <a:pt x="49193" y="88719"/>
                </a:lnTo>
                <a:lnTo>
                  <a:pt x="53416" y="84910"/>
                </a:lnTo>
                <a:lnTo>
                  <a:pt x="57896" y="81346"/>
                </a:lnTo>
                <a:lnTo>
                  <a:pt x="62630" y="78028"/>
                </a:lnTo>
                <a:lnTo>
                  <a:pt x="67363" y="74709"/>
                </a:lnTo>
                <a:lnTo>
                  <a:pt x="101359" y="64732"/>
                </a:lnTo>
                <a:lnTo>
                  <a:pt x="106167" y="65087"/>
                </a:lnTo>
                <a:lnTo>
                  <a:pt x="110974" y="65442"/>
                </a:lnTo>
                <a:lnTo>
                  <a:pt x="114936" y="67412"/>
                </a:lnTo>
                <a:lnTo>
                  <a:pt x="118054" y="70996"/>
                </a:lnTo>
                <a:lnTo>
                  <a:pt x="121172" y="74581"/>
                </a:lnTo>
                <a:lnTo>
                  <a:pt x="123263" y="79024"/>
                </a:lnTo>
                <a:lnTo>
                  <a:pt x="124328" y="84327"/>
                </a:lnTo>
                <a:lnTo>
                  <a:pt x="125394" y="89631"/>
                </a:lnTo>
                <a:lnTo>
                  <a:pt x="125917" y="95166"/>
                </a:lnTo>
                <a:lnTo>
                  <a:pt x="125897" y="100931"/>
                </a:lnTo>
                <a:lnTo>
                  <a:pt x="125878" y="106698"/>
                </a:lnTo>
                <a:lnTo>
                  <a:pt x="124089" y="112341"/>
                </a:lnTo>
                <a:lnTo>
                  <a:pt x="120529" y="117863"/>
                </a:lnTo>
                <a:lnTo>
                  <a:pt x="116969" y="123385"/>
                </a:lnTo>
                <a:lnTo>
                  <a:pt x="87139" y="149849"/>
                </a:lnTo>
                <a:lnTo>
                  <a:pt x="79950" y="155006"/>
                </a:lnTo>
                <a:lnTo>
                  <a:pt x="40386" y="174299"/>
                </a:lnTo>
                <a:lnTo>
                  <a:pt x="27426" y="177408"/>
                </a:lnTo>
                <a:lnTo>
                  <a:pt x="18330" y="179176"/>
                </a:lnTo>
                <a:lnTo>
                  <a:pt x="17218" y="174217"/>
                </a:lnTo>
                <a:lnTo>
                  <a:pt x="24088" y="162532"/>
                </a:lnTo>
              </a:path>
              <a:path extrusionOk="0" h="179705" w="518795">
                <a:moveTo>
                  <a:pt x="218318" y="97145"/>
                </a:moveTo>
                <a:lnTo>
                  <a:pt x="205599" y="63606"/>
                </a:lnTo>
                <a:lnTo>
                  <a:pt x="201303" y="62366"/>
                </a:lnTo>
                <a:lnTo>
                  <a:pt x="171330" y="83040"/>
                </a:lnTo>
                <a:lnTo>
                  <a:pt x="167230" y="88464"/>
                </a:lnTo>
                <a:lnTo>
                  <a:pt x="163134" y="94763"/>
                </a:lnTo>
                <a:lnTo>
                  <a:pt x="159041" y="101937"/>
                </a:lnTo>
                <a:lnTo>
                  <a:pt x="154947" y="109112"/>
                </a:lnTo>
                <a:lnTo>
                  <a:pt x="140823" y="149092"/>
                </a:lnTo>
                <a:lnTo>
                  <a:pt x="139790" y="164492"/>
                </a:lnTo>
                <a:lnTo>
                  <a:pt x="140259" y="167982"/>
                </a:lnTo>
                <a:lnTo>
                  <a:pt x="141333" y="170018"/>
                </a:lnTo>
                <a:lnTo>
                  <a:pt x="142408" y="172054"/>
                </a:lnTo>
                <a:lnTo>
                  <a:pt x="144924" y="173174"/>
                </a:lnTo>
                <a:lnTo>
                  <a:pt x="148883" y="173377"/>
                </a:lnTo>
                <a:lnTo>
                  <a:pt x="152841" y="173581"/>
                </a:lnTo>
                <a:lnTo>
                  <a:pt x="157404" y="172529"/>
                </a:lnTo>
                <a:lnTo>
                  <a:pt x="162572" y="170223"/>
                </a:lnTo>
                <a:lnTo>
                  <a:pt x="167739" y="167916"/>
                </a:lnTo>
                <a:lnTo>
                  <a:pt x="197574" y="136632"/>
                </a:lnTo>
                <a:lnTo>
                  <a:pt x="221868" y="100737"/>
                </a:lnTo>
                <a:lnTo>
                  <a:pt x="225937" y="92169"/>
                </a:lnTo>
                <a:lnTo>
                  <a:pt x="227047" y="89098"/>
                </a:lnTo>
                <a:lnTo>
                  <a:pt x="227655" y="87415"/>
                </a:lnTo>
                <a:lnTo>
                  <a:pt x="227761" y="87120"/>
                </a:lnTo>
                <a:lnTo>
                  <a:pt x="227868" y="86825"/>
                </a:lnTo>
                <a:lnTo>
                  <a:pt x="227681" y="87028"/>
                </a:lnTo>
                <a:lnTo>
                  <a:pt x="227520" y="87262"/>
                </a:lnTo>
                <a:lnTo>
                  <a:pt x="226605" y="88597"/>
                </a:lnTo>
                <a:lnTo>
                  <a:pt x="224936" y="91031"/>
                </a:lnTo>
                <a:lnTo>
                  <a:pt x="223267" y="93466"/>
                </a:lnTo>
                <a:lnTo>
                  <a:pt x="220726" y="99283"/>
                </a:lnTo>
                <a:lnTo>
                  <a:pt x="217313" y="108481"/>
                </a:lnTo>
                <a:lnTo>
                  <a:pt x="213900" y="117679"/>
                </a:lnTo>
                <a:lnTo>
                  <a:pt x="211655" y="124908"/>
                </a:lnTo>
                <a:lnTo>
                  <a:pt x="210578" y="130169"/>
                </a:lnTo>
                <a:lnTo>
                  <a:pt x="209776" y="136783"/>
                </a:lnTo>
                <a:lnTo>
                  <a:pt x="209716" y="145175"/>
                </a:lnTo>
                <a:lnTo>
                  <a:pt x="210397" y="155344"/>
                </a:lnTo>
                <a:lnTo>
                  <a:pt x="211820" y="167292"/>
                </a:lnTo>
              </a:path>
              <a:path extrusionOk="0" h="179705" w="518795">
                <a:moveTo>
                  <a:pt x="266644" y="97637"/>
                </a:moveTo>
                <a:lnTo>
                  <a:pt x="266645" y="89697"/>
                </a:lnTo>
                <a:lnTo>
                  <a:pt x="266645" y="85265"/>
                </a:lnTo>
                <a:lnTo>
                  <a:pt x="266645" y="84340"/>
                </a:lnTo>
                <a:lnTo>
                  <a:pt x="266645" y="83692"/>
                </a:lnTo>
                <a:lnTo>
                  <a:pt x="266734" y="83898"/>
                </a:lnTo>
                <a:lnTo>
                  <a:pt x="266914" y="84959"/>
                </a:lnTo>
                <a:lnTo>
                  <a:pt x="267092" y="86020"/>
                </a:lnTo>
                <a:lnTo>
                  <a:pt x="267748" y="89909"/>
                </a:lnTo>
                <a:lnTo>
                  <a:pt x="270665" y="139394"/>
                </a:lnTo>
                <a:lnTo>
                  <a:pt x="270684" y="146513"/>
                </a:lnTo>
                <a:lnTo>
                  <a:pt x="270687" y="147669"/>
                </a:lnTo>
                <a:lnTo>
                  <a:pt x="270690" y="148826"/>
                </a:lnTo>
                <a:lnTo>
                  <a:pt x="270775" y="149185"/>
                </a:lnTo>
                <a:lnTo>
                  <a:pt x="270942" y="148748"/>
                </a:lnTo>
                <a:lnTo>
                  <a:pt x="271109" y="148310"/>
                </a:lnTo>
                <a:lnTo>
                  <a:pt x="272136" y="145619"/>
                </a:lnTo>
                <a:lnTo>
                  <a:pt x="291715" y="106266"/>
                </a:lnTo>
                <a:lnTo>
                  <a:pt x="311297" y="77825"/>
                </a:lnTo>
                <a:lnTo>
                  <a:pt x="313274" y="75463"/>
                </a:lnTo>
                <a:lnTo>
                  <a:pt x="315361" y="73889"/>
                </a:lnTo>
                <a:lnTo>
                  <a:pt x="317558" y="73102"/>
                </a:lnTo>
                <a:lnTo>
                  <a:pt x="319756" y="72316"/>
                </a:lnTo>
                <a:lnTo>
                  <a:pt x="320511" y="76015"/>
                </a:lnTo>
                <a:lnTo>
                  <a:pt x="311194" y="124194"/>
                </a:lnTo>
                <a:lnTo>
                  <a:pt x="309079" y="132326"/>
                </a:lnTo>
                <a:lnTo>
                  <a:pt x="307890" y="137502"/>
                </a:lnTo>
                <a:lnTo>
                  <a:pt x="306702" y="142677"/>
                </a:lnTo>
                <a:lnTo>
                  <a:pt x="305841" y="147837"/>
                </a:lnTo>
                <a:lnTo>
                  <a:pt x="305307" y="152981"/>
                </a:lnTo>
                <a:lnTo>
                  <a:pt x="304772" y="158124"/>
                </a:lnTo>
                <a:lnTo>
                  <a:pt x="304397" y="161725"/>
                </a:lnTo>
                <a:lnTo>
                  <a:pt x="304184" y="163783"/>
                </a:lnTo>
              </a:path>
              <a:path extrusionOk="0" h="179705" w="518795">
                <a:moveTo>
                  <a:pt x="350424" y="79699"/>
                </a:moveTo>
                <a:lnTo>
                  <a:pt x="350277" y="73254"/>
                </a:lnTo>
                <a:lnTo>
                  <a:pt x="350387" y="70541"/>
                </a:lnTo>
                <a:lnTo>
                  <a:pt x="350753" y="71558"/>
                </a:lnTo>
                <a:lnTo>
                  <a:pt x="351015" y="72284"/>
                </a:lnTo>
                <a:lnTo>
                  <a:pt x="351669" y="74099"/>
                </a:lnTo>
                <a:lnTo>
                  <a:pt x="352717" y="77004"/>
                </a:lnTo>
                <a:lnTo>
                  <a:pt x="353764" y="79909"/>
                </a:lnTo>
                <a:lnTo>
                  <a:pt x="354554" y="85389"/>
                </a:lnTo>
                <a:lnTo>
                  <a:pt x="355087" y="93445"/>
                </a:lnTo>
                <a:lnTo>
                  <a:pt x="355621" y="101501"/>
                </a:lnTo>
                <a:lnTo>
                  <a:pt x="355834" y="109898"/>
                </a:lnTo>
                <a:lnTo>
                  <a:pt x="355726" y="118635"/>
                </a:lnTo>
                <a:lnTo>
                  <a:pt x="355619" y="127372"/>
                </a:lnTo>
                <a:lnTo>
                  <a:pt x="355082" y="134784"/>
                </a:lnTo>
                <a:lnTo>
                  <a:pt x="354115" y="140871"/>
                </a:lnTo>
                <a:lnTo>
                  <a:pt x="353148" y="146959"/>
                </a:lnTo>
                <a:lnTo>
                  <a:pt x="352632" y="150212"/>
                </a:lnTo>
                <a:lnTo>
                  <a:pt x="352565" y="150632"/>
                </a:lnTo>
                <a:lnTo>
                  <a:pt x="352499" y="151051"/>
                </a:lnTo>
                <a:lnTo>
                  <a:pt x="352637" y="150939"/>
                </a:lnTo>
                <a:lnTo>
                  <a:pt x="352980" y="150296"/>
                </a:lnTo>
                <a:lnTo>
                  <a:pt x="353324" y="149652"/>
                </a:lnTo>
                <a:lnTo>
                  <a:pt x="355987" y="144660"/>
                </a:lnTo>
                <a:lnTo>
                  <a:pt x="360970" y="135321"/>
                </a:lnTo>
                <a:lnTo>
                  <a:pt x="364828" y="128248"/>
                </a:lnTo>
                <a:lnTo>
                  <a:pt x="386933" y="92042"/>
                </a:lnTo>
                <a:lnTo>
                  <a:pt x="412773" y="58803"/>
                </a:lnTo>
                <a:lnTo>
                  <a:pt x="415192" y="57666"/>
                </a:lnTo>
                <a:lnTo>
                  <a:pt x="416334" y="59237"/>
                </a:lnTo>
                <a:lnTo>
                  <a:pt x="417476" y="60806"/>
                </a:lnTo>
                <a:lnTo>
                  <a:pt x="418066" y="63537"/>
                </a:lnTo>
                <a:lnTo>
                  <a:pt x="418103" y="67428"/>
                </a:lnTo>
                <a:lnTo>
                  <a:pt x="418140" y="71319"/>
                </a:lnTo>
                <a:lnTo>
                  <a:pt x="405368" y="115628"/>
                </a:lnTo>
                <a:lnTo>
                  <a:pt x="398574" y="136423"/>
                </a:lnTo>
                <a:lnTo>
                  <a:pt x="393966" y="152510"/>
                </a:lnTo>
                <a:lnTo>
                  <a:pt x="391545" y="163888"/>
                </a:lnTo>
                <a:lnTo>
                  <a:pt x="391309" y="170557"/>
                </a:lnTo>
              </a:path>
              <a:path extrusionOk="0" h="179705" w="518795">
                <a:moveTo>
                  <a:pt x="477696" y="96129"/>
                </a:moveTo>
                <a:lnTo>
                  <a:pt x="514600" y="74034"/>
                </a:lnTo>
                <a:lnTo>
                  <a:pt x="517587" y="63802"/>
                </a:lnTo>
                <a:lnTo>
                  <a:pt x="518417" y="58495"/>
                </a:lnTo>
                <a:lnTo>
                  <a:pt x="518760" y="54868"/>
                </a:lnTo>
                <a:lnTo>
                  <a:pt x="518615" y="52921"/>
                </a:lnTo>
                <a:lnTo>
                  <a:pt x="518471" y="50975"/>
                </a:lnTo>
                <a:lnTo>
                  <a:pt x="515584" y="49558"/>
                </a:lnTo>
                <a:lnTo>
                  <a:pt x="509955" y="48672"/>
                </a:lnTo>
                <a:lnTo>
                  <a:pt x="504326" y="47786"/>
                </a:lnTo>
                <a:lnTo>
                  <a:pt x="499349" y="48880"/>
                </a:lnTo>
                <a:lnTo>
                  <a:pt x="495025" y="51955"/>
                </a:lnTo>
                <a:lnTo>
                  <a:pt x="490700" y="55031"/>
                </a:lnTo>
                <a:lnTo>
                  <a:pt x="486145" y="59180"/>
                </a:lnTo>
                <a:lnTo>
                  <a:pt x="481360" y="64404"/>
                </a:lnTo>
                <a:lnTo>
                  <a:pt x="476574" y="69627"/>
                </a:lnTo>
                <a:lnTo>
                  <a:pt x="471786" y="75816"/>
                </a:lnTo>
                <a:lnTo>
                  <a:pt x="466996" y="82970"/>
                </a:lnTo>
                <a:lnTo>
                  <a:pt x="462206" y="90124"/>
                </a:lnTo>
                <a:lnTo>
                  <a:pt x="458190" y="97462"/>
                </a:lnTo>
                <a:lnTo>
                  <a:pt x="454949" y="104984"/>
                </a:lnTo>
                <a:lnTo>
                  <a:pt x="451708" y="112506"/>
                </a:lnTo>
                <a:lnTo>
                  <a:pt x="449464" y="119945"/>
                </a:lnTo>
                <a:lnTo>
                  <a:pt x="448219" y="127300"/>
                </a:lnTo>
                <a:lnTo>
                  <a:pt x="446974" y="134655"/>
                </a:lnTo>
                <a:lnTo>
                  <a:pt x="446373" y="141566"/>
                </a:lnTo>
                <a:lnTo>
                  <a:pt x="446416" y="148032"/>
                </a:lnTo>
                <a:lnTo>
                  <a:pt x="465945" y="168231"/>
                </a:lnTo>
                <a:lnTo>
                  <a:pt x="471546" y="168704"/>
                </a:lnTo>
                <a:lnTo>
                  <a:pt x="506905" y="152335"/>
                </a:lnTo>
                <a:lnTo>
                  <a:pt x="515750" y="143333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5" name="Google Shape;755;p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37314" y="2450397"/>
            <a:ext cx="265291" cy="1763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6" name="Google Shape;756;p59"/>
          <p:cNvGrpSpPr/>
          <p:nvPr/>
        </p:nvGrpSpPr>
        <p:grpSpPr>
          <a:xfrm>
            <a:off x="6237534" y="2432085"/>
            <a:ext cx="776666" cy="216778"/>
            <a:chOff x="6237534" y="2432085"/>
            <a:chExt cx="776666" cy="216778"/>
          </a:xfrm>
        </p:grpSpPr>
        <p:pic>
          <p:nvPicPr>
            <p:cNvPr id="757" name="Google Shape;757;p5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237534" y="2432085"/>
              <a:ext cx="236406" cy="2167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59"/>
            <p:cNvSpPr/>
            <p:nvPr/>
          </p:nvSpPr>
          <p:spPr>
            <a:xfrm>
              <a:off x="6509375" y="2450182"/>
              <a:ext cx="504825" cy="172720"/>
            </a:xfrm>
            <a:custGeom>
              <a:rect b="b" l="l" r="r" t="t"/>
              <a:pathLst>
                <a:path extrusionOk="0" h="172719" w="504825">
                  <a:moveTo>
                    <a:pt x="646" y="109292"/>
                  </a:moveTo>
                  <a:lnTo>
                    <a:pt x="11598" y="87678"/>
                  </a:lnTo>
                  <a:lnTo>
                    <a:pt x="16458" y="88060"/>
                  </a:lnTo>
                  <a:lnTo>
                    <a:pt x="21319" y="88441"/>
                  </a:lnTo>
                  <a:lnTo>
                    <a:pt x="25265" y="89818"/>
                  </a:lnTo>
                  <a:lnTo>
                    <a:pt x="28296" y="92191"/>
                  </a:lnTo>
                  <a:lnTo>
                    <a:pt x="31327" y="94564"/>
                  </a:lnTo>
                  <a:lnTo>
                    <a:pt x="41759" y="110089"/>
                  </a:lnTo>
                  <a:lnTo>
                    <a:pt x="43079" y="113647"/>
                  </a:lnTo>
                  <a:lnTo>
                    <a:pt x="43972" y="119115"/>
                  </a:lnTo>
                  <a:lnTo>
                    <a:pt x="44439" y="126493"/>
                  </a:lnTo>
                  <a:lnTo>
                    <a:pt x="44907" y="133871"/>
                  </a:lnTo>
                  <a:lnTo>
                    <a:pt x="34909" y="154961"/>
                  </a:lnTo>
                  <a:lnTo>
                    <a:pt x="32281" y="156408"/>
                  </a:lnTo>
                  <a:lnTo>
                    <a:pt x="31020" y="154729"/>
                  </a:lnTo>
                  <a:lnTo>
                    <a:pt x="31127" y="149924"/>
                  </a:lnTo>
                  <a:lnTo>
                    <a:pt x="31235" y="145118"/>
                  </a:lnTo>
                  <a:lnTo>
                    <a:pt x="53671" y="111089"/>
                  </a:lnTo>
                  <a:lnTo>
                    <a:pt x="86522" y="86527"/>
                  </a:lnTo>
                  <a:lnTo>
                    <a:pt x="90432" y="85658"/>
                  </a:lnTo>
                  <a:lnTo>
                    <a:pt x="98670" y="103677"/>
                  </a:lnTo>
                  <a:lnTo>
                    <a:pt x="99532" y="109295"/>
                  </a:lnTo>
                  <a:lnTo>
                    <a:pt x="109322" y="122722"/>
                  </a:lnTo>
                  <a:lnTo>
                    <a:pt x="113285" y="124944"/>
                  </a:lnTo>
                  <a:lnTo>
                    <a:pt x="118378" y="125791"/>
                  </a:lnTo>
                  <a:lnTo>
                    <a:pt x="124600" y="125264"/>
                  </a:lnTo>
                  <a:lnTo>
                    <a:pt x="130822" y="124736"/>
                  </a:lnTo>
                  <a:lnTo>
                    <a:pt x="161546" y="93842"/>
                  </a:lnTo>
                  <a:lnTo>
                    <a:pt x="164548" y="86175"/>
                  </a:lnTo>
                  <a:lnTo>
                    <a:pt x="167551" y="78509"/>
                  </a:lnTo>
                  <a:lnTo>
                    <a:pt x="169214" y="71448"/>
                  </a:lnTo>
                  <a:lnTo>
                    <a:pt x="169537" y="64993"/>
                  </a:lnTo>
                  <a:lnTo>
                    <a:pt x="169860" y="58536"/>
                  </a:lnTo>
                  <a:lnTo>
                    <a:pt x="169165" y="54396"/>
                  </a:lnTo>
                  <a:lnTo>
                    <a:pt x="167452" y="52571"/>
                  </a:lnTo>
                  <a:lnTo>
                    <a:pt x="165739" y="50746"/>
                  </a:lnTo>
                  <a:lnTo>
                    <a:pt x="163498" y="49669"/>
                  </a:lnTo>
                  <a:lnTo>
                    <a:pt x="160732" y="49342"/>
                  </a:lnTo>
                  <a:lnTo>
                    <a:pt x="157966" y="49013"/>
                  </a:lnTo>
                  <a:lnTo>
                    <a:pt x="154811" y="49677"/>
                  </a:lnTo>
                  <a:lnTo>
                    <a:pt x="151270" y="51331"/>
                  </a:lnTo>
                  <a:lnTo>
                    <a:pt x="147728" y="52986"/>
                  </a:lnTo>
                  <a:lnTo>
                    <a:pt x="143855" y="56135"/>
                  </a:lnTo>
                  <a:lnTo>
                    <a:pt x="139650" y="60780"/>
                  </a:lnTo>
                  <a:lnTo>
                    <a:pt x="135445" y="65425"/>
                  </a:lnTo>
                  <a:lnTo>
                    <a:pt x="131604" y="70670"/>
                  </a:lnTo>
                  <a:lnTo>
                    <a:pt x="128128" y="76516"/>
                  </a:lnTo>
                  <a:lnTo>
                    <a:pt x="124652" y="82362"/>
                  </a:lnTo>
                  <a:lnTo>
                    <a:pt x="121568" y="88515"/>
                  </a:lnTo>
                  <a:lnTo>
                    <a:pt x="118876" y="94975"/>
                  </a:lnTo>
                  <a:lnTo>
                    <a:pt x="116184" y="101436"/>
                  </a:lnTo>
                  <a:lnTo>
                    <a:pt x="109640" y="132535"/>
                  </a:lnTo>
                  <a:lnTo>
                    <a:pt x="109475" y="138129"/>
                  </a:lnTo>
                  <a:lnTo>
                    <a:pt x="110388" y="143140"/>
                  </a:lnTo>
                  <a:lnTo>
                    <a:pt x="112381" y="147568"/>
                  </a:lnTo>
                  <a:lnTo>
                    <a:pt x="114374" y="151996"/>
                  </a:lnTo>
                  <a:lnTo>
                    <a:pt x="117625" y="155508"/>
                  </a:lnTo>
                  <a:lnTo>
                    <a:pt x="122136" y="158103"/>
                  </a:lnTo>
                  <a:lnTo>
                    <a:pt x="126647" y="160698"/>
                  </a:lnTo>
                  <a:lnTo>
                    <a:pt x="131514" y="162198"/>
                  </a:lnTo>
                  <a:lnTo>
                    <a:pt x="136736" y="162603"/>
                  </a:lnTo>
                  <a:lnTo>
                    <a:pt x="141959" y="163009"/>
                  </a:lnTo>
                  <a:lnTo>
                    <a:pt x="147301" y="162853"/>
                  </a:lnTo>
                  <a:lnTo>
                    <a:pt x="182989" y="146596"/>
                  </a:lnTo>
                  <a:lnTo>
                    <a:pt x="191739" y="138552"/>
                  </a:lnTo>
                  <a:lnTo>
                    <a:pt x="201658" y="128537"/>
                  </a:lnTo>
                </a:path>
                <a:path extrusionOk="0" h="172719" w="504825">
                  <a:moveTo>
                    <a:pt x="211610" y="130477"/>
                  </a:moveTo>
                  <a:lnTo>
                    <a:pt x="217109" y="130477"/>
                  </a:lnTo>
                  <a:lnTo>
                    <a:pt x="222524" y="128888"/>
                  </a:lnTo>
                  <a:lnTo>
                    <a:pt x="227855" y="125712"/>
                  </a:lnTo>
                  <a:lnTo>
                    <a:pt x="233187" y="122536"/>
                  </a:lnTo>
                  <a:lnTo>
                    <a:pt x="237763" y="119294"/>
                  </a:lnTo>
                  <a:lnTo>
                    <a:pt x="241582" y="115986"/>
                  </a:lnTo>
                  <a:lnTo>
                    <a:pt x="245402" y="112678"/>
                  </a:lnTo>
                  <a:lnTo>
                    <a:pt x="262503" y="92037"/>
                  </a:lnTo>
                  <a:lnTo>
                    <a:pt x="265338" y="87777"/>
                  </a:lnTo>
                  <a:lnTo>
                    <a:pt x="267818" y="83355"/>
                  </a:lnTo>
                  <a:lnTo>
                    <a:pt x="269943" y="78769"/>
                  </a:lnTo>
                  <a:lnTo>
                    <a:pt x="272068" y="74184"/>
                  </a:lnTo>
                  <a:lnTo>
                    <a:pt x="273409" y="68611"/>
                  </a:lnTo>
                  <a:lnTo>
                    <a:pt x="273965" y="62050"/>
                  </a:lnTo>
                  <a:lnTo>
                    <a:pt x="274520" y="55490"/>
                  </a:lnTo>
                  <a:lnTo>
                    <a:pt x="273964" y="51223"/>
                  </a:lnTo>
                  <a:lnTo>
                    <a:pt x="272295" y="49252"/>
                  </a:lnTo>
                  <a:lnTo>
                    <a:pt x="270625" y="47281"/>
                  </a:lnTo>
                  <a:lnTo>
                    <a:pt x="266470" y="46485"/>
                  </a:lnTo>
                  <a:lnTo>
                    <a:pt x="259828" y="46864"/>
                  </a:lnTo>
                  <a:lnTo>
                    <a:pt x="253185" y="47244"/>
                  </a:lnTo>
                  <a:lnTo>
                    <a:pt x="223137" y="78862"/>
                  </a:lnTo>
                  <a:lnTo>
                    <a:pt x="211049" y="105581"/>
                  </a:lnTo>
                  <a:lnTo>
                    <a:pt x="208539" y="112708"/>
                  </a:lnTo>
                  <a:lnTo>
                    <a:pt x="206928" y="119479"/>
                  </a:lnTo>
                  <a:lnTo>
                    <a:pt x="206217" y="125893"/>
                  </a:lnTo>
                  <a:lnTo>
                    <a:pt x="205505" y="132307"/>
                  </a:lnTo>
                  <a:lnTo>
                    <a:pt x="205198" y="138220"/>
                  </a:lnTo>
                  <a:lnTo>
                    <a:pt x="205294" y="143632"/>
                  </a:lnTo>
                  <a:lnTo>
                    <a:pt x="205390" y="149043"/>
                  </a:lnTo>
                  <a:lnTo>
                    <a:pt x="207285" y="153721"/>
                  </a:lnTo>
                  <a:lnTo>
                    <a:pt x="210979" y="157666"/>
                  </a:lnTo>
                  <a:lnTo>
                    <a:pt x="214672" y="161610"/>
                  </a:lnTo>
                  <a:lnTo>
                    <a:pt x="219256" y="164012"/>
                  </a:lnTo>
                  <a:lnTo>
                    <a:pt x="224732" y="164872"/>
                  </a:lnTo>
                  <a:lnTo>
                    <a:pt x="230208" y="165732"/>
                  </a:lnTo>
                  <a:lnTo>
                    <a:pt x="236066" y="166045"/>
                  </a:lnTo>
                  <a:lnTo>
                    <a:pt x="242307" y="165811"/>
                  </a:lnTo>
                  <a:lnTo>
                    <a:pt x="248547" y="165577"/>
                  </a:lnTo>
                  <a:lnTo>
                    <a:pt x="284670" y="145896"/>
                  </a:lnTo>
                  <a:lnTo>
                    <a:pt x="294660" y="136594"/>
                  </a:lnTo>
                  <a:lnTo>
                    <a:pt x="299513" y="131830"/>
                  </a:lnTo>
                  <a:lnTo>
                    <a:pt x="324201" y="98274"/>
                  </a:lnTo>
                  <a:lnTo>
                    <a:pt x="330430" y="88225"/>
                  </a:lnTo>
                </a:path>
                <a:path extrusionOk="0" h="172719" w="504825">
                  <a:moveTo>
                    <a:pt x="345212" y="27109"/>
                  </a:moveTo>
                  <a:lnTo>
                    <a:pt x="346845" y="15165"/>
                  </a:lnTo>
                  <a:lnTo>
                    <a:pt x="347680" y="7724"/>
                  </a:lnTo>
                  <a:lnTo>
                    <a:pt x="347720" y="4786"/>
                  </a:lnTo>
                  <a:lnTo>
                    <a:pt x="347746" y="2739"/>
                  </a:lnTo>
                  <a:lnTo>
                    <a:pt x="347764" y="1372"/>
                  </a:lnTo>
                  <a:lnTo>
                    <a:pt x="347773" y="686"/>
                  </a:lnTo>
                  <a:lnTo>
                    <a:pt x="347782" y="0"/>
                  </a:lnTo>
                  <a:lnTo>
                    <a:pt x="347345" y="459"/>
                  </a:lnTo>
                  <a:lnTo>
                    <a:pt x="346464" y="2065"/>
                  </a:lnTo>
                  <a:lnTo>
                    <a:pt x="345582" y="3670"/>
                  </a:lnTo>
                  <a:lnTo>
                    <a:pt x="327637" y="43540"/>
                  </a:lnTo>
                  <a:lnTo>
                    <a:pt x="311926" y="90404"/>
                  </a:lnTo>
                  <a:lnTo>
                    <a:pt x="300802" y="133652"/>
                  </a:lnTo>
                  <a:lnTo>
                    <a:pt x="298250" y="153991"/>
                  </a:lnTo>
                  <a:lnTo>
                    <a:pt x="299386" y="157031"/>
                  </a:lnTo>
                  <a:lnTo>
                    <a:pt x="302173" y="156224"/>
                  </a:lnTo>
                  <a:lnTo>
                    <a:pt x="304960" y="155418"/>
                  </a:lnTo>
                  <a:lnTo>
                    <a:pt x="333205" y="120991"/>
                  </a:lnTo>
                  <a:lnTo>
                    <a:pt x="338403" y="114051"/>
                  </a:lnTo>
                  <a:lnTo>
                    <a:pt x="343567" y="107191"/>
                  </a:lnTo>
                  <a:lnTo>
                    <a:pt x="348727" y="100545"/>
                  </a:lnTo>
                  <a:lnTo>
                    <a:pt x="353885" y="94111"/>
                  </a:lnTo>
                  <a:lnTo>
                    <a:pt x="359039" y="87889"/>
                  </a:lnTo>
                  <a:lnTo>
                    <a:pt x="363979" y="81983"/>
                  </a:lnTo>
                  <a:lnTo>
                    <a:pt x="368492" y="76492"/>
                  </a:lnTo>
                  <a:lnTo>
                    <a:pt x="384489" y="55168"/>
                  </a:lnTo>
                  <a:lnTo>
                    <a:pt x="385397" y="53376"/>
                  </a:lnTo>
                  <a:lnTo>
                    <a:pt x="383867" y="52832"/>
                  </a:lnTo>
                  <a:lnTo>
                    <a:pt x="379900" y="53539"/>
                  </a:lnTo>
                  <a:lnTo>
                    <a:pt x="375932" y="54245"/>
                  </a:lnTo>
                  <a:lnTo>
                    <a:pt x="370308" y="56907"/>
                  </a:lnTo>
                  <a:lnTo>
                    <a:pt x="363027" y="61525"/>
                  </a:lnTo>
                  <a:lnTo>
                    <a:pt x="355746" y="66142"/>
                  </a:lnTo>
                  <a:lnTo>
                    <a:pt x="349145" y="71186"/>
                  </a:lnTo>
                  <a:lnTo>
                    <a:pt x="343225" y="76657"/>
                  </a:lnTo>
                  <a:lnTo>
                    <a:pt x="337304" y="82128"/>
                  </a:lnTo>
                  <a:lnTo>
                    <a:pt x="320405" y="112198"/>
                  </a:lnTo>
                  <a:lnTo>
                    <a:pt x="320655" y="117517"/>
                  </a:lnTo>
                  <a:lnTo>
                    <a:pt x="320904" y="122835"/>
                  </a:lnTo>
                  <a:lnTo>
                    <a:pt x="323925" y="127663"/>
                  </a:lnTo>
                  <a:lnTo>
                    <a:pt x="329716" y="132001"/>
                  </a:lnTo>
                  <a:lnTo>
                    <a:pt x="335507" y="136339"/>
                  </a:lnTo>
                  <a:lnTo>
                    <a:pt x="342085" y="139759"/>
                  </a:lnTo>
                  <a:lnTo>
                    <a:pt x="349447" y="142264"/>
                  </a:lnTo>
                  <a:lnTo>
                    <a:pt x="356809" y="144768"/>
                  </a:lnTo>
                  <a:lnTo>
                    <a:pt x="364179" y="146584"/>
                  </a:lnTo>
                  <a:lnTo>
                    <a:pt x="371556" y="147711"/>
                  </a:lnTo>
                  <a:lnTo>
                    <a:pt x="380009" y="148575"/>
                  </a:lnTo>
                  <a:lnTo>
                    <a:pt x="389004" y="148665"/>
                  </a:lnTo>
                  <a:lnTo>
                    <a:pt x="398543" y="147982"/>
                  </a:lnTo>
                  <a:lnTo>
                    <a:pt x="408624" y="146525"/>
                  </a:lnTo>
                </a:path>
                <a:path extrusionOk="0" h="172719" w="504825">
                  <a:moveTo>
                    <a:pt x="462128" y="116558"/>
                  </a:moveTo>
                  <a:lnTo>
                    <a:pt x="471716" y="71688"/>
                  </a:lnTo>
                  <a:lnTo>
                    <a:pt x="473177" y="57799"/>
                  </a:lnTo>
                  <a:lnTo>
                    <a:pt x="473205" y="55661"/>
                  </a:lnTo>
                  <a:lnTo>
                    <a:pt x="471224" y="53962"/>
                  </a:lnTo>
                  <a:lnTo>
                    <a:pt x="467255" y="52704"/>
                  </a:lnTo>
                  <a:lnTo>
                    <a:pt x="463278" y="51444"/>
                  </a:lnTo>
                  <a:lnTo>
                    <a:pt x="459524" y="52191"/>
                  </a:lnTo>
                  <a:lnTo>
                    <a:pt x="455984" y="54942"/>
                  </a:lnTo>
                  <a:lnTo>
                    <a:pt x="452451" y="57695"/>
                  </a:lnTo>
                  <a:lnTo>
                    <a:pt x="448579" y="61375"/>
                  </a:lnTo>
                  <a:lnTo>
                    <a:pt x="444374" y="65985"/>
                  </a:lnTo>
                  <a:lnTo>
                    <a:pt x="440169" y="70593"/>
                  </a:lnTo>
                  <a:lnTo>
                    <a:pt x="415835" y="109032"/>
                  </a:lnTo>
                  <a:lnTo>
                    <a:pt x="403233" y="144632"/>
                  </a:lnTo>
                  <a:lnTo>
                    <a:pt x="402139" y="150661"/>
                  </a:lnTo>
                  <a:lnTo>
                    <a:pt x="401536" y="155738"/>
                  </a:lnTo>
                  <a:lnTo>
                    <a:pt x="401427" y="159860"/>
                  </a:lnTo>
                  <a:lnTo>
                    <a:pt x="401317" y="163983"/>
                  </a:lnTo>
                  <a:lnTo>
                    <a:pt x="402408" y="167108"/>
                  </a:lnTo>
                  <a:lnTo>
                    <a:pt x="404700" y="169237"/>
                  </a:lnTo>
                  <a:lnTo>
                    <a:pt x="406991" y="171365"/>
                  </a:lnTo>
                  <a:lnTo>
                    <a:pt x="410574" y="172303"/>
                  </a:lnTo>
                  <a:lnTo>
                    <a:pt x="415450" y="172051"/>
                  </a:lnTo>
                  <a:lnTo>
                    <a:pt x="448440" y="152468"/>
                  </a:lnTo>
                  <a:lnTo>
                    <a:pt x="474826" y="124821"/>
                  </a:lnTo>
                  <a:lnTo>
                    <a:pt x="481906" y="116353"/>
                  </a:lnTo>
                  <a:lnTo>
                    <a:pt x="484247" y="113393"/>
                  </a:lnTo>
                  <a:lnTo>
                    <a:pt x="485639" y="111629"/>
                  </a:lnTo>
                  <a:lnTo>
                    <a:pt x="486090" y="111062"/>
                  </a:lnTo>
                  <a:lnTo>
                    <a:pt x="486533" y="110496"/>
                  </a:lnTo>
                  <a:lnTo>
                    <a:pt x="486637" y="110655"/>
                  </a:lnTo>
                  <a:lnTo>
                    <a:pt x="486401" y="111538"/>
                  </a:lnTo>
                  <a:lnTo>
                    <a:pt x="486159" y="112420"/>
                  </a:lnTo>
                  <a:lnTo>
                    <a:pt x="485404" y="115170"/>
                  </a:lnTo>
                  <a:lnTo>
                    <a:pt x="484143" y="119787"/>
                  </a:lnTo>
                  <a:lnTo>
                    <a:pt x="482882" y="124403"/>
                  </a:lnTo>
                  <a:lnTo>
                    <a:pt x="481864" y="130314"/>
                  </a:lnTo>
                  <a:lnTo>
                    <a:pt x="481095" y="137520"/>
                  </a:lnTo>
                  <a:lnTo>
                    <a:pt x="480326" y="144725"/>
                  </a:lnTo>
                  <a:lnTo>
                    <a:pt x="480001" y="149577"/>
                  </a:lnTo>
                  <a:lnTo>
                    <a:pt x="480118" y="152075"/>
                  </a:lnTo>
                  <a:lnTo>
                    <a:pt x="480236" y="154574"/>
                  </a:lnTo>
                  <a:lnTo>
                    <a:pt x="481164" y="156486"/>
                  </a:lnTo>
                  <a:lnTo>
                    <a:pt x="482889" y="157812"/>
                  </a:lnTo>
                  <a:lnTo>
                    <a:pt x="485362" y="159707"/>
                  </a:lnTo>
                  <a:lnTo>
                    <a:pt x="492504" y="159447"/>
                  </a:lnTo>
                  <a:lnTo>
                    <a:pt x="504329" y="157032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9" name="Google Shape;759;p5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4367" y="3699467"/>
            <a:ext cx="231568" cy="393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5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93128" y="3684237"/>
            <a:ext cx="476686" cy="241597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9"/>
          <p:cNvSpPr/>
          <p:nvPr/>
        </p:nvSpPr>
        <p:spPr>
          <a:xfrm>
            <a:off x="1545690" y="3718389"/>
            <a:ext cx="337820" cy="186055"/>
          </a:xfrm>
          <a:custGeom>
            <a:rect b="b" l="l" r="r" t="t"/>
            <a:pathLst>
              <a:path extrusionOk="0" h="186054" w="337819">
                <a:moveTo>
                  <a:pt x="16793" y="109572"/>
                </a:moveTo>
                <a:lnTo>
                  <a:pt x="18154" y="104616"/>
                </a:lnTo>
                <a:lnTo>
                  <a:pt x="17311" y="100717"/>
                </a:lnTo>
                <a:lnTo>
                  <a:pt x="14266" y="97874"/>
                </a:lnTo>
                <a:lnTo>
                  <a:pt x="12160" y="95908"/>
                </a:lnTo>
                <a:lnTo>
                  <a:pt x="9747" y="96625"/>
                </a:lnTo>
                <a:lnTo>
                  <a:pt x="7026" y="100023"/>
                </a:lnTo>
                <a:lnTo>
                  <a:pt x="4305" y="103421"/>
                </a:lnTo>
                <a:lnTo>
                  <a:pt x="0" y="138462"/>
                </a:lnTo>
                <a:lnTo>
                  <a:pt x="62" y="147033"/>
                </a:lnTo>
                <a:lnTo>
                  <a:pt x="8589" y="176731"/>
                </a:lnTo>
                <a:lnTo>
                  <a:pt x="11657" y="180016"/>
                </a:lnTo>
                <a:lnTo>
                  <a:pt x="15438" y="182362"/>
                </a:lnTo>
                <a:lnTo>
                  <a:pt x="19931" y="183767"/>
                </a:lnTo>
                <a:lnTo>
                  <a:pt x="24423" y="185172"/>
                </a:lnTo>
                <a:lnTo>
                  <a:pt x="28966" y="185711"/>
                </a:lnTo>
                <a:lnTo>
                  <a:pt x="33559" y="185387"/>
                </a:lnTo>
                <a:lnTo>
                  <a:pt x="38152" y="185062"/>
                </a:lnTo>
                <a:lnTo>
                  <a:pt x="57059" y="164107"/>
                </a:lnTo>
                <a:lnTo>
                  <a:pt x="60098" y="157990"/>
                </a:lnTo>
                <a:lnTo>
                  <a:pt x="61999" y="151542"/>
                </a:lnTo>
                <a:lnTo>
                  <a:pt x="62763" y="144764"/>
                </a:lnTo>
                <a:lnTo>
                  <a:pt x="63528" y="137985"/>
                </a:lnTo>
                <a:lnTo>
                  <a:pt x="57803" y="108503"/>
                </a:lnTo>
                <a:lnTo>
                  <a:pt x="54500" y="103574"/>
                </a:lnTo>
                <a:lnTo>
                  <a:pt x="50527" y="100092"/>
                </a:lnTo>
                <a:lnTo>
                  <a:pt x="45886" y="98059"/>
                </a:lnTo>
                <a:lnTo>
                  <a:pt x="41244" y="96024"/>
                </a:lnTo>
                <a:lnTo>
                  <a:pt x="36388" y="94832"/>
                </a:lnTo>
                <a:lnTo>
                  <a:pt x="31320" y="94483"/>
                </a:lnTo>
                <a:lnTo>
                  <a:pt x="26252" y="94134"/>
                </a:lnTo>
                <a:lnTo>
                  <a:pt x="8314" y="104008"/>
                </a:lnTo>
                <a:lnTo>
                  <a:pt x="6509" y="107401"/>
                </a:lnTo>
                <a:lnTo>
                  <a:pt x="5517" y="111042"/>
                </a:lnTo>
                <a:lnTo>
                  <a:pt x="5336" y="114931"/>
                </a:lnTo>
                <a:lnTo>
                  <a:pt x="5156" y="118819"/>
                </a:lnTo>
                <a:lnTo>
                  <a:pt x="6062" y="122426"/>
                </a:lnTo>
                <a:lnTo>
                  <a:pt x="8052" y="125752"/>
                </a:lnTo>
                <a:lnTo>
                  <a:pt x="10043" y="129080"/>
                </a:lnTo>
                <a:lnTo>
                  <a:pt x="13148" y="131680"/>
                </a:lnTo>
                <a:lnTo>
                  <a:pt x="17365" y="133554"/>
                </a:lnTo>
                <a:lnTo>
                  <a:pt x="21583" y="135428"/>
                </a:lnTo>
                <a:lnTo>
                  <a:pt x="28534" y="136645"/>
                </a:lnTo>
                <a:lnTo>
                  <a:pt x="38219" y="137202"/>
                </a:lnTo>
                <a:lnTo>
                  <a:pt x="47904" y="137761"/>
                </a:lnTo>
                <a:lnTo>
                  <a:pt x="94178" y="126160"/>
                </a:lnTo>
                <a:lnTo>
                  <a:pt x="101225" y="123978"/>
                </a:lnTo>
                <a:lnTo>
                  <a:pt x="104315" y="123989"/>
                </a:lnTo>
                <a:lnTo>
                  <a:pt x="107403" y="124001"/>
                </a:lnTo>
                <a:lnTo>
                  <a:pt x="109181" y="131771"/>
                </a:lnTo>
                <a:lnTo>
                  <a:pt x="109648" y="147300"/>
                </a:lnTo>
                <a:lnTo>
                  <a:pt x="109997" y="157776"/>
                </a:lnTo>
                <a:lnTo>
                  <a:pt x="113682" y="182693"/>
                </a:lnTo>
                <a:lnTo>
                  <a:pt x="114984" y="184684"/>
                </a:lnTo>
                <a:lnTo>
                  <a:pt x="117303" y="185563"/>
                </a:lnTo>
                <a:lnTo>
                  <a:pt x="120640" y="185331"/>
                </a:lnTo>
                <a:lnTo>
                  <a:pt x="123977" y="185099"/>
                </a:lnTo>
                <a:lnTo>
                  <a:pt x="144248" y="148694"/>
                </a:lnTo>
                <a:lnTo>
                  <a:pt x="154645" y="117530"/>
                </a:lnTo>
                <a:lnTo>
                  <a:pt x="157258" y="109597"/>
                </a:lnTo>
                <a:lnTo>
                  <a:pt x="158293" y="106856"/>
                </a:lnTo>
                <a:lnTo>
                  <a:pt x="159328" y="104116"/>
                </a:lnTo>
                <a:lnTo>
                  <a:pt x="159970" y="102417"/>
                </a:lnTo>
                <a:lnTo>
                  <a:pt x="160218" y="101761"/>
                </a:lnTo>
                <a:lnTo>
                  <a:pt x="160466" y="101106"/>
                </a:lnTo>
                <a:lnTo>
                  <a:pt x="160703" y="101482"/>
                </a:lnTo>
                <a:lnTo>
                  <a:pt x="160931" y="102891"/>
                </a:lnTo>
                <a:lnTo>
                  <a:pt x="161159" y="104300"/>
                </a:lnTo>
                <a:lnTo>
                  <a:pt x="166047" y="130029"/>
                </a:lnTo>
                <a:lnTo>
                  <a:pt x="167326" y="134937"/>
                </a:lnTo>
                <a:lnTo>
                  <a:pt x="187762" y="168822"/>
                </a:lnTo>
                <a:lnTo>
                  <a:pt x="200853" y="173606"/>
                </a:lnTo>
                <a:lnTo>
                  <a:pt x="204120" y="173550"/>
                </a:lnTo>
                <a:lnTo>
                  <a:pt x="207387" y="173494"/>
                </a:lnTo>
                <a:lnTo>
                  <a:pt x="231729" y="142259"/>
                </a:lnTo>
                <a:lnTo>
                  <a:pt x="245499" y="103194"/>
                </a:lnTo>
                <a:lnTo>
                  <a:pt x="253531" y="65756"/>
                </a:lnTo>
                <a:lnTo>
                  <a:pt x="258489" y="22376"/>
                </a:lnTo>
                <a:lnTo>
                  <a:pt x="259624" y="4181"/>
                </a:lnTo>
                <a:lnTo>
                  <a:pt x="259740" y="2333"/>
                </a:lnTo>
                <a:lnTo>
                  <a:pt x="259855" y="484"/>
                </a:lnTo>
                <a:lnTo>
                  <a:pt x="259781" y="0"/>
                </a:lnTo>
                <a:lnTo>
                  <a:pt x="259518" y="878"/>
                </a:lnTo>
                <a:lnTo>
                  <a:pt x="259255" y="1757"/>
                </a:lnTo>
                <a:lnTo>
                  <a:pt x="258304" y="4932"/>
                </a:lnTo>
                <a:lnTo>
                  <a:pt x="256665" y="10405"/>
                </a:lnTo>
                <a:lnTo>
                  <a:pt x="255026" y="15878"/>
                </a:lnTo>
                <a:lnTo>
                  <a:pt x="253662" y="22263"/>
                </a:lnTo>
                <a:lnTo>
                  <a:pt x="250756" y="67502"/>
                </a:lnTo>
                <a:lnTo>
                  <a:pt x="250767" y="80088"/>
                </a:lnTo>
                <a:lnTo>
                  <a:pt x="254062" y="119348"/>
                </a:lnTo>
                <a:lnTo>
                  <a:pt x="269857" y="159659"/>
                </a:lnTo>
                <a:lnTo>
                  <a:pt x="278146" y="168712"/>
                </a:lnTo>
                <a:lnTo>
                  <a:pt x="282512" y="172723"/>
                </a:lnTo>
                <a:lnTo>
                  <a:pt x="287216" y="175539"/>
                </a:lnTo>
                <a:lnTo>
                  <a:pt x="292258" y="177162"/>
                </a:lnTo>
                <a:lnTo>
                  <a:pt x="297299" y="178785"/>
                </a:lnTo>
                <a:lnTo>
                  <a:pt x="301913" y="179372"/>
                </a:lnTo>
                <a:lnTo>
                  <a:pt x="306100" y="178923"/>
                </a:lnTo>
                <a:lnTo>
                  <a:pt x="310288" y="178475"/>
                </a:lnTo>
                <a:lnTo>
                  <a:pt x="331875" y="153019"/>
                </a:lnTo>
                <a:lnTo>
                  <a:pt x="337413" y="141946"/>
                </a:lnTo>
              </a:path>
              <a:path extrusionOk="0" h="186054" w="337819">
                <a:moveTo>
                  <a:pt x="248060" y="72173"/>
                </a:moveTo>
                <a:lnTo>
                  <a:pt x="238006" y="72287"/>
                </a:lnTo>
                <a:lnTo>
                  <a:pt x="233374" y="72204"/>
                </a:lnTo>
                <a:lnTo>
                  <a:pt x="234162" y="71923"/>
                </a:lnTo>
                <a:lnTo>
                  <a:pt x="234722" y="71724"/>
                </a:lnTo>
                <a:lnTo>
                  <a:pt x="236123" y="71227"/>
                </a:lnTo>
                <a:lnTo>
                  <a:pt x="238363" y="70431"/>
                </a:lnTo>
                <a:lnTo>
                  <a:pt x="240603" y="69635"/>
                </a:lnTo>
                <a:lnTo>
                  <a:pt x="247250" y="69138"/>
                </a:lnTo>
                <a:lnTo>
                  <a:pt x="258303" y="68939"/>
                </a:lnTo>
                <a:lnTo>
                  <a:pt x="270408" y="69133"/>
                </a:lnTo>
                <a:lnTo>
                  <a:pt x="281399" y="70172"/>
                </a:lnTo>
                <a:lnTo>
                  <a:pt x="291276" y="72056"/>
                </a:lnTo>
                <a:lnTo>
                  <a:pt x="300041" y="74784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2" name="Google Shape;762;p59"/>
          <p:cNvGrpSpPr/>
          <p:nvPr/>
        </p:nvGrpSpPr>
        <p:grpSpPr>
          <a:xfrm>
            <a:off x="2034044" y="3703544"/>
            <a:ext cx="221526" cy="283210"/>
            <a:chOff x="2034044" y="3703544"/>
            <a:chExt cx="221526" cy="283210"/>
          </a:xfrm>
        </p:grpSpPr>
        <p:pic>
          <p:nvPicPr>
            <p:cNvPr id="763" name="Google Shape;763;p5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034044" y="3765086"/>
              <a:ext cx="101565" cy="1456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4" name="Google Shape;764;p59"/>
            <p:cNvSpPr/>
            <p:nvPr/>
          </p:nvSpPr>
          <p:spPr>
            <a:xfrm>
              <a:off x="2170480" y="3703544"/>
              <a:ext cx="85090" cy="283210"/>
            </a:xfrm>
            <a:custGeom>
              <a:rect b="b" l="l" r="r" t="t"/>
              <a:pathLst>
                <a:path extrusionOk="0" h="283210" w="85089">
                  <a:moveTo>
                    <a:pt x="13805" y="12020"/>
                  </a:moveTo>
                  <a:lnTo>
                    <a:pt x="10398" y="5490"/>
                  </a:lnTo>
                  <a:lnTo>
                    <a:pt x="8431" y="1720"/>
                  </a:lnTo>
                  <a:lnTo>
                    <a:pt x="7903" y="708"/>
                  </a:lnTo>
                  <a:lnTo>
                    <a:pt x="7207" y="55684"/>
                  </a:lnTo>
                  <a:lnTo>
                    <a:pt x="7136" y="74415"/>
                  </a:lnTo>
                  <a:lnTo>
                    <a:pt x="6668" y="117726"/>
                  </a:lnTo>
                  <a:lnTo>
                    <a:pt x="4991" y="162779"/>
                  </a:lnTo>
                  <a:lnTo>
                    <a:pt x="2249" y="206379"/>
                  </a:lnTo>
                  <a:lnTo>
                    <a:pt x="1550" y="217199"/>
                  </a:lnTo>
                  <a:lnTo>
                    <a:pt x="958" y="228679"/>
                  </a:lnTo>
                  <a:lnTo>
                    <a:pt x="473" y="240819"/>
                  </a:lnTo>
                  <a:lnTo>
                    <a:pt x="96" y="253619"/>
                  </a:lnTo>
                  <a:lnTo>
                    <a:pt x="0" y="265222"/>
                  </a:lnTo>
                  <a:lnTo>
                    <a:pt x="361" y="273767"/>
                  </a:lnTo>
                  <a:lnTo>
                    <a:pt x="1179" y="279256"/>
                  </a:lnTo>
                  <a:lnTo>
                    <a:pt x="2454" y="281687"/>
                  </a:lnTo>
                  <a:lnTo>
                    <a:pt x="4460" y="282891"/>
                  </a:lnTo>
                  <a:lnTo>
                    <a:pt x="7028" y="282782"/>
                  </a:lnTo>
                  <a:lnTo>
                    <a:pt x="28981" y="252890"/>
                  </a:lnTo>
                  <a:lnTo>
                    <a:pt x="31663" y="245738"/>
                  </a:lnTo>
                  <a:lnTo>
                    <a:pt x="33827" y="238095"/>
                  </a:lnTo>
                  <a:lnTo>
                    <a:pt x="35477" y="229963"/>
                  </a:lnTo>
                  <a:lnTo>
                    <a:pt x="37126" y="221830"/>
                  </a:lnTo>
                  <a:lnTo>
                    <a:pt x="38096" y="213968"/>
                  </a:lnTo>
                  <a:lnTo>
                    <a:pt x="38387" y="206378"/>
                  </a:lnTo>
                  <a:lnTo>
                    <a:pt x="38677" y="198787"/>
                  </a:lnTo>
                  <a:lnTo>
                    <a:pt x="38606" y="191674"/>
                  </a:lnTo>
                  <a:lnTo>
                    <a:pt x="28577" y="153106"/>
                  </a:lnTo>
                  <a:lnTo>
                    <a:pt x="14155" y="141288"/>
                  </a:lnTo>
                  <a:lnTo>
                    <a:pt x="13796" y="143416"/>
                  </a:lnTo>
                  <a:lnTo>
                    <a:pt x="13437" y="145542"/>
                  </a:lnTo>
                  <a:lnTo>
                    <a:pt x="14260" y="147463"/>
                  </a:lnTo>
                  <a:lnTo>
                    <a:pt x="16266" y="149178"/>
                  </a:lnTo>
                  <a:lnTo>
                    <a:pt x="18272" y="150892"/>
                  </a:lnTo>
                  <a:lnTo>
                    <a:pt x="67388" y="160806"/>
                  </a:lnTo>
                  <a:lnTo>
                    <a:pt x="85040" y="162194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59"/>
          <p:cNvSpPr/>
          <p:nvPr/>
        </p:nvSpPr>
        <p:spPr>
          <a:xfrm>
            <a:off x="2551916" y="3722112"/>
            <a:ext cx="27940" cy="83185"/>
          </a:xfrm>
          <a:custGeom>
            <a:rect b="b" l="l" r="r" t="t"/>
            <a:pathLst>
              <a:path extrusionOk="0" h="83185" w="27939">
                <a:moveTo>
                  <a:pt x="14395" y="0"/>
                </a:moveTo>
                <a:lnTo>
                  <a:pt x="485" y="34185"/>
                </a:lnTo>
                <a:lnTo>
                  <a:pt x="0" y="44195"/>
                </a:lnTo>
                <a:lnTo>
                  <a:pt x="18541" y="76039"/>
                </a:lnTo>
                <a:lnTo>
                  <a:pt x="27463" y="82971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59"/>
          <p:cNvSpPr/>
          <p:nvPr/>
        </p:nvSpPr>
        <p:spPr>
          <a:xfrm>
            <a:off x="2653373" y="3703492"/>
            <a:ext cx="127635" cy="213360"/>
          </a:xfrm>
          <a:custGeom>
            <a:rect b="b" l="l" r="r" t="t"/>
            <a:pathLst>
              <a:path extrusionOk="0" h="213360" w="127635">
                <a:moveTo>
                  <a:pt x="0" y="102051"/>
                </a:moveTo>
                <a:lnTo>
                  <a:pt x="10782" y="141971"/>
                </a:lnTo>
                <a:lnTo>
                  <a:pt x="11669" y="172615"/>
                </a:lnTo>
                <a:lnTo>
                  <a:pt x="11601" y="177231"/>
                </a:lnTo>
                <a:lnTo>
                  <a:pt x="11438" y="182499"/>
                </a:lnTo>
                <a:lnTo>
                  <a:pt x="10618" y="187657"/>
                </a:lnTo>
                <a:lnTo>
                  <a:pt x="9144" y="192704"/>
                </a:lnTo>
                <a:lnTo>
                  <a:pt x="7669" y="197752"/>
                </a:lnTo>
                <a:lnTo>
                  <a:pt x="6824" y="199878"/>
                </a:lnTo>
                <a:lnTo>
                  <a:pt x="6608" y="199082"/>
                </a:lnTo>
                <a:lnTo>
                  <a:pt x="6393" y="198286"/>
                </a:lnTo>
                <a:lnTo>
                  <a:pt x="5853" y="196296"/>
                </a:lnTo>
                <a:lnTo>
                  <a:pt x="4990" y="193112"/>
                </a:lnTo>
                <a:lnTo>
                  <a:pt x="4127" y="189929"/>
                </a:lnTo>
                <a:lnTo>
                  <a:pt x="3767" y="184459"/>
                </a:lnTo>
                <a:lnTo>
                  <a:pt x="3913" y="176704"/>
                </a:lnTo>
                <a:lnTo>
                  <a:pt x="4057" y="168949"/>
                </a:lnTo>
                <a:lnTo>
                  <a:pt x="5737" y="161194"/>
                </a:lnTo>
                <a:lnTo>
                  <a:pt x="26425" y="124978"/>
                </a:lnTo>
                <a:lnTo>
                  <a:pt x="52501" y="108269"/>
                </a:lnTo>
                <a:lnTo>
                  <a:pt x="55295" y="107944"/>
                </a:lnTo>
                <a:lnTo>
                  <a:pt x="57837" y="108610"/>
                </a:lnTo>
                <a:lnTo>
                  <a:pt x="60125" y="110265"/>
                </a:lnTo>
                <a:lnTo>
                  <a:pt x="62414" y="111919"/>
                </a:lnTo>
                <a:lnTo>
                  <a:pt x="64364" y="114764"/>
                </a:lnTo>
                <a:lnTo>
                  <a:pt x="65973" y="118798"/>
                </a:lnTo>
                <a:lnTo>
                  <a:pt x="67584" y="122832"/>
                </a:lnTo>
                <a:lnTo>
                  <a:pt x="70969" y="171598"/>
                </a:lnTo>
                <a:lnTo>
                  <a:pt x="71202" y="190942"/>
                </a:lnTo>
                <a:lnTo>
                  <a:pt x="71156" y="213157"/>
                </a:lnTo>
              </a:path>
              <a:path extrusionOk="0" h="213360" w="127635">
                <a:moveTo>
                  <a:pt x="101676" y="0"/>
                </a:moveTo>
                <a:lnTo>
                  <a:pt x="108271" y="4883"/>
                </a:lnTo>
                <a:lnTo>
                  <a:pt x="113050" y="9493"/>
                </a:lnTo>
                <a:lnTo>
                  <a:pt x="116011" y="13828"/>
                </a:lnTo>
                <a:lnTo>
                  <a:pt x="118031" y="16784"/>
                </a:lnTo>
                <a:lnTo>
                  <a:pt x="127538" y="56320"/>
                </a:lnTo>
                <a:lnTo>
                  <a:pt x="127234" y="64355"/>
                </a:lnTo>
                <a:lnTo>
                  <a:pt x="125837" y="73812"/>
                </a:lnTo>
                <a:lnTo>
                  <a:pt x="123348" y="84691"/>
                </a:lnTo>
                <a:lnTo>
                  <a:pt x="119764" y="96992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59"/>
          <p:cNvGrpSpPr/>
          <p:nvPr/>
        </p:nvGrpSpPr>
        <p:grpSpPr>
          <a:xfrm>
            <a:off x="3085392" y="3753361"/>
            <a:ext cx="170546" cy="202707"/>
            <a:chOff x="3085392" y="3753361"/>
            <a:chExt cx="170546" cy="202707"/>
          </a:xfrm>
        </p:grpSpPr>
        <p:pic>
          <p:nvPicPr>
            <p:cNvPr id="768" name="Google Shape;768;p5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085392" y="3753361"/>
              <a:ext cx="74998" cy="2027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5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182502" y="3774111"/>
              <a:ext cx="73436" cy="1412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0" name="Google Shape;770;p59"/>
          <p:cNvGrpSpPr/>
          <p:nvPr/>
        </p:nvGrpSpPr>
        <p:grpSpPr>
          <a:xfrm>
            <a:off x="3447881" y="3776598"/>
            <a:ext cx="437657" cy="141332"/>
            <a:chOff x="3447881" y="3776598"/>
            <a:chExt cx="437657" cy="141332"/>
          </a:xfrm>
        </p:grpSpPr>
        <p:pic>
          <p:nvPicPr>
            <p:cNvPr id="771" name="Google Shape;771;p5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447881" y="3776598"/>
              <a:ext cx="140046" cy="1347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2" name="Google Shape;772;p59"/>
            <p:cNvSpPr/>
            <p:nvPr/>
          </p:nvSpPr>
          <p:spPr>
            <a:xfrm>
              <a:off x="3585183" y="3811250"/>
              <a:ext cx="300355" cy="106680"/>
            </a:xfrm>
            <a:custGeom>
              <a:rect b="b" l="l" r="r" t="t"/>
              <a:pathLst>
                <a:path extrusionOk="0" h="106679" w="300354">
                  <a:moveTo>
                    <a:pt x="654" y="35389"/>
                  </a:moveTo>
                  <a:lnTo>
                    <a:pt x="0" y="20774"/>
                  </a:lnTo>
                  <a:lnTo>
                    <a:pt x="456" y="13132"/>
                  </a:lnTo>
                  <a:lnTo>
                    <a:pt x="2022" y="12465"/>
                  </a:lnTo>
                  <a:lnTo>
                    <a:pt x="3128" y="11994"/>
                  </a:lnTo>
                  <a:lnTo>
                    <a:pt x="11439" y="52870"/>
                  </a:lnTo>
                  <a:lnTo>
                    <a:pt x="12675" y="63586"/>
                  </a:lnTo>
                  <a:lnTo>
                    <a:pt x="13855" y="72794"/>
                  </a:lnTo>
                  <a:lnTo>
                    <a:pt x="19618" y="101267"/>
                  </a:lnTo>
                  <a:lnTo>
                    <a:pt x="20608" y="103737"/>
                  </a:lnTo>
                  <a:lnTo>
                    <a:pt x="22447" y="105284"/>
                  </a:lnTo>
                  <a:lnTo>
                    <a:pt x="25134" y="105907"/>
                  </a:lnTo>
                  <a:lnTo>
                    <a:pt x="27822" y="106531"/>
                  </a:lnTo>
                  <a:lnTo>
                    <a:pt x="31027" y="103551"/>
                  </a:lnTo>
                  <a:lnTo>
                    <a:pt x="50074" y="62892"/>
                  </a:lnTo>
                  <a:lnTo>
                    <a:pt x="54657" y="51665"/>
                  </a:lnTo>
                  <a:lnTo>
                    <a:pt x="58667" y="42188"/>
                  </a:lnTo>
                  <a:lnTo>
                    <a:pt x="62105" y="34461"/>
                  </a:lnTo>
                  <a:lnTo>
                    <a:pt x="64969" y="28484"/>
                  </a:lnTo>
                  <a:lnTo>
                    <a:pt x="68407" y="21680"/>
                  </a:lnTo>
                  <a:lnTo>
                    <a:pt x="71041" y="18580"/>
                  </a:lnTo>
                  <a:lnTo>
                    <a:pt x="72871" y="19181"/>
                  </a:lnTo>
                  <a:lnTo>
                    <a:pt x="74701" y="19782"/>
                  </a:lnTo>
                  <a:lnTo>
                    <a:pt x="76705" y="24659"/>
                  </a:lnTo>
                  <a:lnTo>
                    <a:pt x="78883" y="33814"/>
                  </a:lnTo>
                  <a:lnTo>
                    <a:pt x="81061" y="42968"/>
                  </a:lnTo>
                  <a:lnTo>
                    <a:pt x="82984" y="50188"/>
                  </a:lnTo>
                  <a:lnTo>
                    <a:pt x="84651" y="55476"/>
                  </a:lnTo>
                  <a:lnTo>
                    <a:pt x="86319" y="60763"/>
                  </a:lnTo>
                  <a:lnTo>
                    <a:pt x="109846" y="92411"/>
                  </a:lnTo>
                  <a:lnTo>
                    <a:pt x="116928" y="93886"/>
                  </a:lnTo>
                  <a:lnTo>
                    <a:pt x="120625" y="94246"/>
                  </a:lnTo>
                  <a:lnTo>
                    <a:pt x="124187" y="94125"/>
                  </a:lnTo>
                  <a:lnTo>
                    <a:pt x="127612" y="93521"/>
                  </a:lnTo>
                  <a:lnTo>
                    <a:pt x="131038" y="92918"/>
                  </a:lnTo>
                  <a:lnTo>
                    <a:pt x="134323" y="91131"/>
                  </a:lnTo>
                  <a:lnTo>
                    <a:pt x="137471" y="88162"/>
                  </a:lnTo>
                  <a:lnTo>
                    <a:pt x="140618" y="85193"/>
                  </a:lnTo>
                  <a:lnTo>
                    <a:pt x="143646" y="81786"/>
                  </a:lnTo>
                  <a:lnTo>
                    <a:pt x="146556" y="77940"/>
                  </a:lnTo>
                  <a:lnTo>
                    <a:pt x="149466" y="74094"/>
                  </a:lnTo>
                  <a:lnTo>
                    <a:pt x="152008" y="70045"/>
                  </a:lnTo>
                  <a:lnTo>
                    <a:pt x="154183" y="65792"/>
                  </a:lnTo>
                  <a:lnTo>
                    <a:pt x="156358" y="61539"/>
                  </a:lnTo>
                  <a:lnTo>
                    <a:pt x="166335" y="20343"/>
                  </a:lnTo>
                  <a:lnTo>
                    <a:pt x="166652" y="12674"/>
                  </a:lnTo>
                  <a:lnTo>
                    <a:pt x="166205" y="7500"/>
                  </a:lnTo>
                  <a:lnTo>
                    <a:pt x="164994" y="4824"/>
                  </a:lnTo>
                  <a:lnTo>
                    <a:pt x="163783" y="2147"/>
                  </a:lnTo>
                  <a:lnTo>
                    <a:pt x="160855" y="647"/>
                  </a:lnTo>
                  <a:lnTo>
                    <a:pt x="156210" y="323"/>
                  </a:lnTo>
                  <a:lnTo>
                    <a:pt x="151564" y="0"/>
                  </a:lnTo>
                  <a:lnTo>
                    <a:pt x="137656" y="14467"/>
                  </a:lnTo>
                  <a:lnTo>
                    <a:pt x="135374" y="18588"/>
                  </a:lnTo>
                  <a:lnTo>
                    <a:pt x="133428" y="23167"/>
                  </a:lnTo>
                  <a:lnTo>
                    <a:pt x="131819" y="28205"/>
                  </a:lnTo>
                  <a:lnTo>
                    <a:pt x="130210" y="33241"/>
                  </a:lnTo>
                  <a:lnTo>
                    <a:pt x="128927" y="38484"/>
                  </a:lnTo>
                  <a:lnTo>
                    <a:pt x="127971" y="43933"/>
                  </a:lnTo>
                  <a:lnTo>
                    <a:pt x="127015" y="49381"/>
                  </a:lnTo>
                  <a:lnTo>
                    <a:pt x="126484" y="56613"/>
                  </a:lnTo>
                  <a:lnTo>
                    <a:pt x="126379" y="65627"/>
                  </a:lnTo>
                  <a:lnTo>
                    <a:pt x="126274" y="74642"/>
                  </a:lnTo>
                  <a:lnTo>
                    <a:pt x="126911" y="81066"/>
                  </a:lnTo>
                  <a:lnTo>
                    <a:pt x="128292" y="84900"/>
                  </a:lnTo>
                  <a:lnTo>
                    <a:pt x="129672" y="88734"/>
                  </a:lnTo>
                  <a:lnTo>
                    <a:pt x="151234" y="97514"/>
                  </a:lnTo>
                  <a:lnTo>
                    <a:pt x="159264" y="97948"/>
                  </a:lnTo>
                  <a:lnTo>
                    <a:pt x="192155" y="75056"/>
                  </a:lnTo>
                  <a:lnTo>
                    <a:pt x="214923" y="37716"/>
                  </a:lnTo>
                  <a:lnTo>
                    <a:pt x="217282" y="31568"/>
                  </a:lnTo>
                  <a:lnTo>
                    <a:pt x="218590" y="27499"/>
                  </a:lnTo>
                  <a:lnTo>
                    <a:pt x="218846" y="25511"/>
                  </a:lnTo>
                  <a:lnTo>
                    <a:pt x="219102" y="23524"/>
                  </a:lnTo>
                  <a:lnTo>
                    <a:pt x="219237" y="22472"/>
                  </a:lnTo>
                  <a:lnTo>
                    <a:pt x="219255" y="22326"/>
                  </a:lnTo>
                  <a:lnTo>
                    <a:pt x="214119" y="61555"/>
                  </a:lnTo>
                  <a:lnTo>
                    <a:pt x="213335" y="83760"/>
                  </a:lnTo>
                  <a:lnTo>
                    <a:pt x="213840" y="90822"/>
                  </a:lnTo>
                  <a:lnTo>
                    <a:pt x="215234" y="92065"/>
                  </a:lnTo>
                  <a:lnTo>
                    <a:pt x="216628" y="93307"/>
                  </a:lnTo>
                  <a:lnTo>
                    <a:pt x="219230" y="91793"/>
                  </a:lnTo>
                  <a:lnTo>
                    <a:pt x="246567" y="51305"/>
                  </a:lnTo>
                  <a:lnTo>
                    <a:pt x="251205" y="43807"/>
                  </a:lnTo>
                  <a:lnTo>
                    <a:pt x="265868" y="24865"/>
                  </a:lnTo>
                  <a:lnTo>
                    <a:pt x="268464" y="22468"/>
                  </a:lnTo>
                  <a:lnTo>
                    <a:pt x="271387" y="20794"/>
                  </a:lnTo>
                  <a:lnTo>
                    <a:pt x="274636" y="19845"/>
                  </a:lnTo>
                  <a:lnTo>
                    <a:pt x="277885" y="18895"/>
                  </a:lnTo>
                  <a:lnTo>
                    <a:pt x="279656" y="22198"/>
                  </a:lnTo>
                  <a:lnTo>
                    <a:pt x="279948" y="29754"/>
                  </a:lnTo>
                  <a:lnTo>
                    <a:pt x="280240" y="37310"/>
                  </a:lnTo>
                  <a:lnTo>
                    <a:pt x="279749" y="45461"/>
                  </a:lnTo>
                  <a:lnTo>
                    <a:pt x="278475" y="54208"/>
                  </a:lnTo>
                  <a:lnTo>
                    <a:pt x="277201" y="62955"/>
                  </a:lnTo>
                  <a:lnTo>
                    <a:pt x="276437" y="70199"/>
                  </a:lnTo>
                  <a:lnTo>
                    <a:pt x="276181" y="75941"/>
                  </a:lnTo>
                  <a:lnTo>
                    <a:pt x="275925" y="81683"/>
                  </a:lnTo>
                  <a:lnTo>
                    <a:pt x="276732" y="84756"/>
                  </a:lnTo>
                  <a:lnTo>
                    <a:pt x="278601" y="85160"/>
                  </a:lnTo>
                  <a:lnTo>
                    <a:pt x="281442" y="84091"/>
                  </a:lnTo>
                  <a:lnTo>
                    <a:pt x="285989" y="80026"/>
                  </a:lnTo>
                  <a:lnTo>
                    <a:pt x="292240" y="72964"/>
                  </a:lnTo>
                  <a:lnTo>
                    <a:pt x="300196" y="62907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3" name="Google Shape;773;p5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79804" y="3806546"/>
            <a:ext cx="213288" cy="117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4" name="Google Shape;774;p59"/>
          <p:cNvGrpSpPr/>
          <p:nvPr/>
        </p:nvGrpSpPr>
        <p:grpSpPr>
          <a:xfrm>
            <a:off x="4459407" y="3698459"/>
            <a:ext cx="471654" cy="236963"/>
            <a:chOff x="4459407" y="3698459"/>
            <a:chExt cx="471654" cy="236963"/>
          </a:xfrm>
        </p:grpSpPr>
        <p:pic>
          <p:nvPicPr>
            <p:cNvPr id="775" name="Google Shape;775;p5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459407" y="3805628"/>
              <a:ext cx="118830" cy="1297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6" name="Google Shape;776;p5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600904" y="3698459"/>
              <a:ext cx="330157" cy="235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7" name="Google Shape;777;p59"/>
          <p:cNvGrpSpPr/>
          <p:nvPr/>
        </p:nvGrpSpPr>
        <p:grpSpPr>
          <a:xfrm>
            <a:off x="5140614" y="3759810"/>
            <a:ext cx="506342" cy="315199"/>
            <a:chOff x="5140614" y="3759810"/>
            <a:chExt cx="506342" cy="315199"/>
          </a:xfrm>
        </p:grpSpPr>
        <p:pic>
          <p:nvPicPr>
            <p:cNvPr id="778" name="Google Shape;778;p5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140614" y="3759810"/>
              <a:ext cx="401627" cy="1937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9" name="Google Shape;779;p59"/>
            <p:cNvSpPr/>
            <p:nvPr/>
          </p:nvSpPr>
          <p:spPr>
            <a:xfrm>
              <a:off x="5539642" y="3840694"/>
              <a:ext cx="107314" cy="234315"/>
            </a:xfrm>
            <a:custGeom>
              <a:rect b="b" l="l" r="r" t="t"/>
              <a:pathLst>
                <a:path extrusionOk="0" h="234314" w="107314">
                  <a:moveTo>
                    <a:pt x="97240" y="48099"/>
                  </a:moveTo>
                  <a:lnTo>
                    <a:pt x="98288" y="34765"/>
                  </a:lnTo>
                  <a:lnTo>
                    <a:pt x="98615" y="24608"/>
                  </a:lnTo>
                  <a:lnTo>
                    <a:pt x="98221" y="17628"/>
                  </a:lnTo>
                  <a:lnTo>
                    <a:pt x="66128" y="309"/>
                  </a:lnTo>
                  <a:lnTo>
                    <a:pt x="60942" y="6"/>
                  </a:lnTo>
                  <a:lnTo>
                    <a:pt x="55307" y="0"/>
                  </a:lnTo>
                  <a:lnTo>
                    <a:pt x="49221" y="290"/>
                  </a:lnTo>
                  <a:lnTo>
                    <a:pt x="43136" y="579"/>
                  </a:lnTo>
                  <a:lnTo>
                    <a:pt x="37403" y="2047"/>
                  </a:lnTo>
                  <a:lnTo>
                    <a:pt x="32022" y="4694"/>
                  </a:lnTo>
                  <a:lnTo>
                    <a:pt x="26642" y="7341"/>
                  </a:lnTo>
                  <a:lnTo>
                    <a:pt x="6629" y="28622"/>
                  </a:lnTo>
                  <a:lnTo>
                    <a:pt x="3607" y="33661"/>
                  </a:lnTo>
                  <a:lnTo>
                    <a:pt x="1677" y="39870"/>
                  </a:lnTo>
                  <a:lnTo>
                    <a:pt x="838" y="47252"/>
                  </a:lnTo>
                  <a:lnTo>
                    <a:pt x="0" y="54633"/>
                  </a:lnTo>
                  <a:lnTo>
                    <a:pt x="25497" y="66262"/>
                  </a:lnTo>
                  <a:lnTo>
                    <a:pt x="31708" y="65774"/>
                  </a:lnTo>
                  <a:lnTo>
                    <a:pt x="36315" y="64237"/>
                  </a:lnTo>
                  <a:lnTo>
                    <a:pt x="40922" y="62700"/>
                  </a:lnTo>
                  <a:lnTo>
                    <a:pt x="48033" y="59194"/>
                  </a:lnTo>
                  <a:lnTo>
                    <a:pt x="57649" y="53718"/>
                  </a:lnTo>
                  <a:lnTo>
                    <a:pt x="67265" y="48243"/>
                  </a:lnTo>
                  <a:lnTo>
                    <a:pt x="73760" y="45172"/>
                  </a:lnTo>
                  <a:lnTo>
                    <a:pt x="77132" y="44504"/>
                  </a:lnTo>
                  <a:lnTo>
                    <a:pt x="80505" y="43837"/>
                  </a:lnTo>
                  <a:lnTo>
                    <a:pt x="82897" y="44882"/>
                  </a:lnTo>
                  <a:lnTo>
                    <a:pt x="90686" y="90074"/>
                  </a:lnTo>
                  <a:lnTo>
                    <a:pt x="91375" y="114158"/>
                  </a:lnTo>
                  <a:lnTo>
                    <a:pt x="91281" y="121835"/>
                  </a:lnTo>
                  <a:lnTo>
                    <a:pt x="88039" y="159944"/>
                  </a:lnTo>
                  <a:lnTo>
                    <a:pt x="74620" y="203787"/>
                  </a:lnTo>
                  <a:lnTo>
                    <a:pt x="50382" y="233340"/>
                  </a:lnTo>
                  <a:lnTo>
                    <a:pt x="47620" y="234074"/>
                  </a:lnTo>
                  <a:lnTo>
                    <a:pt x="45160" y="234173"/>
                  </a:lnTo>
                  <a:lnTo>
                    <a:pt x="43000" y="233635"/>
                  </a:lnTo>
                  <a:lnTo>
                    <a:pt x="40841" y="233098"/>
                  </a:lnTo>
                  <a:lnTo>
                    <a:pt x="37863" y="229170"/>
                  </a:lnTo>
                  <a:lnTo>
                    <a:pt x="34068" y="221850"/>
                  </a:lnTo>
                  <a:lnTo>
                    <a:pt x="30272" y="214530"/>
                  </a:lnTo>
                  <a:lnTo>
                    <a:pt x="27756" y="208582"/>
                  </a:lnTo>
                  <a:lnTo>
                    <a:pt x="26518" y="204004"/>
                  </a:lnTo>
                  <a:lnTo>
                    <a:pt x="25281" y="199426"/>
                  </a:lnTo>
                  <a:lnTo>
                    <a:pt x="22765" y="167893"/>
                  </a:lnTo>
                  <a:lnTo>
                    <a:pt x="23340" y="162661"/>
                  </a:lnTo>
                  <a:lnTo>
                    <a:pt x="24548" y="157796"/>
                  </a:lnTo>
                  <a:lnTo>
                    <a:pt x="25756" y="152932"/>
                  </a:lnTo>
                  <a:lnTo>
                    <a:pt x="27969" y="148176"/>
                  </a:lnTo>
                  <a:lnTo>
                    <a:pt x="31187" y="143530"/>
                  </a:lnTo>
                  <a:lnTo>
                    <a:pt x="34405" y="138884"/>
                  </a:lnTo>
                  <a:lnTo>
                    <a:pt x="57051" y="116602"/>
                  </a:lnTo>
                  <a:lnTo>
                    <a:pt x="62144" y="112893"/>
                  </a:lnTo>
                  <a:lnTo>
                    <a:pt x="96153" y="92843"/>
                  </a:lnTo>
                  <a:lnTo>
                    <a:pt x="106755" y="86998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59"/>
          <p:cNvGrpSpPr/>
          <p:nvPr/>
        </p:nvGrpSpPr>
        <p:grpSpPr>
          <a:xfrm>
            <a:off x="5828526" y="3762169"/>
            <a:ext cx="763018" cy="315187"/>
            <a:chOff x="5828526" y="3762169"/>
            <a:chExt cx="763018" cy="315187"/>
          </a:xfrm>
        </p:grpSpPr>
        <p:pic>
          <p:nvPicPr>
            <p:cNvPr id="781" name="Google Shape;781;p5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828526" y="3762169"/>
              <a:ext cx="312123" cy="191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5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180404" y="3839056"/>
              <a:ext cx="411140" cy="238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3" name="Google Shape;783;p59"/>
          <p:cNvGrpSpPr/>
          <p:nvPr/>
        </p:nvGrpSpPr>
        <p:grpSpPr>
          <a:xfrm>
            <a:off x="6795066" y="3789429"/>
            <a:ext cx="782251" cy="342265"/>
            <a:chOff x="6795066" y="3789429"/>
            <a:chExt cx="782251" cy="342265"/>
          </a:xfrm>
        </p:grpSpPr>
        <p:pic>
          <p:nvPicPr>
            <p:cNvPr id="784" name="Google Shape;784;p5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795066" y="3864850"/>
              <a:ext cx="70736" cy="1251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5" name="Google Shape;785;p59"/>
            <p:cNvSpPr/>
            <p:nvPr/>
          </p:nvSpPr>
          <p:spPr>
            <a:xfrm>
              <a:off x="6906122" y="3789429"/>
              <a:ext cx="671195" cy="342265"/>
            </a:xfrm>
            <a:custGeom>
              <a:rect b="b" l="l" r="r" t="t"/>
              <a:pathLst>
                <a:path extrusionOk="0" h="342264" w="671195">
                  <a:moveTo>
                    <a:pt x="11734" y="17082"/>
                  </a:moveTo>
                  <a:lnTo>
                    <a:pt x="11734" y="6218"/>
                  </a:lnTo>
                  <a:lnTo>
                    <a:pt x="11734" y="581"/>
                  </a:lnTo>
                  <a:lnTo>
                    <a:pt x="11734" y="171"/>
                  </a:lnTo>
                  <a:lnTo>
                    <a:pt x="11738" y="0"/>
                  </a:lnTo>
                  <a:lnTo>
                    <a:pt x="11756" y="400"/>
                  </a:lnTo>
                  <a:lnTo>
                    <a:pt x="11770" y="840"/>
                  </a:lnTo>
                  <a:lnTo>
                    <a:pt x="11917" y="5250"/>
                  </a:lnTo>
                  <a:lnTo>
                    <a:pt x="15120" y="50172"/>
                  </a:lnTo>
                  <a:lnTo>
                    <a:pt x="15934" y="58922"/>
                  </a:lnTo>
                  <a:lnTo>
                    <a:pt x="18951" y="99672"/>
                  </a:lnTo>
                  <a:lnTo>
                    <a:pt x="21057" y="148961"/>
                  </a:lnTo>
                  <a:lnTo>
                    <a:pt x="21599" y="187507"/>
                  </a:lnTo>
                  <a:lnTo>
                    <a:pt x="21439" y="200237"/>
                  </a:lnTo>
                  <a:lnTo>
                    <a:pt x="18528" y="249378"/>
                  </a:lnTo>
                  <a:lnTo>
                    <a:pt x="11110" y="293696"/>
                  </a:lnTo>
                  <a:lnTo>
                    <a:pt x="2667" y="328709"/>
                  </a:lnTo>
                  <a:lnTo>
                    <a:pt x="761" y="336622"/>
                  </a:lnTo>
                  <a:lnTo>
                    <a:pt x="468" y="338553"/>
                  </a:lnTo>
                  <a:lnTo>
                    <a:pt x="176" y="340484"/>
                  </a:lnTo>
                  <a:lnTo>
                    <a:pt x="21" y="341507"/>
                  </a:lnTo>
                  <a:lnTo>
                    <a:pt x="0" y="341648"/>
                  </a:lnTo>
                  <a:lnTo>
                    <a:pt x="97" y="340794"/>
                  </a:lnTo>
                  <a:lnTo>
                    <a:pt x="178" y="340127"/>
                  </a:lnTo>
                  <a:lnTo>
                    <a:pt x="889" y="334194"/>
                  </a:lnTo>
                  <a:lnTo>
                    <a:pt x="4913" y="287167"/>
                  </a:lnTo>
                  <a:lnTo>
                    <a:pt x="5543" y="243700"/>
                  </a:lnTo>
                  <a:lnTo>
                    <a:pt x="5618" y="201930"/>
                  </a:lnTo>
                  <a:lnTo>
                    <a:pt x="5703" y="185522"/>
                  </a:lnTo>
                  <a:lnTo>
                    <a:pt x="9029" y="141826"/>
                  </a:lnTo>
                  <a:lnTo>
                    <a:pt x="10733" y="133810"/>
                  </a:lnTo>
                  <a:lnTo>
                    <a:pt x="12905" y="126784"/>
                  </a:lnTo>
                  <a:lnTo>
                    <a:pt x="15545" y="120747"/>
                  </a:lnTo>
                  <a:lnTo>
                    <a:pt x="18185" y="114710"/>
                  </a:lnTo>
                  <a:lnTo>
                    <a:pt x="46441" y="88640"/>
                  </a:lnTo>
                  <a:lnTo>
                    <a:pt x="49884" y="88058"/>
                  </a:lnTo>
                  <a:lnTo>
                    <a:pt x="53182" y="88115"/>
                  </a:lnTo>
                  <a:lnTo>
                    <a:pt x="56327" y="88813"/>
                  </a:lnTo>
                  <a:lnTo>
                    <a:pt x="59478" y="89511"/>
                  </a:lnTo>
                  <a:lnTo>
                    <a:pt x="69184" y="110120"/>
                  </a:lnTo>
                  <a:lnTo>
                    <a:pt x="70043" y="115749"/>
                  </a:lnTo>
                  <a:lnTo>
                    <a:pt x="70514" y="121856"/>
                  </a:lnTo>
                  <a:lnTo>
                    <a:pt x="70597" y="128441"/>
                  </a:lnTo>
                  <a:lnTo>
                    <a:pt x="70680" y="135025"/>
                  </a:lnTo>
                  <a:lnTo>
                    <a:pt x="69662" y="141962"/>
                  </a:lnTo>
                  <a:lnTo>
                    <a:pt x="67535" y="149252"/>
                  </a:lnTo>
                  <a:lnTo>
                    <a:pt x="65408" y="156543"/>
                  </a:lnTo>
                  <a:lnTo>
                    <a:pt x="47252" y="193470"/>
                  </a:lnTo>
                  <a:lnTo>
                    <a:pt x="34402" y="212099"/>
                  </a:lnTo>
                  <a:lnTo>
                    <a:pt x="31201" y="214901"/>
                  </a:lnTo>
                  <a:lnTo>
                    <a:pt x="29019" y="214029"/>
                  </a:lnTo>
                  <a:lnTo>
                    <a:pt x="27855" y="209485"/>
                  </a:lnTo>
                  <a:lnTo>
                    <a:pt x="26692" y="204942"/>
                  </a:lnTo>
                  <a:lnTo>
                    <a:pt x="26803" y="201127"/>
                  </a:lnTo>
                  <a:lnTo>
                    <a:pt x="28181" y="198042"/>
                  </a:lnTo>
                  <a:lnTo>
                    <a:pt x="29560" y="194956"/>
                  </a:lnTo>
                  <a:lnTo>
                    <a:pt x="68955" y="171731"/>
                  </a:lnTo>
                  <a:lnTo>
                    <a:pt x="78550" y="168468"/>
                  </a:lnTo>
                  <a:lnTo>
                    <a:pt x="86531" y="165737"/>
                  </a:lnTo>
                  <a:lnTo>
                    <a:pt x="121727" y="150628"/>
                  </a:lnTo>
                  <a:lnTo>
                    <a:pt x="147115" y="128022"/>
                  </a:lnTo>
                  <a:lnTo>
                    <a:pt x="149450" y="124733"/>
                  </a:lnTo>
                  <a:lnTo>
                    <a:pt x="151272" y="120159"/>
                  </a:lnTo>
                  <a:lnTo>
                    <a:pt x="152567" y="114300"/>
                  </a:lnTo>
                  <a:lnTo>
                    <a:pt x="153869" y="108440"/>
                  </a:lnTo>
                  <a:lnTo>
                    <a:pt x="154368" y="104506"/>
                  </a:lnTo>
                  <a:lnTo>
                    <a:pt x="154057" y="102499"/>
                  </a:lnTo>
                  <a:lnTo>
                    <a:pt x="153752" y="100492"/>
                  </a:lnTo>
                  <a:lnTo>
                    <a:pt x="132540" y="92299"/>
                  </a:lnTo>
                  <a:lnTo>
                    <a:pt x="129125" y="92206"/>
                  </a:lnTo>
                  <a:lnTo>
                    <a:pt x="125703" y="92781"/>
                  </a:lnTo>
                  <a:lnTo>
                    <a:pt x="122267" y="94022"/>
                  </a:lnTo>
                  <a:lnTo>
                    <a:pt x="118824" y="95263"/>
                  </a:lnTo>
                  <a:lnTo>
                    <a:pt x="115326" y="97415"/>
                  </a:lnTo>
                  <a:lnTo>
                    <a:pt x="111759" y="100478"/>
                  </a:lnTo>
                  <a:lnTo>
                    <a:pt x="108191" y="103539"/>
                  </a:lnTo>
                  <a:lnTo>
                    <a:pt x="105219" y="107070"/>
                  </a:lnTo>
                  <a:lnTo>
                    <a:pt x="102857" y="111071"/>
                  </a:lnTo>
                  <a:lnTo>
                    <a:pt x="100488" y="115071"/>
                  </a:lnTo>
                  <a:lnTo>
                    <a:pt x="98583" y="119424"/>
                  </a:lnTo>
                  <a:lnTo>
                    <a:pt x="97135" y="124129"/>
                  </a:lnTo>
                  <a:lnTo>
                    <a:pt x="95680" y="128834"/>
                  </a:lnTo>
                  <a:lnTo>
                    <a:pt x="94801" y="133821"/>
                  </a:lnTo>
                  <a:lnTo>
                    <a:pt x="94489" y="139092"/>
                  </a:lnTo>
                  <a:lnTo>
                    <a:pt x="94177" y="144361"/>
                  </a:lnTo>
                  <a:lnTo>
                    <a:pt x="109500" y="177637"/>
                  </a:lnTo>
                  <a:lnTo>
                    <a:pt x="113629" y="180657"/>
                  </a:lnTo>
                  <a:lnTo>
                    <a:pt x="117979" y="182696"/>
                  </a:lnTo>
                  <a:lnTo>
                    <a:pt x="122537" y="183754"/>
                  </a:lnTo>
                  <a:lnTo>
                    <a:pt x="127089" y="184813"/>
                  </a:lnTo>
                  <a:lnTo>
                    <a:pt x="131522" y="185395"/>
                  </a:lnTo>
                  <a:lnTo>
                    <a:pt x="135831" y="185500"/>
                  </a:lnTo>
                  <a:lnTo>
                    <a:pt x="140140" y="185606"/>
                  </a:lnTo>
                  <a:lnTo>
                    <a:pt x="163852" y="173372"/>
                  </a:lnTo>
                  <a:lnTo>
                    <a:pt x="169761" y="166601"/>
                  </a:lnTo>
                </a:path>
                <a:path extrusionOk="0" h="342264" w="671195">
                  <a:moveTo>
                    <a:pt x="175122" y="125095"/>
                  </a:moveTo>
                  <a:lnTo>
                    <a:pt x="177298" y="120152"/>
                  </a:lnTo>
                  <a:lnTo>
                    <a:pt x="181558" y="117049"/>
                  </a:lnTo>
                  <a:lnTo>
                    <a:pt x="187910" y="115784"/>
                  </a:lnTo>
                  <a:lnTo>
                    <a:pt x="194262" y="114518"/>
                  </a:lnTo>
                  <a:lnTo>
                    <a:pt x="199721" y="113866"/>
                  </a:lnTo>
                  <a:lnTo>
                    <a:pt x="204286" y="113825"/>
                  </a:lnTo>
                  <a:lnTo>
                    <a:pt x="208851" y="113785"/>
                  </a:lnTo>
                  <a:lnTo>
                    <a:pt x="213285" y="114533"/>
                  </a:lnTo>
                  <a:lnTo>
                    <a:pt x="237399" y="133875"/>
                  </a:lnTo>
                  <a:lnTo>
                    <a:pt x="239581" y="138023"/>
                  </a:lnTo>
                  <a:lnTo>
                    <a:pt x="240925" y="142385"/>
                  </a:lnTo>
                  <a:lnTo>
                    <a:pt x="241437" y="146960"/>
                  </a:lnTo>
                  <a:lnTo>
                    <a:pt x="241943" y="151534"/>
                  </a:lnTo>
                  <a:lnTo>
                    <a:pt x="242081" y="156057"/>
                  </a:lnTo>
                  <a:lnTo>
                    <a:pt x="241839" y="160529"/>
                  </a:lnTo>
                  <a:lnTo>
                    <a:pt x="241596" y="165000"/>
                  </a:lnTo>
                  <a:lnTo>
                    <a:pt x="230838" y="183339"/>
                  </a:lnTo>
                  <a:lnTo>
                    <a:pt x="228151" y="185735"/>
                  </a:lnTo>
                  <a:lnTo>
                    <a:pt x="224465" y="187320"/>
                  </a:lnTo>
                  <a:lnTo>
                    <a:pt x="219796" y="188095"/>
                  </a:lnTo>
                  <a:lnTo>
                    <a:pt x="215127" y="188870"/>
                  </a:lnTo>
                  <a:lnTo>
                    <a:pt x="211768" y="186487"/>
                  </a:lnTo>
                  <a:lnTo>
                    <a:pt x="209710" y="180945"/>
                  </a:lnTo>
                  <a:lnTo>
                    <a:pt x="207653" y="175403"/>
                  </a:lnTo>
                  <a:lnTo>
                    <a:pt x="206669" y="167627"/>
                  </a:lnTo>
                  <a:lnTo>
                    <a:pt x="206752" y="157618"/>
                  </a:lnTo>
                  <a:lnTo>
                    <a:pt x="206835" y="147609"/>
                  </a:lnTo>
                  <a:lnTo>
                    <a:pt x="207743" y="140356"/>
                  </a:lnTo>
                  <a:lnTo>
                    <a:pt x="209475" y="135859"/>
                  </a:lnTo>
                  <a:lnTo>
                    <a:pt x="211207" y="131363"/>
                  </a:lnTo>
                  <a:lnTo>
                    <a:pt x="224521" y="112135"/>
                  </a:lnTo>
                  <a:lnTo>
                    <a:pt x="227860" y="109103"/>
                  </a:lnTo>
                  <a:lnTo>
                    <a:pt x="245580" y="101295"/>
                  </a:lnTo>
                  <a:lnTo>
                    <a:pt x="250727" y="100570"/>
                  </a:lnTo>
                  <a:lnTo>
                    <a:pt x="257467" y="104193"/>
                  </a:lnTo>
                  <a:lnTo>
                    <a:pt x="265800" y="112165"/>
                  </a:lnTo>
                </a:path>
                <a:path extrusionOk="0" h="342264" w="671195">
                  <a:moveTo>
                    <a:pt x="345561" y="162088"/>
                  </a:moveTo>
                  <a:lnTo>
                    <a:pt x="341044" y="122260"/>
                  </a:lnTo>
                  <a:lnTo>
                    <a:pt x="340788" y="115864"/>
                  </a:lnTo>
                  <a:lnTo>
                    <a:pt x="340324" y="112586"/>
                  </a:lnTo>
                  <a:lnTo>
                    <a:pt x="339867" y="109308"/>
                  </a:lnTo>
                  <a:lnTo>
                    <a:pt x="338925" y="106195"/>
                  </a:lnTo>
                  <a:lnTo>
                    <a:pt x="337498" y="103250"/>
                  </a:lnTo>
                  <a:lnTo>
                    <a:pt x="336064" y="100304"/>
                  </a:lnTo>
                  <a:lnTo>
                    <a:pt x="334214" y="97680"/>
                  </a:lnTo>
                  <a:lnTo>
                    <a:pt x="331935" y="95379"/>
                  </a:lnTo>
                  <a:lnTo>
                    <a:pt x="329656" y="93077"/>
                  </a:lnTo>
                  <a:lnTo>
                    <a:pt x="325569" y="91690"/>
                  </a:lnTo>
                  <a:lnTo>
                    <a:pt x="319674" y="91215"/>
                  </a:lnTo>
                  <a:lnTo>
                    <a:pt x="313779" y="90741"/>
                  </a:lnTo>
                  <a:lnTo>
                    <a:pt x="308971" y="92071"/>
                  </a:lnTo>
                  <a:lnTo>
                    <a:pt x="305265" y="95206"/>
                  </a:lnTo>
                  <a:lnTo>
                    <a:pt x="301552" y="98340"/>
                  </a:lnTo>
                  <a:lnTo>
                    <a:pt x="297964" y="102216"/>
                  </a:lnTo>
                  <a:lnTo>
                    <a:pt x="294493" y="106835"/>
                  </a:lnTo>
                  <a:lnTo>
                    <a:pt x="291023" y="111453"/>
                  </a:lnTo>
                  <a:lnTo>
                    <a:pt x="287968" y="116378"/>
                  </a:lnTo>
                  <a:lnTo>
                    <a:pt x="285321" y="121611"/>
                  </a:lnTo>
                  <a:lnTo>
                    <a:pt x="282668" y="126843"/>
                  </a:lnTo>
                  <a:lnTo>
                    <a:pt x="280521" y="132033"/>
                  </a:lnTo>
                  <a:lnTo>
                    <a:pt x="278872" y="137182"/>
                  </a:lnTo>
                  <a:lnTo>
                    <a:pt x="277230" y="142329"/>
                  </a:lnTo>
                  <a:lnTo>
                    <a:pt x="276545" y="148302"/>
                  </a:lnTo>
                  <a:lnTo>
                    <a:pt x="276822" y="155099"/>
                  </a:lnTo>
                  <a:lnTo>
                    <a:pt x="299508" y="170710"/>
                  </a:lnTo>
                  <a:lnTo>
                    <a:pt x="304157" y="169959"/>
                  </a:lnTo>
                  <a:lnTo>
                    <a:pt x="307364" y="168257"/>
                  </a:lnTo>
                  <a:lnTo>
                    <a:pt x="310578" y="166556"/>
                  </a:lnTo>
                  <a:lnTo>
                    <a:pt x="331637" y="144676"/>
                  </a:lnTo>
                  <a:lnTo>
                    <a:pt x="335066" y="140070"/>
                  </a:lnTo>
                  <a:lnTo>
                    <a:pt x="338377" y="139903"/>
                  </a:lnTo>
                  <a:lnTo>
                    <a:pt x="341564" y="144178"/>
                  </a:lnTo>
                  <a:lnTo>
                    <a:pt x="344751" y="148452"/>
                  </a:lnTo>
                  <a:lnTo>
                    <a:pt x="348180" y="152008"/>
                  </a:lnTo>
                  <a:lnTo>
                    <a:pt x="351830" y="154846"/>
                  </a:lnTo>
                  <a:lnTo>
                    <a:pt x="355488" y="157684"/>
                  </a:lnTo>
                  <a:lnTo>
                    <a:pt x="359783" y="159251"/>
                  </a:lnTo>
                  <a:lnTo>
                    <a:pt x="364715" y="159547"/>
                  </a:lnTo>
                  <a:lnTo>
                    <a:pt x="369640" y="159843"/>
                  </a:lnTo>
                  <a:lnTo>
                    <a:pt x="400532" y="135880"/>
                  </a:lnTo>
                  <a:lnTo>
                    <a:pt x="415326" y="109223"/>
                  </a:lnTo>
                  <a:lnTo>
                    <a:pt x="417411" y="103866"/>
                  </a:lnTo>
                  <a:lnTo>
                    <a:pt x="427331" y="64824"/>
                  </a:lnTo>
                  <a:lnTo>
                    <a:pt x="429672" y="38183"/>
                  </a:lnTo>
                  <a:lnTo>
                    <a:pt x="429610" y="30662"/>
                  </a:lnTo>
                  <a:lnTo>
                    <a:pt x="429547" y="23142"/>
                  </a:lnTo>
                  <a:lnTo>
                    <a:pt x="428591" y="19270"/>
                  </a:lnTo>
                  <a:lnTo>
                    <a:pt x="426735" y="19045"/>
                  </a:lnTo>
                  <a:lnTo>
                    <a:pt x="424878" y="18821"/>
                  </a:lnTo>
                  <a:lnTo>
                    <a:pt x="422689" y="20326"/>
                  </a:lnTo>
                  <a:lnTo>
                    <a:pt x="420161" y="23562"/>
                  </a:lnTo>
                  <a:lnTo>
                    <a:pt x="417632" y="26797"/>
                  </a:lnTo>
                  <a:lnTo>
                    <a:pt x="415319" y="31660"/>
                  </a:lnTo>
                  <a:lnTo>
                    <a:pt x="413227" y="38150"/>
                  </a:lnTo>
                  <a:lnTo>
                    <a:pt x="411128" y="44640"/>
                  </a:lnTo>
                  <a:lnTo>
                    <a:pt x="405558" y="86689"/>
                  </a:lnTo>
                  <a:lnTo>
                    <a:pt x="405063" y="112596"/>
                  </a:lnTo>
                  <a:lnTo>
                    <a:pt x="405101" y="123591"/>
                  </a:lnTo>
                  <a:lnTo>
                    <a:pt x="408357" y="165198"/>
                  </a:lnTo>
                  <a:lnTo>
                    <a:pt x="431937" y="192489"/>
                  </a:lnTo>
                  <a:lnTo>
                    <a:pt x="437611" y="193146"/>
                  </a:lnTo>
                  <a:lnTo>
                    <a:pt x="458840" y="159630"/>
                  </a:lnTo>
                  <a:lnTo>
                    <a:pt x="460976" y="146497"/>
                  </a:lnTo>
                </a:path>
                <a:path extrusionOk="0" h="342264" w="671195">
                  <a:moveTo>
                    <a:pt x="405752" y="98215"/>
                  </a:moveTo>
                  <a:lnTo>
                    <a:pt x="397010" y="98479"/>
                  </a:lnTo>
                  <a:lnTo>
                    <a:pt x="391627" y="98307"/>
                  </a:lnTo>
                  <a:lnTo>
                    <a:pt x="389598" y="97698"/>
                  </a:lnTo>
                  <a:lnTo>
                    <a:pt x="388185" y="97274"/>
                  </a:lnTo>
                  <a:lnTo>
                    <a:pt x="387381" y="97034"/>
                  </a:lnTo>
                  <a:lnTo>
                    <a:pt x="387201" y="96978"/>
                  </a:lnTo>
                  <a:lnTo>
                    <a:pt x="387014" y="96922"/>
                  </a:lnTo>
                  <a:lnTo>
                    <a:pt x="387256" y="96892"/>
                  </a:lnTo>
                  <a:lnTo>
                    <a:pt x="387942" y="96888"/>
                  </a:lnTo>
                  <a:lnTo>
                    <a:pt x="388621" y="96884"/>
                  </a:lnTo>
                  <a:lnTo>
                    <a:pt x="391544" y="96865"/>
                  </a:lnTo>
                  <a:lnTo>
                    <a:pt x="396712" y="96832"/>
                  </a:lnTo>
                  <a:lnTo>
                    <a:pt x="401880" y="96799"/>
                  </a:lnTo>
                  <a:lnTo>
                    <a:pt x="443628" y="106104"/>
                  </a:lnTo>
                  <a:lnTo>
                    <a:pt x="481737" y="119663"/>
                  </a:lnTo>
                  <a:lnTo>
                    <a:pt x="496091" y="144414"/>
                  </a:lnTo>
                  <a:lnTo>
                    <a:pt x="495980" y="151030"/>
                  </a:lnTo>
                  <a:lnTo>
                    <a:pt x="495862" y="157646"/>
                  </a:lnTo>
                  <a:lnTo>
                    <a:pt x="495543" y="164407"/>
                  </a:lnTo>
                  <a:lnTo>
                    <a:pt x="495010" y="171310"/>
                  </a:lnTo>
                  <a:lnTo>
                    <a:pt x="494484" y="178214"/>
                  </a:lnTo>
                  <a:lnTo>
                    <a:pt x="495876" y="181666"/>
                  </a:lnTo>
                  <a:lnTo>
                    <a:pt x="499187" y="181666"/>
                  </a:lnTo>
                  <a:lnTo>
                    <a:pt x="502505" y="181666"/>
                  </a:lnTo>
                  <a:lnTo>
                    <a:pt x="529300" y="152742"/>
                  </a:lnTo>
                  <a:lnTo>
                    <a:pt x="533533" y="144468"/>
                  </a:lnTo>
                  <a:lnTo>
                    <a:pt x="535375" y="140353"/>
                  </a:lnTo>
                  <a:lnTo>
                    <a:pt x="539345" y="115986"/>
                  </a:lnTo>
                  <a:lnTo>
                    <a:pt x="538936" y="112192"/>
                  </a:lnTo>
                  <a:lnTo>
                    <a:pt x="538021" y="108567"/>
                  </a:lnTo>
                  <a:lnTo>
                    <a:pt x="537114" y="104942"/>
                  </a:lnTo>
                  <a:lnTo>
                    <a:pt x="522768" y="93594"/>
                  </a:lnTo>
                  <a:lnTo>
                    <a:pt x="519221" y="92266"/>
                  </a:lnTo>
                  <a:lnTo>
                    <a:pt x="515736" y="91376"/>
                  </a:lnTo>
                  <a:lnTo>
                    <a:pt x="512328" y="90923"/>
                  </a:lnTo>
                  <a:lnTo>
                    <a:pt x="508920" y="90470"/>
                  </a:lnTo>
                  <a:lnTo>
                    <a:pt x="505810" y="90454"/>
                  </a:lnTo>
                  <a:lnTo>
                    <a:pt x="502997" y="90874"/>
                  </a:lnTo>
                  <a:lnTo>
                    <a:pt x="498938" y="91480"/>
                  </a:lnTo>
                  <a:lnTo>
                    <a:pt x="494899" y="95086"/>
                  </a:lnTo>
                  <a:lnTo>
                    <a:pt x="490874" y="101690"/>
                  </a:lnTo>
                </a:path>
                <a:path extrusionOk="0" h="342264" w="671195">
                  <a:moveTo>
                    <a:pt x="565239" y="123940"/>
                  </a:moveTo>
                  <a:lnTo>
                    <a:pt x="569617" y="116166"/>
                  </a:lnTo>
                  <a:lnTo>
                    <a:pt x="575408" y="110678"/>
                  </a:lnTo>
                  <a:lnTo>
                    <a:pt x="582605" y="107475"/>
                  </a:lnTo>
                  <a:lnTo>
                    <a:pt x="587482" y="105303"/>
                  </a:lnTo>
                  <a:lnTo>
                    <a:pt x="592740" y="104095"/>
                  </a:lnTo>
                  <a:lnTo>
                    <a:pt x="598372" y="103849"/>
                  </a:lnTo>
                  <a:lnTo>
                    <a:pt x="604004" y="103604"/>
                  </a:lnTo>
                  <a:lnTo>
                    <a:pt x="608035" y="104643"/>
                  </a:lnTo>
                  <a:lnTo>
                    <a:pt x="610460" y="106968"/>
                  </a:lnTo>
                  <a:lnTo>
                    <a:pt x="612884" y="109292"/>
                  </a:lnTo>
                  <a:lnTo>
                    <a:pt x="615080" y="112331"/>
                  </a:lnTo>
                  <a:lnTo>
                    <a:pt x="617034" y="116083"/>
                  </a:lnTo>
                  <a:lnTo>
                    <a:pt x="618994" y="119835"/>
                  </a:lnTo>
                  <a:lnTo>
                    <a:pt x="624245" y="151425"/>
                  </a:lnTo>
                  <a:lnTo>
                    <a:pt x="624522" y="161815"/>
                  </a:lnTo>
                  <a:lnTo>
                    <a:pt x="616937" y="196834"/>
                  </a:lnTo>
                  <a:lnTo>
                    <a:pt x="616424" y="198201"/>
                  </a:lnTo>
                  <a:lnTo>
                    <a:pt x="615905" y="199569"/>
                  </a:lnTo>
                  <a:lnTo>
                    <a:pt x="615621" y="199961"/>
                  </a:lnTo>
                  <a:lnTo>
                    <a:pt x="615565" y="199378"/>
                  </a:lnTo>
                  <a:lnTo>
                    <a:pt x="615517" y="198794"/>
                  </a:lnTo>
                  <a:lnTo>
                    <a:pt x="615392" y="197429"/>
                  </a:lnTo>
                  <a:lnTo>
                    <a:pt x="615198" y="195280"/>
                  </a:lnTo>
                  <a:lnTo>
                    <a:pt x="615004" y="193131"/>
                  </a:lnTo>
                  <a:lnTo>
                    <a:pt x="616272" y="189521"/>
                  </a:lnTo>
                  <a:lnTo>
                    <a:pt x="645336" y="157368"/>
                  </a:lnTo>
                  <a:lnTo>
                    <a:pt x="651366" y="153033"/>
                  </a:lnTo>
                  <a:lnTo>
                    <a:pt x="659783" y="146432"/>
                  </a:lnTo>
                  <a:lnTo>
                    <a:pt x="665856" y="140013"/>
                  </a:lnTo>
                  <a:lnTo>
                    <a:pt x="669582" y="133775"/>
                  </a:lnTo>
                  <a:lnTo>
                    <a:pt x="670963" y="127719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60"/>
          <p:cNvGrpSpPr/>
          <p:nvPr/>
        </p:nvGrpSpPr>
        <p:grpSpPr>
          <a:xfrm>
            <a:off x="735132" y="369659"/>
            <a:ext cx="3545514" cy="1861209"/>
            <a:chOff x="735132" y="369659"/>
            <a:chExt cx="3545514" cy="1861209"/>
          </a:xfrm>
        </p:grpSpPr>
        <p:pic>
          <p:nvPicPr>
            <p:cNvPr id="791" name="Google Shape;791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5132" y="473732"/>
              <a:ext cx="72905" cy="1093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2" name="Google Shape;792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9584" y="488328"/>
              <a:ext cx="66279" cy="94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3" name="Google Shape;793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18817" y="444613"/>
              <a:ext cx="141605" cy="1406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60"/>
            <p:cNvSpPr/>
            <p:nvPr/>
          </p:nvSpPr>
          <p:spPr>
            <a:xfrm>
              <a:off x="1126739" y="416045"/>
              <a:ext cx="38735" cy="162560"/>
            </a:xfrm>
            <a:custGeom>
              <a:rect b="b" l="l" r="r" t="t"/>
              <a:pathLst>
                <a:path extrusionOk="0" h="162559" w="38734">
                  <a:moveTo>
                    <a:pt x="38561" y="1033"/>
                  </a:moveTo>
                  <a:lnTo>
                    <a:pt x="35615" y="0"/>
                  </a:lnTo>
                  <a:lnTo>
                    <a:pt x="33034" y="899"/>
                  </a:lnTo>
                  <a:lnTo>
                    <a:pt x="30817" y="3733"/>
                  </a:lnTo>
                  <a:lnTo>
                    <a:pt x="13693" y="41834"/>
                  </a:lnTo>
                  <a:lnTo>
                    <a:pt x="3079" y="84584"/>
                  </a:lnTo>
                  <a:lnTo>
                    <a:pt x="0" y="119568"/>
                  </a:lnTo>
                  <a:lnTo>
                    <a:pt x="394" y="126314"/>
                  </a:lnTo>
                  <a:lnTo>
                    <a:pt x="20892" y="157869"/>
                  </a:lnTo>
                  <a:lnTo>
                    <a:pt x="28953" y="162243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0"/>
            <p:cNvSpPr/>
            <p:nvPr/>
          </p:nvSpPr>
          <p:spPr>
            <a:xfrm>
              <a:off x="1413570" y="463221"/>
              <a:ext cx="72390" cy="71755"/>
            </a:xfrm>
            <a:custGeom>
              <a:rect b="b" l="l" r="r" t="t"/>
              <a:pathLst>
                <a:path extrusionOk="0" h="71754" w="72390">
                  <a:moveTo>
                    <a:pt x="0" y="14729"/>
                  </a:moveTo>
                  <a:lnTo>
                    <a:pt x="994" y="8779"/>
                  </a:lnTo>
                  <a:lnTo>
                    <a:pt x="2294" y="6868"/>
                  </a:lnTo>
                  <a:lnTo>
                    <a:pt x="3900" y="8997"/>
                  </a:lnTo>
                  <a:lnTo>
                    <a:pt x="5058" y="10531"/>
                  </a:lnTo>
                  <a:lnTo>
                    <a:pt x="6224" y="13921"/>
                  </a:lnTo>
                  <a:lnTo>
                    <a:pt x="7400" y="19167"/>
                  </a:lnTo>
                  <a:lnTo>
                    <a:pt x="8576" y="24413"/>
                  </a:lnTo>
                  <a:lnTo>
                    <a:pt x="9295" y="30268"/>
                  </a:lnTo>
                  <a:lnTo>
                    <a:pt x="9558" y="36730"/>
                  </a:lnTo>
                  <a:lnTo>
                    <a:pt x="9822" y="43193"/>
                  </a:lnTo>
                  <a:lnTo>
                    <a:pt x="9915" y="49972"/>
                  </a:lnTo>
                  <a:lnTo>
                    <a:pt x="9838" y="57067"/>
                  </a:lnTo>
                  <a:lnTo>
                    <a:pt x="9761" y="64163"/>
                  </a:lnTo>
                  <a:lnTo>
                    <a:pt x="9610" y="68337"/>
                  </a:lnTo>
                  <a:lnTo>
                    <a:pt x="9386" y="69591"/>
                  </a:lnTo>
                  <a:lnTo>
                    <a:pt x="9162" y="70845"/>
                  </a:lnTo>
                  <a:lnTo>
                    <a:pt x="9041" y="71520"/>
                  </a:lnTo>
                  <a:lnTo>
                    <a:pt x="9007" y="71710"/>
                  </a:lnTo>
                  <a:lnTo>
                    <a:pt x="8998" y="71573"/>
                  </a:lnTo>
                  <a:lnTo>
                    <a:pt x="8997" y="70580"/>
                  </a:lnTo>
                  <a:lnTo>
                    <a:pt x="8995" y="68961"/>
                  </a:lnTo>
                  <a:lnTo>
                    <a:pt x="8992" y="67342"/>
                  </a:lnTo>
                  <a:lnTo>
                    <a:pt x="9855" y="63949"/>
                  </a:lnTo>
                  <a:lnTo>
                    <a:pt x="25470" y="28225"/>
                  </a:lnTo>
                  <a:lnTo>
                    <a:pt x="29524" y="21924"/>
                  </a:lnTo>
                  <a:lnTo>
                    <a:pt x="33577" y="15623"/>
                  </a:lnTo>
                  <a:lnTo>
                    <a:pt x="36676" y="11295"/>
                  </a:lnTo>
                  <a:lnTo>
                    <a:pt x="38821" y="8940"/>
                  </a:lnTo>
                  <a:lnTo>
                    <a:pt x="40967" y="6586"/>
                  </a:lnTo>
                  <a:lnTo>
                    <a:pt x="42980" y="4702"/>
                  </a:lnTo>
                  <a:lnTo>
                    <a:pt x="44861" y="3291"/>
                  </a:lnTo>
                  <a:lnTo>
                    <a:pt x="46741" y="1879"/>
                  </a:lnTo>
                  <a:lnTo>
                    <a:pt x="49178" y="939"/>
                  </a:lnTo>
                  <a:lnTo>
                    <a:pt x="52169" y="469"/>
                  </a:lnTo>
                  <a:lnTo>
                    <a:pt x="55161" y="0"/>
                  </a:lnTo>
                  <a:lnTo>
                    <a:pt x="56965" y="742"/>
                  </a:lnTo>
                  <a:lnTo>
                    <a:pt x="57581" y="2696"/>
                  </a:lnTo>
                  <a:lnTo>
                    <a:pt x="58198" y="4649"/>
                  </a:lnTo>
                  <a:lnTo>
                    <a:pt x="58545" y="8888"/>
                  </a:lnTo>
                  <a:lnTo>
                    <a:pt x="58623" y="15412"/>
                  </a:lnTo>
                  <a:lnTo>
                    <a:pt x="58701" y="21937"/>
                  </a:lnTo>
                  <a:lnTo>
                    <a:pt x="57859" y="28875"/>
                  </a:lnTo>
                  <a:lnTo>
                    <a:pt x="56096" y="36227"/>
                  </a:lnTo>
                  <a:lnTo>
                    <a:pt x="54332" y="43579"/>
                  </a:lnTo>
                  <a:lnTo>
                    <a:pt x="53222" y="48800"/>
                  </a:lnTo>
                  <a:lnTo>
                    <a:pt x="51950" y="67191"/>
                  </a:lnTo>
                  <a:lnTo>
                    <a:pt x="53039" y="69687"/>
                  </a:lnTo>
                  <a:lnTo>
                    <a:pt x="55268" y="70411"/>
                  </a:lnTo>
                  <a:lnTo>
                    <a:pt x="57497" y="71136"/>
                  </a:lnTo>
                  <a:lnTo>
                    <a:pt x="59446" y="71409"/>
                  </a:lnTo>
                  <a:lnTo>
                    <a:pt x="61115" y="71232"/>
                  </a:lnTo>
                  <a:lnTo>
                    <a:pt x="63515" y="70978"/>
                  </a:lnTo>
                  <a:lnTo>
                    <a:pt x="67154" y="68335"/>
                  </a:lnTo>
                  <a:lnTo>
                    <a:pt x="72034" y="63306"/>
                  </a:lnTo>
                </a:path>
              </a:pathLst>
            </a:custGeom>
            <a:noFill/>
            <a:ln cap="flat" cmpd="sng" w="162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6" name="Google Shape;796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17642" y="418823"/>
              <a:ext cx="147485" cy="1367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7" name="Google Shape;797;p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05772" y="427500"/>
              <a:ext cx="80498" cy="112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8" name="Google Shape;798;p60"/>
            <p:cNvSpPr/>
            <p:nvPr/>
          </p:nvSpPr>
          <p:spPr>
            <a:xfrm>
              <a:off x="1878324" y="471092"/>
              <a:ext cx="149225" cy="34925"/>
            </a:xfrm>
            <a:custGeom>
              <a:rect b="b" l="l" r="r" t="t"/>
              <a:pathLst>
                <a:path extrusionOk="0" h="34925" w="149225">
                  <a:moveTo>
                    <a:pt x="7581" y="0"/>
                  </a:moveTo>
                  <a:lnTo>
                    <a:pt x="3562" y="0"/>
                  </a:lnTo>
                  <a:lnTo>
                    <a:pt x="1206" y="0"/>
                  </a:lnTo>
                  <a:lnTo>
                    <a:pt x="513" y="0"/>
                  </a:lnTo>
                  <a:lnTo>
                    <a:pt x="27" y="0"/>
                  </a:lnTo>
                  <a:lnTo>
                    <a:pt x="429" y="175"/>
                  </a:lnTo>
                  <a:lnTo>
                    <a:pt x="858" y="293"/>
                  </a:lnTo>
                  <a:lnTo>
                    <a:pt x="2008" y="606"/>
                  </a:lnTo>
                  <a:lnTo>
                    <a:pt x="3879" y="1117"/>
                  </a:lnTo>
                  <a:lnTo>
                    <a:pt x="5750" y="1627"/>
                  </a:lnTo>
                  <a:lnTo>
                    <a:pt x="9117" y="1996"/>
                  </a:lnTo>
                  <a:lnTo>
                    <a:pt x="13980" y="2224"/>
                  </a:lnTo>
                  <a:lnTo>
                    <a:pt x="20019" y="2450"/>
                  </a:lnTo>
                  <a:lnTo>
                    <a:pt x="27518" y="2630"/>
                  </a:lnTo>
                  <a:lnTo>
                    <a:pt x="36479" y="2764"/>
                  </a:lnTo>
                  <a:lnTo>
                    <a:pt x="46901" y="2852"/>
                  </a:lnTo>
                </a:path>
                <a:path extrusionOk="0" h="34925" w="149225">
                  <a:moveTo>
                    <a:pt x="12077" y="33141"/>
                  </a:moveTo>
                  <a:lnTo>
                    <a:pt x="9418" y="33884"/>
                  </a:lnTo>
                  <a:lnTo>
                    <a:pt x="7991" y="34282"/>
                  </a:lnTo>
                  <a:lnTo>
                    <a:pt x="7797" y="34336"/>
                  </a:lnTo>
                  <a:lnTo>
                    <a:pt x="7661" y="34374"/>
                  </a:lnTo>
                  <a:lnTo>
                    <a:pt x="7933" y="34390"/>
                  </a:lnTo>
                  <a:lnTo>
                    <a:pt x="8613" y="34382"/>
                  </a:lnTo>
                  <a:lnTo>
                    <a:pt x="9292" y="34375"/>
                  </a:lnTo>
                  <a:lnTo>
                    <a:pt x="13019" y="34335"/>
                  </a:lnTo>
                  <a:lnTo>
                    <a:pt x="19791" y="34262"/>
                  </a:lnTo>
                  <a:lnTo>
                    <a:pt x="30187" y="34150"/>
                  </a:lnTo>
                  <a:lnTo>
                    <a:pt x="38483" y="32787"/>
                  </a:lnTo>
                  <a:lnTo>
                    <a:pt x="44678" y="30173"/>
                  </a:lnTo>
                </a:path>
                <a:path extrusionOk="0" h="34925" w="149225">
                  <a:moveTo>
                    <a:pt x="111164" y="673"/>
                  </a:moveTo>
                  <a:lnTo>
                    <a:pt x="108103" y="673"/>
                  </a:lnTo>
                  <a:lnTo>
                    <a:pt x="106515" y="673"/>
                  </a:lnTo>
                  <a:lnTo>
                    <a:pt x="106318" y="673"/>
                  </a:lnTo>
                  <a:lnTo>
                    <a:pt x="106606" y="673"/>
                  </a:lnTo>
                  <a:lnTo>
                    <a:pt x="107265" y="673"/>
                  </a:lnTo>
                  <a:lnTo>
                    <a:pt x="110197" y="673"/>
                  </a:lnTo>
                  <a:lnTo>
                    <a:pt x="117594" y="673"/>
                  </a:lnTo>
                  <a:lnTo>
                    <a:pt x="129456" y="673"/>
                  </a:lnTo>
                  <a:lnTo>
                    <a:pt x="145783" y="673"/>
                  </a:lnTo>
                </a:path>
                <a:path extrusionOk="0" h="34925" w="149225">
                  <a:moveTo>
                    <a:pt x="112133" y="31181"/>
                  </a:moveTo>
                  <a:lnTo>
                    <a:pt x="108014" y="32123"/>
                  </a:lnTo>
                  <a:lnTo>
                    <a:pt x="105830" y="32622"/>
                  </a:lnTo>
                  <a:lnTo>
                    <a:pt x="105579" y="32679"/>
                  </a:lnTo>
                  <a:lnTo>
                    <a:pt x="105404" y="32719"/>
                  </a:lnTo>
                  <a:lnTo>
                    <a:pt x="105776" y="32719"/>
                  </a:lnTo>
                  <a:lnTo>
                    <a:pt x="106082" y="32706"/>
                  </a:lnTo>
                  <a:lnTo>
                    <a:pt x="108061" y="32620"/>
                  </a:lnTo>
                  <a:lnTo>
                    <a:pt x="133283" y="29674"/>
                  </a:lnTo>
                  <a:lnTo>
                    <a:pt x="141267" y="28638"/>
                  </a:lnTo>
                  <a:lnTo>
                    <a:pt x="149182" y="27841"/>
                  </a:lnTo>
                </a:path>
              </a:pathLst>
            </a:custGeom>
            <a:noFill/>
            <a:ln cap="flat" cmpd="sng" w="162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9" name="Google Shape;799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101963" y="416126"/>
              <a:ext cx="87536" cy="119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0" name="Google Shape;800;p60"/>
            <p:cNvSpPr/>
            <p:nvPr/>
          </p:nvSpPr>
          <p:spPr>
            <a:xfrm>
              <a:off x="1340888" y="395141"/>
              <a:ext cx="1158240" cy="177165"/>
            </a:xfrm>
            <a:custGeom>
              <a:rect b="b" l="l" r="r" t="t"/>
              <a:pathLst>
                <a:path extrusionOk="0" h="177165" w="1158239">
                  <a:moveTo>
                    <a:pt x="39707" y="22633"/>
                  </a:moveTo>
                  <a:lnTo>
                    <a:pt x="13738" y="51435"/>
                  </a:lnTo>
                  <a:lnTo>
                    <a:pt x="1211" y="92219"/>
                  </a:lnTo>
                  <a:lnTo>
                    <a:pt x="0" y="113607"/>
                  </a:lnTo>
                  <a:lnTo>
                    <a:pt x="505" y="120189"/>
                  </a:lnTo>
                  <a:lnTo>
                    <a:pt x="1679" y="126348"/>
                  </a:lnTo>
                  <a:lnTo>
                    <a:pt x="2854" y="132507"/>
                  </a:lnTo>
                  <a:lnTo>
                    <a:pt x="4954" y="138238"/>
                  </a:lnTo>
                  <a:lnTo>
                    <a:pt x="7980" y="143540"/>
                  </a:lnTo>
                  <a:lnTo>
                    <a:pt x="11007" y="148842"/>
                  </a:lnTo>
                  <a:lnTo>
                    <a:pt x="40311" y="171276"/>
                  </a:lnTo>
                  <a:lnTo>
                    <a:pt x="51725" y="176862"/>
                  </a:lnTo>
                </a:path>
                <a:path extrusionOk="0" h="177165" w="1158239">
                  <a:moveTo>
                    <a:pt x="889167" y="25397"/>
                  </a:moveTo>
                  <a:lnTo>
                    <a:pt x="891698" y="23551"/>
                  </a:lnTo>
                  <a:lnTo>
                    <a:pt x="893680" y="22577"/>
                  </a:lnTo>
                  <a:lnTo>
                    <a:pt x="895115" y="22476"/>
                  </a:lnTo>
                  <a:lnTo>
                    <a:pt x="896107" y="22406"/>
                  </a:lnTo>
                  <a:lnTo>
                    <a:pt x="897327" y="23396"/>
                  </a:lnTo>
                  <a:lnTo>
                    <a:pt x="907750" y="61685"/>
                  </a:lnTo>
                  <a:lnTo>
                    <a:pt x="907946" y="69466"/>
                  </a:lnTo>
                  <a:lnTo>
                    <a:pt x="908142" y="77246"/>
                  </a:lnTo>
                  <a:lnTo>
                    <a:pt x="901292" y="118816"/>
                  </a:lnTo>
                  <a:lnTo>
                    <a:pt x="884262" y="156683"/>
                  </a:lnTo>
                  <a:lnTo>
                    <a:pt x="880246" y="163075"/>
                  </a:lnTo>
                  <a:lnTo>
                    <a:pt x="876176" y="168756"/>
                  </a:lnTo>
                </a:path>
                <a:path extrusionOk="0" h="177165" w="1158239">
                  <a:moveTo>
                    <a:pt x="1117716" y="22981"/>
                  </a:moveTo>
                  <a:lnTo>
                    <a:pt x="1116677" y="12900"/>
                  </a:lnTo>
                  <a:lnTo>
                    <a:pt x="1117153" y="6737"/>
                  </a:lnTo>
                  <a:lnTo>
                    <a:pt x="1119140" y="4492"/>
                  </a:lnTo>
                  <a:lnTo>
                    <a:pt x="1120528" y="2924"/>
                  </a:lnTo>
                  <a:lnTo>
                    <a:pt x="1134660" y="0"/>
                  </a:lnTo>
                  <a:lnTo>
                    <a:pt x="1136593" y="377"/>
                  </a:lnTo>
                  <a:lnTo>
                    <a:pt x="1149154" y="22133"/>
                  </a:lnTo>
                  <a:lnTo>
                    <a:pt x="1149342" y="25458"/>
                  </a:lnTo>
                  <a:lnTo>
                    <a:pt x="1130610" y="58869"/>
                  </a:lnTo>
                  <a:lnTo>
                    <a:pt x="1123370" y="65187"/>
                  </a:lnTo>
                  <a:lnTo>
                    <a:pt x="1122042" y="66112"/>
                  </a:lnTo>
                  <a:lnTo>
                    <a:pt x="1120302" y="66677"/>
                  </a:lnTo>
                  <a:lnTo>
                    <a:pt x="1118149" y="66882"/>
                  </a:lnTo>
                  <a:lnTo>
                    <a:pt x="1115996" y="67087"/>
                  </a:lnTo>
                  <a:lnTo>
                    <a:pt x="1114791" y="66458"/>
                  </a:lnTo>
                  <a:lnTo>
                    <a:pt x="1114534" y="64996"/>
                  </a:lnTo>
                  <a:lnTo>
                    <a:pt x="1114277" y="63534"/>
                  </a:lnTo>
                  <a:lnTo>
                    <a:pt x="1114953" y="62718"/>
                  </a:lnTo>
                  <a:lnTo>
                    <a:pt x="1116560" y="62549"/>
                  </a:lnTo>
                  <a:lnTo>
                    <a:pt x="1118168" y="62379"/>
                  </a:lnTo>
                  <a:lnTo>
                    <a:pt x="1126973" y="67992"/>
                  </a:lnTo>
                  <a:lnTo>
                    <a:pt x="1129595" y="70802"/>
                  </a:lnTo>
                  <a:lnTo>
                    <a:pt x="1141217" y="87886"/>
                  </a:lnTo>
                  <a:lnTo>
                    <a:pt x="1143078" y="91248"/>
                  </a:lnTo>
                  <a:lnTo>
                    <a:pt x="1144366" y="94304"/>
                  </a:lnTo>
                  <a:lnTo>
                    <a:pt x="1145083" y="97054"/>
                  </a:lnTo>
                  <a:lnTo>
                    <a:pt x="1146156" y="101168"/>
                  </a:lnTo>
                  <a:lnTo>
                    <a:pt x="1145922" y="104677"/>
                  </a:lnTo>
                  <a:lnTo>
                    <a:pt x="1144382" y="107580"/>
                  </a:lnTo>
                </a:path>
                <a:path extrusionOk="0" h="177165" w="1158239">
                  <a:moveTo>
                    <a:pt x="1157961" y="167535"/>
                  </a:moveTo>
                  <a:lnTo>
                    <a:pt x="1155346" y="167535"/>
                  </a:lnTo>
                  <a:lnTo>
                    <a:pt x="1152730" y="167535"/>
                  </a:lnTo>
                  <a:lnTo>
                    <a:pt x="1150115" y="167535"/>
                  </a:lnTo>
                </a:path>
              </a:pathLst>
            </a:custGeom>
            <a:noFill/>
            <a:ln cap="flat" cmpd="sng" w="162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1" name="Google Shape;801;p6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64114" y="369659"/>
              <a:ext cx="65868" cy="794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2" name="Google Shape;802;p6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767457" y="394869"/>
              <a:ext cx="71476" cy="130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3" name="Google Shape;803;p6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867384" y="438363"/>
              <a:ext cx="191153" cy="949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4" name="Google Shape;804;p60"/>
            <p:cNvSpPr/>
            <p:nvPr/>
          </p:nvSpPr>
          <p:spPr>
            <a:xfrm>
              <a:off x="3105201" y="391862"/>
              <a:ext cx="233679" cy="118745"/>
            </a:xfrm>
            <a:custGeom>
              <a:rect b="b" l="l" r="r" t="t"/>
              <a:pathLst>
                <a:path extrusionOk="0" h="118745" w="233679">
                  <a:moveTo>
                    <a:pt x="0" y="3210"/>
                  </a:moveTo>
                  <a:lnTo>
                    <a:pt x="3613" y="0"/>
                  </a:lnTo>
                  <a:lnTo>
                    <a:pt x="6112" y="751"/>
                  </a:lnTo>
                  <a:lnTo>
                    <a:pt x="7498" y="5465"/>
                  </a:lnTo>
                  <a:lnTo>
                    <a:pt x="8503" y="8887"/>
                  </a:lnTo>
                  <a:lnTo>
                    <a:pt x="9029" y="13477"/>
                  </a:lnTo>
                  <a:lnTo>
                    <a:pt x="9076" y="19236"/>
                  </a:lnTo>
                  <a:lnTo>
                    <a:pt x="9123" y="24995"/>
                  </a:lnTo>
                  <a:lnTo>
                    <a:pt x="8962" y="29338"/>
                  </a:lnTo>
                  <a:lnTo>
                    <a:pt x="8592" y="32266"/>
                  </a:lnTo>
                  <a:lnTo>
                    <a:pt x="8052" y="36544"/>
                  </a:lnTo>
                  <a:lnTo>
                    <a:pt x="6010" y="41901"/>
                  </a:lnTo>
                  <a:lnTo>
                    <a:pt x="2468" y="48335"/>
                  </a:lnTo>
                </a:path>
                <a:path extrusionOk="0" h="118745" w="233679">
                  <a:moveTo>
                    <a:pt x="32196" y="5689"/>
                  </a:moveTo>
                  <a:lnTo>
                    <a:pt x="33685" y="2785"/>
                  </a:lnTo>
                  <a:lnTo>
                    <a:pt x="35619" y="1136"/>
                  </a:lnTo>
                  <a:lnTo>
                    <a:pt x="37996" y="741"/>
                  </a:lnTo>
                  <a:lnTo>
                    <a:pt x="39632" y="470"/>
                  </a:lnTo>
                  <a:lnTo>
                    <a:pt x="43464" y="19768"/>
                  </a:lnTo>
                  <a:lnTo>
                    <a:pt x="43176" y="22874"/>
                  </a:lnTo>
                  <a:lnTo>
                    <a:pt x="42757" y="27392"/>
                  </a:lnTo>
                  <a:lnTo>
                    <a:pt x="40311" y="33376"/>
                  </a:lnTo>
                  <a:lnTo>
                    <a:pt x="35838" y="40828"/>
                  </a:lnTo>
                </a:path>
                <a:path extrusionOk="0" h="118745" w="233679">
                  <a:moveTo>
                    <a:pt x="233235" y="56477"/>
                  </a:moveTo>
                  <a:lnTo>
                    <a:pt x="233625" y="52203"/>
                  </a:lnTo>
                  <a:lnTo>
                    <a:pt x="233135" y="49222"/>
                  </a:lnTo>
                  <a:lnTo>
                    <a:pt x="231767" y="47534"/>
                  </a:lnTo>
                  <a:lnTo>
                    <a:pt x="230440" y="45898"/>
                  </a:lnTo>
                  <a:lnTo>
                    <a:pt x="229103" y="49443"/>
                  </a:lnTo>
                  <a:lnTo>
                    <a:pt x="227754" y="58169"/>
                  </a:lnTo>
                </a:path>
                <a:path extrusionOk="0" h="118745" w="233679">
                  <a:moveTo>
                    <a:pt x="231483" y="118188"/>
                  </a:moveTo>
                  <a:lnTo>
                    <a:pt x="231671" y="112714"/>
                  </a:lnTo>
                  <a:lnTo>
                    <a:pt x="231533" y="110255"/>
                  </a:lnTo>
                  <a:lnTo>
                    <a:pt x="231068" y="110810"/>
                  </a:lnTo>
                  <a:lnTo>
                    <a:pt x="230595" y="111376"/>
                  </a:lnTo>
                  <a:lnTo>
                    <a:pt x="229107" y="113156"/>
                  </a:lnTo>
                  <a:lnTo>
                    <a:pt x="226602" y="116149"/>
                  </a:lnTo>
                </a:path>
              </a:pathLst>
            </a:custGeom>
            <a:noFill/>
            <a:ln cap="flat" cmpd="sng" w="162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5" name="Google Shape;805;p6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516610" y="374955"/>
              <a:ext cx="362278" cy="166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6" name="Google Shape;806;p60"/>
            <p:cNvSpPr/>
            <p:nvPr/>
          </p:nvSpPr>
          <p:spPr>
            <a:xfrm>
              <a:off x="3915747" y="385563"/>
              <a:ext cx="45085" cy="51435"/>
            </a:xfrm>
            <a:custGeom>
              <a:rect b="b" l="l" r="r" t="t"/>
              <a:pathLst>
                <a:path extrusionOk="0" h="51434" w="45085">
                  <a:moveTo>
                    <a:pt x="0" y="3503"/>
                  </a:moveTo>
                  <a:lnTo>
                    <a:pt x="3866" y="4466"/>
                  </a:lnTo>
                  <a:lnTo>
                    <a:pt x="6724" y="7665"/>
                  </a:lnTo>
                  <a:lnTo>
                    <a:pt x="8572" y="13101"/>
                  </a:lnTo>
                  <a:lnTo>
                    <a:pt x="9820" y="16769"/>
                  </a:lnTo>
                  <a:lnTo>
                    <a:pt x="10528" y="21216"/>
                  </a:lnTo>
                  <a:lnTo>
                    <a:pt x="10696" y="26441"/>
                  </a:lnTo>
                  <a:lnTo>
                    <a:pt x="10566" y="32352"/>
                  </a:lnTo>
                  <a:lnTo>
                    <a:pt x="9804" y="38484"/>
                  </a:lnTo>
                  <a:lnTo>
                    <a:pt x="8408" y="44837"/>
                  </a:lnTo>
                  <a:lnTo>
                    <a:pt x="6380" y="51412"/>
                  </a:lnTo>
                </a:path>
                <a:path extrusionOk="0" h="51434" w="45085">
                  <a:moveTo>
                    <a:pt x="37151" y="3151"/>
                  </a:moveTo>
                  <a:lnTo>
                    <a:pt x="39741" y="0"/>
                  </a:lnTo>
                  <a:lnTo>
                    <a:pt x="41721" y="558"/>
                  </a:lnTo>
                  <a:lnTo>
                    <a:pt x="43092" y="4828"/>
                  </a:lnTo>
                  <a:lnTo>
                    <a:pt x="44096" y="7956"/>
                  </a:lnTo>
                  <a:lnTo>
                    <a:pt x="44662" y="12181"/>
                  </a:lnTo>
                  <a:lnTo>
                    <a:pt x="44788" y="17501"/>
                  </a:lnTo>
                  <a:lnTo>
                    <a:pt x="44259" y="23581"/>
                  </a:lnTo>
                  <a:lnTo>
                    <a:pt x="42397" y="30185"/>
                  </a:lnTo>
                  <a:lnTo>
                    <a:pt x="39202" y="37314"/>
                  </a:lnTo>
                  <a:lnTo>
                    <a:pt x="34673" y="44967"/>
                  </a:lnTo>
                </a:path>
              </a:pathLst>
            </a:custGeom>
            <a:noFill/>
            <a:ln cap="flat" cmpd="sng" w="162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0"/>
            <p:cNvSpPr/>
            <p:nvPr/>
          </p:nvSpPr>
          <p:spPr>
            <a:xfrm>
              <a:off x="4065322" y="391072"/>
              <a:ext cx="184150" cy="165735"/>
            </a:xfrm>
            <a:custGeom>
              <a:rect b="b" l="l" r="r" t="t"/>
              <a:pathLst>
                <a:path extrusionOk="0" h="165734" w="184150">
                  <a:moveTo>
                    <a:pt x="17343" y="2573"/>
                  </a:moveTo>
                  <a:lnTo>
                    <a:pt x="19033" y="650"/>
                  </a:lnTo>
                  <a:lnTo>
                    <a:pt x="20560" y="0"/>
                  </a:lnTo>
                  <a:lnTo>
                    <a:pt x="21924" y="623"/>
                  </a:lnTo>
                  <a:lnTo>
                    <a:pt x="32995" y="34544"/>
                  </a:lnTo>
                  <a:lnTo>
                    <a:pt x="34113" y="41472"/>
                  </a:lnTo>
                  <a:lnTo>
                    <a:pt x="34781" y="49078"/>
                  </a:lnTo>
                  <a:lnTo>
                    <a:pt x="34998" y="57360"/>
                  </a:lnTo>
                  <a:lnTo>
                    <a:pt x="35106" y="63623"/>
                  </a:lnTo>
                  <a:lnTo>
                    <a:pt x="35102" y="69987"/>
                  </a:lnTo>
                  <a:lnTo>
                    <a:pt x="30930" y="109127"/>
                  </a:lnTo>
                  <a:lnTo>
                    <a:pt x="15780" y="146651"/>
                  </a:lnTo>
                  <a:lnTo>
                    <a:pt x="6634" y="159440"/>
                  </a:lnTo>
                  <a:lnTo>
                    <a:pt x="0" y="165481"/>
                  </a:lnTo>
                </a:path>
                <a:path extrusionOk="0" h="165734" w="184150">
                  <a:moveTo>
                    <a:pt x="184087" y="67745"/>
                  </a:moveTo>
                  <a:lnTo>
                    <a:pt x="182790" y="66182"/>
                  </a:lnTo>
                  <a:lnTo>
                    <a:pt x="182131" y="63258"/>
                  </a:lnTo>
                  <a:lnTo>
                    <a:pt x="182109" y="58975"/>
                  </a:lnTo>
                  <a:lnTo>
                    <a:pt x="182095" y="56212"/>
                  </a:lnTo>
                  <a:lnTo>
                    <a:pt x="182131" y="55054"/>
                  </a:lnTo>
                  <a:lnTo>
                    <a:pt x="182216" y="55501"/>
                  </a:lnTo>
                  <a:lnTo>
                    <a:pt x="182339" y="56140"/>
                  </a:lnTo>
                  <a:lnTo>
                    <a:pt x="182725" y="58151"/>
                  </a:lnTo>
                  <a:lnTo>
                    <a:pt x="183375" y="61534"/>
                  </a:lnTo>
                </a:path>
                <a:path extrusionOk="0" h="165734" w="184150">
                  <a:moveTo>
                    <a:pt x="183506" y="132497"/>
                  </a:moveTo>
                  <a:lnTo>
                    <a:pt x="182718" y="136439"/>
                  </a:lnTo>
                  <a:lnTo>
                    <a:pt x="179496" y="141727"/>
                  </a:lnTo>
                  <a:lnTo>
                    <a:pt x="173841" y="148360"/>
                  </a:lnTo>
                  <a:lnTo>
                    <a:pt x="165753" y="156339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8" name="Google Shape;808;p6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851428" y="653700"/>
              <a:ext cx="75736" cy="1996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" name="Google Shape;809;p6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686709" y="974248"/>
              <a:ext cx="662366" cy="12566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0" name="Google Shape;810;p6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543613" y="669985"/>
              <a:ext cx="70204" cy="125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1" name="Google Shape;811;p6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395529" y="888704"/>
              <a:ext cx="279610" cy="129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2" name="Google Shape;812;p6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796968" y="891562"/>
              <a:ext cx="114507" cy="112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3" name="Google Shape;813;p6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965850" y="894552"/>
              <a:ext cx="217081" cy="110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" name="Google Shape;814;p6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406813" y="1103621"/>
              <a:ext cx="624325" cy="147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Google Shape;815;p6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695892" y="625567"/>
              <a:ext cx="69804" cy="1348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6" name="Google Shape;816;p6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595047" y="850483"/>
              <a:ext cx="261411" cy="122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7" name="Google Shape;817;p6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3626827" y="1093118"/>
              <a:ext cx="69701" cy="1281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8" name="Google Shape;818;p6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716685" y="1053774"/>
              <a:ext cx="173557" cy="1394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9" name="Google Shape;819;p60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589617" y="1362510"/>
              <a:ext cx="691029" cy="864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0" name="Google Shape;820;p60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3659173" y="2008091"/>
              <a:ext cx="92718" cy="1172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1"/>
          <p:cNvSpPr txBox="1"/>
          <p:nvPr>
            <p:ph type="title"/>
          </p:nvPr>
        </p:nvSpPr>
        <p:spPr>
          <a:xfrm>
            <a:off x="1538199" y="1318678"/>
            <a:ext cx="6068060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Switch Statement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6" name="Google Shape;826;p61"/>
          <p:cNvSpPr/>
          <p:nvPr/>
        </p:nvSpPr>
        <p:spPr>
          <a:xfrm>
            <a:off x="2605340" y="2203940"/>
            <a:ext cx="104139" cy="382905"/>
          </a:xfrm>
          <a:custGeom>
            <a:rect b="b" l="l" r="r" t="t"/>
            <a:pathLst>
              <a:path extrusionOk="0" h="382905" w="104139">
                <a:moveTo>
                  <a:pt x="103193" y="36945"/>
                </a:moveTo>
                <a:lnTo>
                  <a:pt x="103967" y="27491"/>
                </a:lnTo>
                <a:lnTo>
                  <a:pt x="103532" y="19594"/>
                </a:lnTo>
                <a:lnTo>
                  <a:pt x="101888" y="13253"/>
                </a:lnTo>
                <a:lnTo>
                  <a:pt x="100771" y="8940"/>
                </a:lnTo>
                <a:lnTo>
                  <a:pt x="98816" y="5685"/>
                </a:lnTo>
                <a:lnTo>
                  <a:pt x="96025" y="3486"/>
                </a:lnTo>
                <a:lnTo>
                  <a:pt x="93235" y="1287"/>
                </a:lnTo>
                <a:lnTo>
                  <a:pt x="90898" y="151"/>
                </a:lnTo>
                <a:lnTo>
                  <a:pt x="89016" y="75"/>
                </a:lnTo>
                <a:lnTo>
                  <a:pt x="87134" y="0"/>
                </a:lnTo>
                <a:lnTo>
                  <a:pt x="85031" y="1106"/>
                </a:lnTo>
                <a:lnTo>
                  <a:pt x="82708" y="3397"/>
                </a:lnTo>
                <a:lnTo>
                  <a:pt x="80386" y="5687"/>
                </a:lnTo>
                <a:lnTo>
                  <a:pt x="65263" y="43716"/>
                </a:lnTo>
                <a:lnTo>
                  <a:pt x="55532" y="84335"/>
                </a:lnTo>
                <a:lnTo>
                  <a:pt x="48104" y="121942"/>
                </a:lnTo>
                <a:lnTo>
                  <a:pt x="40787" y="163976"/>
                </a:lnTo>
                <a:lnTo>
                  <a:pt x="34646" y="208680"/>
                </a:lnTo>
                <a:lnTo>
                  <a:pt x="29869" y="252213"/>
                </a:lnTo>
                <a:lnTo>
                  <a:pt x="26778" y="291478"/>
                </a:lnTo>
                <a:lnTo>
                  <a:pt x="25337" y="332390"/>
                </a:lnTo>
                <a:lnTo>
                  <a:pt x="25317" y="339958"/>
                </a:lnTo>
                <a:lnTo>
                  <a:pt x="25664" y="346895"/>
                </a:lnTo>
                <a:lnTo>
                  <a:pt x="40718" y="382710"/>
                </a:lnTo>
                <a:lnTo>
                  <a:pt x="41531" y="382866"/>
                </a:lnTo>
                <a:lnTo>
                  <a:pt x="40965" y="381798"/>
                </a:lnTo>
                <a:lnTo>
                  <a:pt x="40400" y="380731"/>
                </a:lnTo>
                <a:lnTo>
                  <a:pt x="38986" y="378061"/>
                </a:lnTo>
                <a:lnTo>
                  <a:pt x="36723" y="373790"/>
                </a:lnTo>
                <a:lnTo>
                  <a:pt x="34461" y="369518"/>
                </a:lnTo>
                <a:lnTo>
                  <a:pt x="30791" y="363990"/>
                </a:lnTo>
                <a:lnTo>
                  <a:pt x="25714" y="357204"/>
                </a:lnTo>
                <a:lnTo>
                  <a:pt x="20638" y="350419"/>
                </a:lnTo>
                <a:lnTo>
                  <a:pt x="15910" y="344700"/>
                </a:lnTo>
                <a:lnTo>
                  <a:pt x="11531" y="340048"/>
                </a:lnTo>
                <a:lnTo>
                  <a:pt x="7153" y="335396"/>
                </a:lnTo>
                <a:lnTo>
                  <a:pt x="4127" y="332554"/>
                </a:lnTo>
                <a:lnTo>
                  <a:pt x="2455" y="331521"/>
                </a:lnTo>
                <a:lnTo>
                  <a:pt x="783" y="330489"/>
                </a:lnTo>
                <a:lnTo>
                  <a:pt x="0" y="332195"/>
                </a:lnTo>
                <a:lnTo>
                  <a:pt x="10069" y="359314"/>
                </a:lnTo>
                <a:lnTo>
                  <a:pt x="12892" y="362620"/>
                </a:lnTo>
                <a:lnTo>
                  <a:pt x="16139" y="365514"/>
                </a:lnTo>
                <a:lnTo>
                  <a:pt x="19812" y="367998"/>
                </a:lnTo>
                <a:lnTo>
                  <a:pt x="23485" y="370481"/>
                </a:lnTo>
                <a:lnTo>
                  <a:pt x="46777" y="375895"/>
                </a:lnTo>
                <a:lnTo>
                  <a:pt x="53093" y="375226"/>
                </a:lnTo>
                <a:lnTo>
                  <a:pt x="61338" y="372932"/>
                </a:lnTo>
                <a:lnTo>
                  <a:pt x="71512" y="369014"/>
                </a:lnTo>
                <a:lnTo>
                  <a:pt x="83614" y="363472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p61"/>
          <p:cNvGrpSpPr/>
          <p:nvPr/>
        </p:nvGrpSpPr>
        <p:grpSpPr>
          <a:xfrm>
            <a:off x="2503886" y="2761207"/>
            <a:ext cx="691159" cy="217196"/>
            <a:chOff x="2503886" y="2761207"/>
            <a:chExt cx="691159" cy="217196"/>
          </a:xfrm>
        </p:grpSpPr>
        <p:pic>
          <p:nvPicPr>
            <p:cNvPr id="828" name="Google Shape;828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03886" y="2769455"/>
              <a:ext cx="115079" cy="208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9" name="Google Shape;829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1899" y="2808884"/>
              <a:ext cx="66050" cy="150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0" name="Google Shape;830;p61"/>
            <p:cNvSpPr/>
            <p:nvPr/>
          </p:nvSpPr>
          <p:spPr>
            <a:xfrm>
              <a:off x="2755296" y="2761207"/>
              <a:ext cx="127000" cy="192405"/>
            </a:xfrm>
            <a:custGeom>
              <a:rect b="b" l="l" r="r" t="t"/>
              <a:pathLst>
                <a:path extrusionOk="0" h="192405" w="127000">
                  <a:moveTo>
                    <a:pt x="6207" y="117984"/>
                  </a:moveTo>
                  <a:lnTo>
                    <a:pt x="8761" y="121011"/>
                  </a:lnTo>
                  <a:lnTo>
                    <a:pt x="13851" y="122666"/>
                  </a:lnTo>
                  <a:lnTo>
                    <a:pt x="21476" y="122947"/>
                  </a:lnTo>
                  <a:lnTo>
                    <a:pt x="26479" y="123132"/>
                  </a:lnTo>
                  <a:lnTo>
                    <a:pt x="31209" y="121868"/>
                  </a:lnTo>
                  <a:lnTo>
                    <a:pt x="35666" y="119158"/>
                  </a:lnTo>
                  <a:lnTo>
                    <a:pt x="40123" y="116447"/>
                  </a:lnTo>
                  <a:lnTo>
                    <a:pt x="44099" y="112572"/>
                  </a:lnTo>
                  <a:lnTo>
                    <a:pt x="47592" y="107533"/>
                  </a:lnTo>
                  <a:lnTo>
                    <a:pt x="51085" y="102494"/>
                  </a:lnTo>
                  <a:lnTo>
                    <a:pt x="53174" y="97231"/>
                  </a:lnTo>
                  <a:lnTo>
                    <a:pt x="53858" y="91744"/>
                  </a:lnTo>
                  <a:lnTo>
                    <a:pt x="54541" y="86258"/>
                  </a:lnTo>
                  <a:lnTo>
                    <a:pt x="54656" y="82228"/>
                  </a:lnTo>
                  <a:lnTo>
                    <a:pt x="54202" y="79656"/>
                  </a:lnTo>
                  <a:lnTo>
                    <a:pt x="53748" y="77083"/>
                  </a:lnTo>
                  <a:lnTo>
                    <a:pt x="38021" y="68543"/>
                  </a:lnTo>
                  <a:lnTo>
                    <a:pt x="31796" y="67653"/>
                  </a:lnTo>
                  <a:lnTo>
                    <a:pt x="27051" y="68586"/>
                  </a:lnTo>
                  <a:lnTo>
                    <a:pt x="23782" y="71342"/>
                  </a:lnTo>
                  <a:lnTo>
                    <a:pt x="20514" y="74097"/>
                  </a:lnTo>
                  <a:lnTo>
                    <a:pt x="6134" y="99725"/>
                  </a:lnTo>
                  <a:lnTo>
                    <a:pt x="3816" y="106091"/>
                  </a:lnTo>
                  <a:lnTo>
                    <a:pt x="81" y="141109"/>
                  </a:lnTo>
                  <a:lnTo>
                    <a:pt x="0" y="148436"/>
                  </a:lnTo>
                  <a:lnTo>
                    <a:pt x="1105" y="155477"/>
                  </a:lnTo>
                  <a:lnTo>
                    <a:pt x="3399" y="162231"/>
                  </a:lnTo>
                  <a:lnTo>
                    <a:pt x="5693" y="168985"/>
                  </a:lnTo>
                  <a:lnTo>
                    <a:pt x="9111" y="174546"/>
                  </a:lnTo>
                  <a:lnTo>
                    <a:pt x="13652" y="178916"/>
                  </a:lnTo>
                  <a:lnTo>
                    <a:pt x="18192" y="183285"/>
                  </a:lnTo>
                  <a:lnTo>
                    <a:pt x="23222" y="186387"/>
                  </a:lnTo>
                  <a:lnTo>
                    <a:pt x="28741" y="188220"/>
                  </a:lnTo>
                  <a:lnTo>
                    <a:pt x="34260" y="190053"/>
                  </a:lnTo>
                  <a:lnTo>
                    <a:pt x="39995" y="191134"/>
                  </a:lnTo>
                  <a:lnTo>
                    <a:pt x="45947" y="191462"/>
                  </a:lnTo>
                  <a:lnTo>
                    <a:pt x="51898" y="191791"/>
                  </a:lnTo>
                  <a:lnTo>
                    <a:pt x="84439" y="169592"/>
                  </a:lnTo>
                  <a:lnTo>
                    <a:pt x="93403" y="158955"/>
                  </a:lnTo>
                </a:path>
                <a:path extrusionOk="0" h="192405" w="127000">
                  <a:moveTo>
                    <a:pt x="121180" y="3480"/>
                  </a:moveTo>
                  <a:lnTo>
                    <a:pt x="121180" y="1333"/>
                  </a:lnTo>
                  <a:lnTo>
                    <a:pt x="121180" y="200"/>
                  </a:lnTo>
                  <a:lnTo>
                    <a:pt x="121180" y="0"/>
                  </a:lnTo>
                  <a:lnTo>
                    <a:pt x="121218" y="146"/>
                  </a:lnTo>
                  <a:lnTo>
                    <a:pt x="121293" y="521"/>
                  </a:lnTo>
                  <a:lnTo>
                    <a:pt x="121369" y="896"/>
                  </a:lnTo>
                  <a:lnTo>
                    <a:pt x="121908" y="3548"/>
                  </a:lnTo>
                  <a:lnTo>
                    <a:pt x="122907" y="8478"/>
                  </a:lnTo>
                  <a:lnTo>
                    <a:pt x="123907" y="13407"/>
                  </a:lnTo>
                  <a:lnTo>
                    <a:pt x="124697" y="19408"/>
                  </a:lnTo>
                  <a:lnTo>
                    <a:pt x="126266" y="62112"/>
                  </a:lnTo>
                  <a:lnTo>
                    <a:pt x="126529" y="103533"/>
                  </a:lnTo>
                  <a:lnTo>
                    <a:pt x="126448" y="120227"/>
                  </a:lnTo>
                  <a:lnTo>
                    <a:pt x="124092" y="161433"/>
                  </a:lnTo>
                  <a:lnTo>
                    <a:pt x="122984" y="172112"/>
                  </a:lnTo>
                  <a:lnTo>
                    <a:pt x="121713" y="183215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1" name="Google Shape;831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30929" y="2782543"/>
              <a:ext cx="264116" cy="171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2" name="Google Shape;832;p61"/>
          <p:cNvSpPr/>
          <p:nvPr/>
        </p:nvSpPr>
        <p:spPr>
          <a:xfrm>
            <a:off x="2805578" y="986306"/>
            <a:ext cx="257810" cy="289560"/>
          </a:xfrm>
          <a:custGeom>
            <a:rect b="b" l="l" r="r" t="t"/>
            <a:pathLst>
              <a:path extrusionOk="0" h="289559" w="257810">
                <a:moveTo>
                  <a:pt x="14344" y="289143"/>
                </a:moveTo>
                <a:lnTo>
                  <a:pt x="0" y="272122"/>
                </a:lnTo>
                <a:lnTo>
                  <a:pt x="198" y="268960"/>
                </a:lnTo>
                <a:lnTo>
                  <a:pt x="824" y="266141"/>
                </a:lnTo>
                <a:lnTo>
                  <a:pt x="1449" y="263322"/>
                </a:lnTo>
                <a:lnTo>
                  <a:pt x="26949" y="225698"/>
                </a:lnTo>
                <a:lnTo>
                  <a:pt x="53064" y="193517"/>
                </a:lnTo>
                <a:lnTo>
                  <a:pt x="88083" y="153110"/>
                </a:lnTo>
                <a:lnTo>
                  <a:pt x="118727" y="119810"/>
                </a:lnTo>
                <a:lnTo>
                  <a:pt x="154038" y="84940"/>
                </a:lnTo>
                <a:lnTo>
                  <a:pt x="187644" y="54881"/>
                </a:lnTo>
                <a:lnTo>
                  <a:pt x="224295" y="26036"/>
                </a:lnTo>
                <a:lnTo>
                  <a:pt x="252206" y="13239"/>
                </a:lnTo>
                <a:lnTo>
                  <a:pt x="253640" y="13664"/>
                </a:lnTo>
                <a:lnTo>
                  <a:pt x="252622" y="15463"/>
                </a:lnTo>
                <a:lnTo>
                  <a:pt x="251604" y="17262"/>
                </a:lnTo>
                <a:lnTo>
                  <a:pt x="249328" y="18839"/>
                </a:lnTo>
                <a:lnTo>
                  <a:pt x="245793" y="20194"/>
                </a:lnTo>
                <a:lnTo>
                  <a:pt x="242258" y="21550"/>
                </a:lnTo>
                <a:lnTo>
                  <a:pt x="237293" y="22442"/>
                </a:lnTo>
                <a:lnTo>
                  <a:pt x="230897" y="22873"/>
                </a:lnTo>
                <a:lnTo>
                  <a:pt x="224501" y="23304"/>
                </a:lnTo>
                <a:lnTo>
                  <a:pt x="214130" y="12615"/>
                </a:lnTo>
                <a:lnTo>
                  <a:pt x="213523" y="8842"/>
                </a:lnTo>
                <a:lnTo>
                  <a:pt x="230846" y="259"/>
                </a:lnTo>
                <a:lnTo>
                  <a:pt x="236556" y="0"/>
                </a:lnTo>
                <a:lnTo>
                  <a:pt x="240882" y="872"/>
                </a:lnTo>
                <a:lnTo>
                  <a:pt x="243822" y="2877"/>
                </a:lnTo>
                <a:lnTo>
                  <a:pt x="246761" y="4882"/>
                </a:lnTo>
                <a:lnTo>
                  <a:pt x="255625" y="23213"/>
                </a:lnTo>
                <a:lnTo>
                  <a:pt x="256617" y="27559"/>
                </a:lnTo>
                <a:lnTo>
                  <a:pt x="257226" y="32261"/>
                </a:lnTo>
                <a:lnTo>
                  <a:pt x="257450" y="37321"/>
                </a:lnTo>
                <a:lnTo>
                  <a:pt x="257246" y="43335"/>
                </a:lnTo>
                <a:lnTo>
                  <a:pt x="256143" y="50309"/>
                </a:lnTo>
                <a:lnTo>
                  <a:pt x="254139" y="58240"/>
                </a:lnTo>
                <a:lnTo>
                  <a:pt x="251235" y="67131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05834" y="792850"/>
            <a:ext cx="1128549" cy="313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4" name="Google Shape;834;p61"/>
          <p:cNvGrpSpPr/>
          <p:nvPr/>
        </p:nvGrpSpPr>
        <p:grpSpPr>
          <a:xfrm>
            <a:off x="4572469" y="829179"/>
            <a:ext cx="306618" cy="257810"/>
            <a:chOff x="4572469" y="829179"/>
            <a:chExt cx="306618" cy="257810"/>
          </a:xfrm>
        </p:grpSpPr>
        <p:sp>
          <p:nvSpPr>
            <p:cNvPr id="835" name="Google Shape;835;p61"/>
            <p:cNvSpPr/>
            <p:nvPr/>
          </p:nvSpPr>
          <p:spPr>
            <a:xfrm>
              <a:off x="4572469" y="829179"/>
              <a:ext cx="128905" cy="257810"/>
            </a:xfrm>
            <a:custGeom>
              <a:rect b="b" l="l" r="r" t="t"/>
              <a:pathLst>
                <a:path extrusionOk="0" h="257809" w="128904">
                  <a:moveTo>
                    <a:pt x="80968" y="25405"/>
                  </a:moveTo>
                  <a:lnTo>
                    <a:pt x="81289" y="11792"/>
                  </a:lnTo>
                  <a:lnTo>
                    <a:pt x="81095" y="3323"/>
                  </a:lnTo>
                  <a:lnTo>
                    <a:pt x="80385" y="0"/>
                  </a:lnTo>
                  <a:lnTo>
                    <a:pt x="64372" y="45760"/>
                  </a:lnTo>
                  <a:lnTo>
                    <a:pt x="50852" y="90114"/>
                  </a:lnTo>
                  <a:lnTo>
                    <a:pt x="39717" y="134117"/>
                  </a:lnTo>
                  <a:lnTo>
                    <a:pt x="31725" y="178926"/>
                  </a:lnTo>
                  <a:lnTo>
                    <a:pt x="29003" y="216458"/>
                  </a:lnTo>
                  <a:lnTo>
                    <a:pt x="29155" y="224041"/>
                  </a:lnTo>
                  <a:lnTo>
                    <a:pt x="36519" y="252892"/>
                  </a:lnTo>
                  <a:lnTo>
                    <a:pt x="39403" y="256113"/>
                  </a:lnTo>
                  <a:lnTo>
                    <a:pt x="42602" y="257651"/>
                  </a:lnTo>
                  <a:lnTo>
                    <a:pt x="46113" y="257508"/>
                  </a:lnTo>
                  <a:lnTo>
                    <a:pt x="49624" y="257364"/>
                  </a:lnTo>
                  <a:lnTo>
                    <a:pt x="69030" y="236749"/>
                  </a:lnTo>
                  <a:lnTo>
                    <a:pt x="72980" y="231111"/>
                  </a:lnTo>
                  <a:lnTo>
                    <a:pt x="76365" y="224999"/>
                  </a:lnTo>
                  <a:lnTo>
                    <a:pt x="79188" y="218414"/>
                  </a:lnTo>
                  <a:lnTo>
                    <a:pt x="82011" y="211829"/>
                  </a:lnTo>
                  <a:lnTo>
                    <a:pt x="87782" y="172705"/>
                  </a:lnTo>
                  <a:lnTo>
                    <a:pt x="86538" y="166876"/>
                  </a:lnTo>
                  <a:lnTo>
                    <a:pt x="83800" y="161744"/>
                  </a:lnTo>
                  <a:lnTo>
                    <a:pt x="81062" y="156612"/>
                  </a:lnTo>
                  <a:lnTo>
                    <a:pt x="43235" y="136483"/>
                  </a:lnTo>
                  <a:lnTo>
                    <a:pt x="30606" y="135696"/>
                  </a:lnTo>
                  <a:lnTo>
                    <a:pt x="24893" y="135799"/>
                  </a:lnTo>
                  <a:lnTo>
                    <a:pt x="19782" y="136400"/>
                  </a:lnTo>
                  <a:lnTo>
                    <a:pt x="14672" y="137000"/>
                  </a:lnTo>
                  <a:lnTo>
                    <a:pt x="10397" y="138174"/>
                  </a:lnTo>
                  <a:lnTo>
                    <a:pt x="6955" y="139921"/>
                  </a:lnTo>
                  <a:lnTo>
                    <a:pt x="3514" y="141668"/>
                  </a:lnTo>
                  <a:lnTo>
                    <a:pt x="1435" y="144264"/>
                  </a:lnTo>
                  <a:lnTo>
                    <a:pt x="717" y="147708"/>
                  </a:lnTo>
                  <a:lnTo>
                    <a:pt x="0" y="151152"/>
                  </a:lnTo>
                  <a:lnTo>
                    <a:pt x="3888" y="153218"/>
                  </a:lnTo>
                  <a:lnTo>
                    <a:pt x="12382" y="153903"/>
                  </a:lnTo>
                  <a:lnTo>
                    <a:pt x="20876" y="154589"/>
                  </a:lnTo>
                  <a:lnTo>
                    <a:pt x="28317" y="154863"/>
                  </a:lnTo>
                  <a:lnTo>
                    <a:pt x="34703" y="154724"/>
                  </a:lnTo>
                  <a:lnTo>
                    <a:pt x="40161" y="154371"/>
                  </a:lnTo>
                  <a:lnTo>
                    <a:pt x="79861" y="146843"/>
                  </a:lnTo>
                  <a:lnTo>
                    <a:pt x="111867" y="137565"/>
                  </a:lnTo>
                  <a:lnTo>
                    <a:pt x="128569" y="131778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6" name="Google Shape;836;p6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71924" y="908812"/>
              <a:ext cx="207163" cy="10040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37" name="Google Shape;837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81698" y="825139"/>
            <a:ext cx="218734" cy="248733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61"/>
          <p:cNvSpPr/>
          <p:nvPr/>
        </p:nvSpPr>
        <p:spPr>
          <a:xfrm>
            <a:off x="5380275" y="940164"/>
            <a:ext cx="71755" cy="12700"/>
          </a:xfrm>
          <a:custGeom>
            <a:rect b="b" l="l" r="r" t="t"/>
            <a:pathLst>
              <a:path extrusionOk="0" h="12700" w="71754">
                <a:moveTo>
                  <a:pt x="11865" y="11080"/>
                </a:moveTo>
                <a:lnTo>
                  <a:pt x="7853" y="12154"/>
                </a:lnTo>
                <a:lnTo>
                  <a:pt x="4510" y="11512"/>
                </a:lnTo>
                <a:lnTo>
                  <a:pt x="1837" y="9154"/>
                </a:lnTo>
                <a:lnTo>
                  <a:pt x="0" y="7534"/>
                </a:lnTo>
                <a:lnTo>
                  <a:pt x="1857" y="6116"/>
                </a:lnTo>
                <a:lnTo>
                  <a:pt x="7410" y="4902"/>
                </a:lnTo>
                <a:lnTo>
                  <a:pt x="12963" y="3687"/>
                </a:lnTo>
                <a:lnTo>
                  <a:pt x="60526" y="276"/>
                </a:lnTo>
                <a:lnTo>
                  <a:pt x="71334" y="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9" name="Google Shape;839;p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62302" y="784005"/>
            <a:ext cx="407133" cy="251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type="title"/>
          </p:nvPr>
        </p:nvSpPr>
        <p:spPr>
          <a:xfrm>
            <a:off x="3232005" y="1663279"/>
            <a:ext cx="268033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IF - ELSE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62"/>
          <p:cNvSpPr txBox="1"/>
          <p:nvPr/>
        </p:nvSpPr>
        <p:spPr>
          <a:xfrm>
            <a:off x="621200" y="602048"/>
            <a:ext cx="4258945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2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switch ( integer expression ) { case constant 1 :</a:t>
            </a:r>
            <a:endParaRPr b="0" i="0" sz="22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do this ;</a:t>
            </a:r>
            <a:endParaRPr b="0" i="0" sz="22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57200" lvl="0" marL="927100" marR="1391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case constant 2 : do this ;</a:t>
            </a:r>
            <a:endParaRPr b="0" i="0" sz="22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57200" lvl="0" marL="927100" marR="138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case constant 3 : do this ;</a:t>
            </a:r>
            <a:endParaRPr b="0" i="0" sz="22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default :</a:t>
            </a:r>
            <a:endParaRPr b="0" i="0" sz="22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do this ;</a:t>
            </a:r>
            <a:endParaRPr b="0" i="0" sz="22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b="0" i="0" sz="22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46" name="Google Shape;84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9155" y="190940"/>
            <a:ext cx="860384" cy="436519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62"/>
          <p:cNvSpPr/>
          <p:nvPr/>
        </p:nvSpPr>
        <p:spPr>
          <a:xfrm>
            <a:off x="1893097" y="1123113"/>
            <a:ext cx="1566545" cy="0"/>
          </a:xfrm>
          <a:custGeom>
            <a:rect b="b" l="l" r="r" t="t"/>
            <a:pathLst>
              <a:path extrusionOk="0" h="120000" w="1566545">
                <a:moveTo>
                  <a:pt x="0" y="0"/>
                </a:moveTo>
                <a:lnTo>
                  <a:pt x="0" y="0"/>
                </a:lnTo>
                <a:lnTo>
                  <a:pt x="1549329" y="0"/>
                </a:lnTo>
                <a:lnTo>
                  <a:pt x="1566354" y="0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62"/>
          <p:cNvSpPr/>
          <p:nvPr/>
        </p:nvSpPr>
        <p:spPr>
          <a:xfrm>
            <a:off x="1944784" y="1811515"/>
            <a:ext cx="1522095" cy="0"/>
          </a:xfrm>
          <a:custGeom>
            <a:rect b="b" l="l" r="r" t="t"/>
            <a:pathLst>
              <a:path extrusionOk="0" h="120000" w="1522095">
                <a:moveTo>
                  <a:pt x="0" y="0"/>
                </a:moveTo>
                <a:lnTo>
                  <a:pt x="0" y="0"/>
                </a:lnTo>
                <a:lnTo>
                  <a:pt x="1504498" y="0"/>
                </a:lnTo>
                <a:lnTo>
                  <a:pt x="1521791" y="0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2"/>
          <p:cNvSpPr/>
          <p:nvPr/>
        </p:nvSpPr>
        <p:spPr>
          <a:xfrm>
            <a:off x="1903625" y="2479421"/>
            <a:ext cx="1566545" cy="0"/>
          </a:xfrm>
          <a:custGeom>
            <a:rect b="b" l="l" r="r" t="t"/>
            <a:pathLst>
              <a:path extrusionOk="0" h="120000" w="1566545">
                <a:moveTo>
                  <a:pt x="0" y="0"/>
                </a:moveTo>
                <a:lnTo>
                  <a:pt x="0" y="0"/>
                </a:lnTo>
                <a:lnTo>
                  <a:pt x="1549396" y="0"/>
                </a:lnTo>
                <a:lnTo>
                  <a:pt x="1566423" y="0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3"/>
          <p:cNvSpPr txBox="1"/>
          <p:nvPr>
            <p:ph type="title"/>
          </p:nvPr>
        </p:nvSpPr>
        <p:spPr>
          <a:xfrm>
            <a:off x="314850" y="278348"/>
            <a:ext cx="7985759" cy="191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Ques </a:t>
            </a:r>
            <a:r>
              <a:rPr lang="en-US" sz="2500"/>
              <a:t>: </a:t>
            </a:r>
            <a:r>
              <a:rPr lang="en-US" sz="2450">
                <a:solidFill>
                  <a:srgbClr val="FFFFFF"/>
                </a:solidFill>
              </a:rPr>
              <a:t>Write a program to create a calculator that performs basic arithmetic operations (add, subtract, multiply and divide) using switch case and functions. The calculator should input two numbers and an operator from user.</a:t>
            </a:r>
            <a:endParaRPr sz="2450"/>
          </a:p>
        </p:txBody>
      </p:sp>
      <p:pic>
        <p:nvPicPr>
          <p:cNvPr id="855" name="Google Shape;85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713" y="1538709"/>
            <a:ext cx="2342969" cy="24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4"/>
          <p:cNvSpPr txBox="1"/>
          <p:nvPr>
            <p:ph type="title"/>
          </p:nvPr>
        </p:nvSpPr>
        <p:spPr>
          <a:xfrm>
            <a:off x="2629435" y="1663279"/>
            <a:ext cx="388556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MCQ Time !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5"/>
          <p:cNvSpPr txBox="1"/>
          <p:nvPr>
            <p:ph type="title"/>
          </p:nvPr>
        </p:nvSpPr>
        <p:spPr>
          <a:xfrm>
            <a:off x="384725" y="345273"/>
            <a:ext cx="294830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Predict the output</a:t>
            </a:r>
            <a:endParaRPr sz="2500"/>
          </a:p>
        </p:txBody>
      </p:sp>
      <p:sp>
        <p:nvSpPr>
          <p:cNvPr id="866" name="Google Shape;866;p65"/>
          <p:cNvSpPr txBox="1"/>
          <p:nvPr/>
        </p:nvSpPr>
        <p:spPr>
          <a:xfrm>
            <a:off x="384725" y="977115"/>
            <a:ext cx="4345305" cy="234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psvm(String[] args ) {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69265" marR="172847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int x = 10, y = 20 ; if ( x == y ) ;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System.out.print(x+” “+y);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67" name="Google Shape;86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5192" y="1785341"/>
            <a:ext cx="149406" cy="1314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8" name="Google Shape;868;p65"/>
          <p:cNvGrpSpPr/>
          <p:nvPr/>
        </p:nvGrpSpPr>
        <p:grpSpPr>
          <a:xfrm>
            <a:off x="4231744" y="1332072"/>
            <a:ext cx="459740" cy="371475"/>
            <a:chOff x="4231744" y="1332072"/>
            <a:chExt cx="459740" cy="371475"/>
          </a:xfrm>
        </p:grpSpPr>
        <p:sp>
          <p:nvSpPr>
            <p:cNvPr id="869" name="Google Shape;869;p65"/>
            <p:cNvSpPr/>
            <p:nvPr/>
          </p:nvSpPr>
          <p:spPr>
            <a:xfrm>
              <a:off x="4231744" y="1332072"/>
              <a:ext cx="459740" cy="371475"/>
            </a:xfrm>
            <a:custGeom>
              <a:rect b="b" l="l" r="r" t="t"/>
              <a:pathLst>
                <a:path extrusionOk="0" h="371475" w="459739">
                  <a:moveTo>
                    <a:pt x="7904" y="57640"/>
                  </a:moveTo>
                  <a:lnTo>
                    <a:pt x="9167" y="36803"/>
                  </a:lnTo>
                  <a:lnTo>
                    <a:pt x="10085" y="21654"/>
                  </a:lnTo>
                  <a:lnTo>
                    <a:pt x="10658" y="12192"/>
                  </a:lnTo>
                  <a:lnTo>
                    <a:pt x="10886" y="8418"/>
                  </a:lnTo>
                  <a:lnTo>
                    <a:pt x="10940" y="7543"/>
                  </a:lnTo>
                  <a:lnTo>
                    <a:pt x="11018" y="8260"/>
                  </a:lnTo>
                  <a:lnTo>
                    <a:pt x="11053" y="9029"/>
                  </a:lnTo>
                  <a:lnTo>
                    <a:pt x="12969" y="50821"/>
                  </a:lnTo>
                  <a:lnTo>
                    <a:pt x="13948" y="69766"/>
                  </a:lnTo>
                  <a:lnTo>
                    <a:pt x="14481" y="81794"/>
                  </a:lnTo>
                  <a:lnTo>
                    <a:pt x="15767" y="123293"/>
                  </a:lnTo>
                  <a:lnTo>
                    <a:pt x="17218" y="182380"/>
                  </a:lnTo>
                  <a:lnTo>
                    <a:pt x="18038" y="225035"/>
                  </a:lnTo>
                  <a:lnTo>
                    <a:pt x="18161" y="238074"/>
                  </a:lnTo>
                  <a:lnTo>
                    <a:pt x="18111" y="248192"/>
                  </a:lnTo>
                  <a:lnTo>
                    <a:pt x="15528" y="293859"/>
                  </a:lnTo>
                  <a:lnTo>
                    <a:pt x="8487" y="331366"/>
                  </a:lnTo>
                  <a:lnTo>
                    <a:pt x="3185" y="348173"/>
                  </a:lnTo>
                  <a:lnTo>
                    <a:pt x="1304" y="354775"/>
                  </a:lnTo>
                  <a:lnTo>
                    <a:pt x="652" y="358388"/>
                  </a:lnTo>
                  <a:lnTo>
                    <a:pt x="0" y="362001"/>
                  </a:lnTo>
                  <a:lnTo>
                    <a:pt x="1262" y="364484"/>
                  </a:lnTo>
                  <a:lnTo>
                    <a:pt x="4438" y="365837"/>
                  </a:lnTo>
                  <a:lnTo>
                    <a:pt x="7615" y="367191"/>
                  </a:lnTo>
                  <a:lnTo>
                    <a:pt x="14696" y="368388"/>
                  </a:lnTo>
                  <a:lnTo>
                    <a:pt x="57762" y="371042"/>
                  </a:lnTo>
                  <a:lnTo>
                    <a:pt x="66011" y="370995"/>
                  </a:lnTo>
                  <a:lnTo>
                    <a:pt x="107989" y="369234"/>
                  </a:lnTo>
                  <a:lnTo>
                    <a:pt x="148957" y="365016"/>
                  </a:lnTo>
                  <a:lnTo>
                    <a:pt x="188814" y="359617"/>
                  </a:lnTo>
                  <a:lnTo>
                    <a:pt x="248323" y="351062"/>
                  </a:lnTo>
                  <a:lnTo>
                    <a:pt x="280584" y="346395"/>
                  </a:lnTo>
                  <a:lnTo>
                    <a:pt x="330665" y="339458"/>
                  </a:lnTo>
                  <a:lnTo>
                    <a:pt x="376408" y="334114"/>
                  </a:lnTo>
                  <a:lnTo>
                    <a:pt x="417958" y="331541"/>
                  </a:lnTo>
                  <a:lnTo>
                    <a:pt x="451182" y="331104"/>
                  </a:lnTo>
                  <a:lnTo>
                    <a:pt x="458148" y="328009"/>
                  </a:lnTo>
                  <a:lnTo>
                    <a:pt x="459548" y="294468"/>
                  </a:lnTo>
                  <a:lnTo>
                    <a:pt x="459521" y="285677"/>
                  </a:lnTo>
                  <a:lnTo>
                    <a:pt x="457350" y="239614"/>
                  </a:lnTo>
                  <a:lnTo>
                    <a:pt x="452946" y="193807"/>
                  </a:lnTo>
                  <a:lnTo>
                    <a:pt x="447904" y="145336"/>
                  </a:lnTo>
                  <a:lnTo>
                    <a:pt x="442730" y="102068"/>
                  </a:lnTo>
                  <a:lnTo>
                    <a:pt x="436603" y="61175"/>
                  </a:lnTo>
                  <a:lnTo>
                    <a:pt x="426384" y="19070"/>
                  </a:lnTo>
                  <a:lnTo>
                    <a:pt x="423956" y="12698"/>
                  </a:lnTo>
                  <a:lnTo>
                    <a:pt x="421529" y="6326"/>
                  </a:lnTo>
                  <a:lnTo>
                    <a:pt x="419273" y="2283"/>
                  </a:lnTo>
                  <a:lnTo>
                    <a:pt x="417188" y="570"/>
                  </a:lnTo>
                  <a:lnTo>
                    <a:pt x="414239" y="0"/>
                  </a:lnTo>
                  <a:lnTo>
                    <a:pt x="409818" y="1929"/>
                  </a:lnTo>
                  <a:lnTo>
                    <a:pt x="403925" y="6358"/>
                  </a:lnTo>
                  <a:lnTo>
                    <a:pt x="396561" y="13287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0" name="Google Shape;870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56237" y="1435711"/>
              <a:ext cx="109583" cy="1768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1" name="Google Shape;871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2794" y="1792872"/>
            <a:ext cx="149843" cy="253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2" name="Google Shape;872;p65"/>
          <p:cNvGrpSpPr/>
          <p:nvPr/>
        </p:nvGrpSpPr>
        <p:grpSpPr>
          <a:xfrm>
            <a:off x="4986538" y="1344408"/>
            <a:ext cx="415290" cy="325120"/>
            <a:chOff x="4986538" y="1344408"/>
            <a:chExt cx="415290" cy="325120"/>
          </a:xfrm>
        </p:grpSpPr>
        <p:sp>
          <p:nvSpPr>
            <p:cNvPr id="873" name="Google Shape;873;p65"/>
            <p:cNvSpPr/>
            <p:nvPr/>
          </p:nvSpPr>
          <p:spPr>
            <a:xfrm>
              <a:off x="4986538" y="1344408"/>
              <a:ext cx="415290" cy="325120"/>
            </a:xfrm>
            <a:custGeom>
              <a:rect b="b" l="l" r="r" t="t"/>
              <a:pathLst>
                <a:path extrusionOk="0" h="325119" w="415289">
                  <a:moveTo>
                    <a:pt x="0" y="33030"/>
                  </a:moveTo>
                  <a:lnTo>
                    <a:pt x="2776" y="27285"/>
                  </a:lnTo>
                  <a:lnTo>
                    <a:pt x="4220" y="26245"/>
                  </a:lnTo>
                  <a:lnTo>
                    <a:pt x="4333" y="29910"/>
                  </a:lnTo>
                  <a:lnTo>
                    <a:pt x="4414" y="32583"/>
                  </a:lnTo>
                  <a:lnTo>
                    <a:pt x="4618" y="39265"/>
                  </a:lnTo>
                  <a:lnTo>
                    <a:pt x="4945" y="49955"/>
                  </a:lnTo>
                  <a:lnTo>
                    <a:pt x="5143" y="58066"/>
                  </a:lnTo>
                  <a:lnTo>
                    <a:pt x="5249" y="66363"/>
                  </a:lnTo>
                  <a:lnTo>
                    <a:pt x="5263" y="74846"/>
                  </a:lnTo>
                  <a:lnTo>
                    <a:pt x="5183" y="83515"/>
                  </a:lnTo>
                  <a:lnTo>
                    <a:pt x="5029" y="92592"/>
                  </a:lnTo>
                  <a:lnTo>
                    <a:pt x="4817" y="102299"/>
                  </a:lnTo>
                  <a:lnTo>
                    <a:pt x="4546" y="112636"/>
                  </a:lnTo>
                  <a:lnTo>
                    <a:pt x="4218" y="123604"/>
                  </a:lnTo>
                  <a:lnTo>
                    <a:pt x="3884" y="134901"/>
                  </a:lnTo>
                  <a:lnTo>
                    <a:pt x="3036" y="180312"/>
                  </a:lnTo>
                  <a:lnTo>
                    <a:pt x="2824" y="213523"/>
                  </a:lnTo>
                  <a:lnTo>
                    <a:pt x="2912" y="224269"/>
                  </a:lnTo>
                  <a:lnTo>
                    <a:pt x="5348" y="264467"/>
                  </a:lnTo>
                  <a:lnTo>
                    <a:pt x="14254" y="302966"/>
                  </a:lnTo>
                  <a:lnTo>
                    <a:pt x="16953" y="307981"/>
                  </a:lnTo>
                  <a:lnTo>
                    <a:pt x="19651" y="312997"/>
                  </a:lnTo>
                  <a:lnTo>
                    <a:pt x="44866" y="324948"/>
                  </a:lnTo>
                  <a:lnTo>
                    <a:pt x="51531" y="324032"/>
                  </a:lnTo>
                  <a:lnTo>
                    <a:pt x="59504" y="322191"/>
                  </a:lnTo>
                  <a:lnTo>
                    <a:pt x="68783" y="319423"/>
                  </a:lnTo>
                  <a:lnTo>
                    <a:pt x="78528" y="316268"/>
                  </a:lnTo>
                  <a:lnTo>
                    <a:pt x="87898" y="313262"/>
                  </a:lnTo>
                  <a:lnTo>
                    <a:pt x="133857" y="299335"/>
                  </a:lnTo>
                  <a:lnTo>
                    <a:pt x="178243" y="288052"/>
                  </a:lnTo>
                  <a:lnTo>
                    <a:pt x="223630" y="279874"/>
                  </a:lnTo>
                  <a:lnTo>
                    <a:pt x="269353" y="275509"/>
                  </a:lnTo>
                  <a:lnTo>
                    <a:pt x="291566" y="275031"/>
                  </a:lnTo>
                  <a:lnTo>
                    <a:pt x="301948" y="275259"/>
                  </a:lnTo>
                  <a:lnTo>
                    <a:pt x="346656" y="281156"/>
                  </a:lnTo>
                  <a:lnTo>
                    <a:pt x="390536" y="295512"/>
                  </a:lnTo>
                  <a:lnTo>
                    <a:pt x="404025" y="300620"/>
                  </a:lnTo>
                  <a:lnTo>
                    <a:pt x="411464" y="302387"/>
                  </a:lnTo>
                  <a:lnTo>
                    <a:pt x="412855" y="300813"/>
                  </a:lnTo>
                  <a:lnTo>
                    <a:pt x="414246" y="299239"/>
                  </a:lnTo>
                  <a:lnTo>
                    <a:pt x="414704" y="291431"/>
                  </a:lnTo>
                  <a:lnTo>
                    <a:pt x="414228" y="277388"/>
                  </a:lnTo>
                  <a:lnTo>
                    <a:pt x="413788" y="266206"/>
                  </a:lnTo>
                  <a:lnTo>
                    <a:pt x="413185" y="253724"/>
                  </a:lnTo>
                  <a:lnTo>
                    <a:pt x="412417" y="239942"/>
                  </a:lnTo>
                  <a:lnTo>
                    <a:pt x="411485" y="224860"/>
                  </a:lnTo>
                  <a:lnTo>
                    <a:pt x="410487" y="208701"/>
                  </a:lnTo>
                  <a:lnTo>
                    <a:pt x="409520" y="191685"/>
                  </a:lnTo>
                  <a:lnTo>
                    <a:pt x="408586" y="173814"/>
                  </a:lnTo>
                  <a:lnTo>
                    <a:pt x="407684" y="155087"/>
                  </a:lnTo>
                  <a:lnTo>
                    <a:pt x="406814" y="137110"/>
                  </a:lnTo>
                  <a:lnTo>
                    <a:pt x="404389" y="97311"/>
                  </a:lnTo>
                  <a:lnTo>
                    <a:pt x="400202" y="58577"/>
                  </a:lnTo>
                  <a:lnTo>
                    <a:pt x="392804" y="18353"/>
                  </a:lnTo>
                  <a:lnTo>
                    <a:pt x="381311" y="0"/>
                  </a:lnTo>
                  <a:lnTo>
                    <a:pt x="374901" y="3392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4" name="Google Shape;874;p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078061" y="1412124"/>
              <a:ext cx="204110" cy="1367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5" name="Google Shape;875;p65"/>
          <p:cNvSpPr/>
          <p:nvPr/>
        </p:nvSpPr>
        <p:spPr>
          <a:xfrm>
            <a:off x="6070048" y="553929"/>
            <a:ext cx="217170" cy="4556760"/>
          </a:xfrm>
          <a:custGeom>
            <a:rect b="b" l="l" r="r" t="t"/>
            <a:pathLst>
              <a:path extrusionOk="0" h="4556760" w="217170">
                <a:moveTo>
                  <a:pt x="199122" y="24462"/>
                </a:moveTo>
                <a:lnTo>
                  <a:pt x="204761" y="18539"/>
                </a:lnTo>
                <a:lnTo>
                  <a:pt x="209168" y="12927"/>
                </a:lnTo>
                <a:lnTo>
                  <a:pt x="212341" y="7626"/>
                </a:lnTo>
                <a:lnTo>
                  <a:pt x="214487" y="4039"/>
                </a:lnTo>
                <a:lnTo>
                  <a:pt x="215830" y="1796"/>
                </a:lnTo>
                <a:lnTo>
                  <a:pt x="216367" y="898"/>
                </a:lnTo>
                <a:lnTo>
                  <a:pt x="216905" y="0"/>
                </a:lnTo>
                <a:lnTo>
                  <a:pt x="217148" y="297"/>
                </a:lnTo>
                <a:lnTo>
                  <a:pt x="217097" y="1790"/>
                </a:lnTo>
                <a:lnTo>
                  <a:pt x="217046" y="3283"/>
                </a:lnTo>
                <a:lnTo>
                  <a:pt x="216919" y="7010"/>
                </a:lnTo>
                <a:lnTo>
                  <a:pt x="216715" y="12971"/>
                </a:lnTo>
                <a:lnTo>
                  <a:pt x="216316" y="18801"/>
                </a:lnTo>
                <a:lnTo>
                  <a:pt x="215424" y="27349"/>
                </a:lnTo>
                <a:lnTo>
                  <a:pt x="214039" y="38616"/>
                </a:lnTo>
                <a:lnTo>
                  <a:pt x="212161" y="52601"/>
                </a:lnTo>
                <a:lnTo>
                  <a:pt x="210032" y="68415"/>
                </a:lnTo>
                <a:lnTo>
                  <a:pt x="207892" y="85168"/>
                </a:lnTo>
                <a:lnTo>
                  <a:pt x="201531" y="139869"/>
                </a:lnTo>
                <a:lnTo>
                  <a:pt x="196757" y="186348"/>
                </a:lnTo>
                <a:lnTo>
                  <a:pt x="193219" y="227417"/>
                </a:lnTo>
                <a:lnTo>
                  <a:pt x="190242" y="270557"/>
                </a:lnTo>
                <a:lnTo>
                  <a:pt x="188283" y="317246"/>
                </a:lnTo>
                <a:lnTo>
                  <a:pt x="187274" y="362442"/>
                </a:lnTo>
                <a:lnTo>
                  <a:pt x="186392" y="418984"/>
                </a:lnTo>
                <a:lnTo>
                  <a:pt x="185952" y="443608"/>
                </a:lnTo>
                <a:lnTo>
                  <a:pt x="185054" y="481842"/>
                </a:lnTo>
                <a:lnTo>
                  <a:pt x="183091" y="529205"/>
                </a:lnTo>
                <a:lnTo>
                  <a:pt x="179949" y="577915"/>
                </a:lnTo>
                <a:lnTo>
                  <a:pt x="175674" y="625808"/>
                </a:lnTo>
                <a:lnTo>
                  <a:pt x="170023" y="674357"/>
                </a:lnTo>
                <a:lnTo>
                  <a:pt x="163220" y="723963"/>
                </a:lnTo>
                <a:lnTo>
                  <a:pt x="158277" y="757455"/>
                </a:lnTo>
                <a:lnTo>
                  <a:pt x="155830" y="774091"/>
                </a:lnTo>
                <a:lnTo>
                  <a:pt x="148742" y="823507"/>
                </a:lnTo>
                <a:lnTo>
                  <a:pt x="142415" y="874270"/>
                </a:lnTo>
                <a:lnTo>
                  <a:pt x="136962" y="927686"/>
                </a:lnTo>
                <a:lnTo>
                  <a:pt x="132248" y="983627"/>
                </a:lnTo>
                <a:lnTo>
                  <a:pt x="127852" y="1039692"/>
                </a:lnTo>
                <a:lnTo>
                  <a:pt x="123601" y="1096892"/>
                </a:lnTo>
                <a:lnTo>
                  <a:pt x="120960" y="1135974"/>
                </a:lnTo>
                <a:lnTo>
                  <a:pt x="118637" y="1175953"/>
                </a:lnTo>
                <a:lnTo>
                  <a:pt x="117547" y="1196205"/>
                </a:lnTo>
                <a:lnTo>
                  <a:pt x="116442" y="1216534"/>
                </a:lnTo>
                <a:lnTo>
                  <a:pt x="115321" y="1236940"/>
                </a:lnTo>
                <a:lnTo>
                  <a:pt x="114185" y="1257422"/>
                </a:lnTo>
                <a:lnTo>
                  <a:pt x="113056" y="1278135"/>
                </a:lnTo>
                <a:lnTo>
                  <a:pt x="111957" y="1299232"/>
                </a:lnTo>
                <a:lnTo>
                  <a:pt x="110887" y="1320713"/>
                </a:lnTo>
                <a:lnTo>
                  <a:pt x="109847" y="1342578"/>
                </a:lnTo>
                <a:lnTo>
                  <a:pt x="108808" y="1364641"/>
                </a:lnTo>
                <a:lnTo>
                  <a:pt x="107741" y="1386715"/>
                </a:lnTo>
                <a:lnTo>
                  <a:pt x="105521" y="1430896"/>
                </a:lnTo>
                <a:lnTo>
                  <a:pt x="103175" y="1474873"/>
                </a:lnTo>
                <a:lnTo>
                  <a:pt x="100693" y="1518396"/>
                </a:lnTo>
                <a:lnTo>
                  <a:pt x="97311" y="1573828"/>
                </a:lnTo>
                <a:lnTo>
                  <a:pt x="92267" y="1653534"/>
                </a:lnTo>
                <a:lnTo>
                  <a:pt x="89446" y="1696597"/>
                </a:lnTo>
                <a:lnTo>
                  <a:pt x="84505" y="1765573"/>
                </a:lnTo>
                <a:lnTo>
                  <a:pt x="80116" y="1817693"/>
                </a:lnTo>
                <a:lnTo>
                  <a:pt x="77322" y="1850204"/>
                </a:lnTo>
                <a:lnTo>
                  <a:pt x="74001" y="1889022"/>
                </a:lnTo>
                <a:lnTo>
                  <a:pt x="70154" y="1934144"/>
                </a:lnTo>
                <a:lnTo>
                  <a:pt x="66289" y="1979510"/>
                </a:lnTo>
                <a:lnTo>
                  <a:pt x="62913" y="2019058"/>
                </a:lnTo>
                <a:lnTo>
                  <a:pt x="60026" y="2052788"/>
                </a:lnTo>
                <a:lnTo>
                  <a:pt x="57630" y="2080701"/>
                </a:lnTo>
                <a:lnTo>
                  <a:pt x="55472" y="2105899"/>
                </a:lnTo>
                <a:lnTo>
                  <a:pt x="51127" y="2157466"/>
                </a:lnTo>
                <a:lnTo>
                  <a:pt x="46761" y="2210531"/>
                </a:lnTo>
                <a:lnTo>
                  <a:pt x="42497" y="2264729"/>
                </a:lnTo>
                <a:lnTo>
                  <a:pt x="38384" y="2319809"/>
                </a:lnTo>
                <a:lnTo>
                  <a:pt x="34598" y="2374620"/>
                </a:lnTo>
                <a:lnTo>
                  <a:pt x="31177" y="2429033"/>
                </a:lnTo>
                <a:lnTo>
                  <a:pt x="28161" y="2483425"/>
                </a:lnTo>
                <a:lnTo>
                  <a:pt x="25551" y="2537873"/>
                </a:lnTo>
                <a:lnTo>
                  <a:pt x="23303" y="2592463"/>
                </a:lnTo>
                <a:lnTo>
                  <a:pt x="21441" y="2647160"/>
                </a:lnTo>
                <a:lnTo>
                  <a:pt x="20149" y="2701660"/>
                </a:lnTo>
                <a:lnTo>
                  <a:pt x="19366" y="2755989"/>
                </a:lnTo>
                <a:lnTo>
                  <a:pt x="18972" y="2783247"/>
                </a:lnTo>
                <a:lnTo>
                  <a:pt x="18546" y="2810591"/>
                </a:lnTo>
                <a:lnTo>
                  <a:pt x="18088" y="2838021"/>
                </a:lnTo>
                <a:lnTo>
                  <a:pt x="17651" y="2865496"/>
                </a:lnTo>
                <a:lnTo>
                  <a:pt x="17005" y="2920456"/>
                </a:lnTo>
                <a:lnTo>
                  <a:pt x="16668" y="2976601"/>
                </a:lnTo>
                <a:lnTo>
                  <a:pt x="16566" y="3018602"/>
                </a:lnTo>
                <a:lnTo>
                  <a:pt x="16489" y="3073945"/>
                </a:lnTo>
                <a:lnTo>
                  <a:pt x="16437" y="3142629"/>
                </a:lnTo>
                <a:lnTo>
                  <a:pt x="16410" y="3224654"/>
                </a:lnTo>
                <a:lnTo>
                  <a:pt x="16386" y="3306757"/>
                </a:lnTo>
                <a:lnTo>
                  <a:pt x="16345" y="3375672"/>
                </a:lnTo>
                <a:lnTo>
                  <a:pt x="16287" y="3431400"/>
                </a:lnTo>
                <a:lnTo>
                  <a:pt x="16212" y="3473941"/>
                </a:lnTo>
                <a:lnTo>
                  <a:pt x="15953" y="3531723"/>
                </a:lnTo>
                <a:lnTo>
                  <a:pt x="15376" y="3588455"/>
                </a:lnTo>
                <a:lnTo>
                  <a:pt x="14473" y="3644910"/>
                </a:lnTo>
                <a:lnTo>
                  <a:pt x="13254" y="3700432"/>
                </a:lnTo>
                <a:lnTo>
                  <a:pt x="11747" y="3755013"/>
                </a:lnTo>
                <a:lnTo>
                  <a:pt x="10118" y="3809259"/>
                </a:lnTo>
                <a:lnTo>
                  <a:pt x="9268" y="3836293"/>
                </a:lnTo>
                <a:lnTo>
                  <a:pt x="8333" y="3866392"/>
                </a:lnTo>
                <a:lnTo>
                  <a:pt x="6021" y="3945154"/>
                </a:lnTo>
                <a:lnTo>
                  <a:pt x="4644" y="3993817"/>
                </a:lnTo>
                <a:lnTo>
                  <a:pt x="3322" y="4042179"/>
                </a:lnTo>
                <a:lnTo>
                  <a:pt x="2260" y="4083752"/>
                </a:lnTo>
                <a:lnTo>
                  <a:pt x="916" y="4146529"/>
                </a:lnTo>
                <a:lnTo>
                  <a:pt x="274" y="4204996"/>
                </a:lnTo>
                <a:lnTo>
                  <a:pt x="0" y="4282001"/>
                </a:lnTo>
                <a:lnTo>
                  <a:pt x="19" y="4321922"/>
                </a:lnTo>
                <a:lnTo>
                  <a:pt x="444" y="4382472"/>
                </a:lnTo>
                <a:lnTo>
                  <a:pt x="2332" y="4436219"/>
                </a:lnTo>
                <a:lnTo>
                  <a:pt x="6509" y="4479323"/>
                </a:lnTo>
                <a:lnTo>
                  <a:pt x="15367" y="4525489"/>
                </a:lnTo>
                <a:lnTo>
                  <a:pt x="23672" y="4547544"/>
                </a:lnTo>
                <a:lnTo>
                  <a:pt x="28631" y="4556333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Google Shape;876;p65"/>
          <p:cNvGrpSpPr/>
          <p:nvPr/>
        </p:nvGrpSpPr>
        <p:grpSpPr>
          <a:xfrm>
            <a:off x="6645692" y="569630"/>
            <a:ext cx="690664" cy="382237"/>
            <a:chOff x="6645692" y="569630"/>
            <a:chExt cx="690664" cy="382237"/>
          </a:xfrm>
        </p:grpSpPr>
        <p:pic>
          <p:nvPicPr>
            <p:cNvPr id="877" name="Google Shape;877;p6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645692" y="591059"/>
              <a:ext cx="336639" cy="216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8" name="Google Shape;878;p65"/>
            <p:cNvSpPr/>
            <p:nvPr/>
          </p:nvSpPr>
          <p:spPr>
            <a:xfrm>
              <a:off x="6951068" y="591187"/>
              <a:ext cx="74295" cy="360680"/>
            </a:xfrm>
            <a:custGeom>
              <a:rect b="b" l="l" r="r" t="t"/>
              <a:pathLst>
                <a:path extrusionOk="0" h="360680" w="74295">
                  <a:moveTo>
                    <a:pt x="74066" y="485"/>
                  </a:moveTo>
                  <a:lnTo>
                    <a:pt x="67104" y="0"/>
                  </a:lnTo>
                  <a:lnTo>
                    <a:pt x="62359" y="303"/>
                  </a:lnTo>
                  <a:lnTo>
                    <a:pt x="59844" y="1395"/>
                  </a:lnTo>
                  <a:lnTo>
                    <a:pt x="58099" y="2152"/>
                  </a:lnTo>
                  <a:lnTo>
                    <a:pt x="47052" y="40713"/>
                  </a:lnTo>
                  <a:lnTo>
                    <a:pt x="39139" y="86527"/>
                  </a:lnTo>
                  <a:lnTo>
                    <a:pt x="37445" y="97580"/>
                  </a:lnTo>
                  <a:lnTo>
                    <a:pt x="35625" y="109216"/>
                  </a:lnTo>
                  <a:lnTo>
                    <a:pt x="29411" y="147528"/>
                  </a:lnTo>
                  <a:lnTo>
                    <a:pt x="22243" y="189669"/>
                  </a:lnTo>
                  <a:lnTo>
                    <a:pt x="19579" y="205206"/>
                  </a:lnTo>
                  <a:lnTo>
                    <a:pt x="10051" y="262857"/>
                  </a:lnTo>
                  <a:lnTo>
                    <a:pt x="2525" y="312712"/>
                  </a:lnTo>
                  <a:lnTo>
                    <a:pt x="0" y="349150"/>
                  </a:lnTo>
                  <a:lnTo>
                    <a:pt x="55" y="356877"/>
                  </a:lnTo>
                  <a:lnTo>
                    <a:pt x="325" y="360368"/>
                  </a:lnTo>
                  <a:lnTo>
                    <a:pt x="803" y="359623"/>
                  </a:lnTo>
                  <a:lnTo>
                    <a:pt x="1496" y="358558"/>
                  </a:lnTo>
                  <a:lnTo>
                    <a:pt x="3664" y="355206"/>
                  </a:lnTo>
                  <a:lnTo>
                    <a:pt x="7315" y="349567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9" name="Google Shape;879;p6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81437" y="569630"/>
              <a:ext cx="354919" cy="267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0" name="Google Shape;880;p65"/>
            <p:cNvSpPr/>
            <p:nvPr/>
          </p:nvSpPr>
          <p:spPr>
            <a:xfrm>
              <a:off x="6684410" y="875648"/>
              <a:ext cx="611505" cy="48895"/>
            </a:xfrm>
            <a:custGeom>
              <a:rect b="b" l="l" r="r" t="t"/>
              <a:pathLst>
                <a:path extrusionOk="0" h="48894" w="611504">
                  <a:moveTo>
                    <a:pt x="20681" y="48655"/>
                  </a:moveTo>
                  <a:lnTo>
                    <a:pt x="13082" y="48265"/>
                  </a:lnTo>
                  <a:lnTo>
                    <a:pt x="7627" y="47415"/>
                  </a:lnTo>
                  <a:lnTo>
                    <a:pt x="4316" y="46107"/>
                  </a:lnTo>
                  <a:lnTo>
                    <a:pt x="2037" y="45206"/>
                  </a:lnTo>
                  <a:lnTo>
                    <a:pt x="717" y="44684"/>
                  </a:lnTo>
                  <a:lnTo>
                    <a:pt x="358" y="44542"/>
                  </a:lnTo>
                  <a:lnTo>
                    <a:pt x="0" y="44400"/>
                  </a:lnTo>
                  <a:lnTo>
                    <a:pt x="392" y="44348"/>
                  </a:lnTo>
                  <a:lnTo>
                    <a:pt x="1534" y="44386"/>
                  </a:lnTo>
                  <a:lnTo>
                    <a:pt x="2676" y="44423"/>
                  </a:lnTo>
                  <a:lnTo>
                    <a:pt x="6873" y="44562"/>
                  </a:lnTo>
                  <a:lnTo>
                    <a:pt x="14126" y="44802"/>
                  </a:lnTo>
                  <a:lnTo>
                    <a:pt x="20208" y="44976"/>
                  </a:lnTo>
                  <a:lnTo>
                    <a:pt x="27575" y="45138"/>
                  </a:lnTo>
                  <a:lnTo>
                    <a:pt x="36225" y="45289"/>
                  </a:lnTo>
                  <a:lnTo>
                    <a:pt x="46160" y="45427"/>
                  </a:lnTo>
                  <a:lnTo>
                    <a:pt x="57368" y="45501"/>
                  </a:lnTo>
                  <a:lnTo>
                    <a:pt x="69838" y="45459"/>
                  </a:lnTo>
                  <a:lnTo>
                    <a:pt x="115149" y="44407"/>
                  </a:lnTo>
                  <a:lnTo>
                    <a:pt x="154091" y="41507"/>
                  </a:lnTo>
                  <a:lnTo>
                    <a:pt x="200423" y="36496"/>
                  </a:lnTo>
                  <a:lnTo>
                    <a:pt x="252317" y="30075"/>
                  </a:lnTo>
                  <a:lnTo>
                    <a:pt x="308330" y="22656"/>
                  </a:lnTo>
                  <a:lnTo>
                    <a:pt x="335455" y="19193"/>
                  </a:lnTo>
                  <a:lnTo>
                    <a:pt x="386805" y="13055"/>
                  </a:lnTo>
                  <a:lnTo>
                    <a:pt x="434348" y="8234"/>
                  </a:lnTo>
                  <a:lnTo>
                    <a:pt x="478141" y="5002"/>
                  </a:lnTo>
                  <a:lnTo>
                    <a:pt x="517226" y="3004"/>
                  </a:lnTo>
                  <a:lnTo>
                    <a:pt x="564894" y="1552"/>
                  </a:lnTo>
                  <a:lnTo>
                    <a:pt x="577132" y="1232"/>
                  </a:lnTo>
                  <a:lnTo>
                    <a:pt x="587340" y="926"/>
                  </a:lnTo>
                  <a:lnTo>
                    <a:pt x="595516" y="634"/>
                  </a:lnTo>
                  <a:lnTo>
                    <a:pt x="605069" y="253"/>
                  </a:lnTo>
                  <a:lnTo>
                    <a:pt x="610375" y="42"/>
                  </a:lnTo>
                  <a:lnTo>
                    <a:pt x="611435" y="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1" name="Google Shape;881;p65"/>
          <p:cNvGrpSpPr/>
          <p:nvPr/>
        </p:nvGrpSpPr>
        <p:grpSpPr>
          <a:xfrm>
            <a:off x="6449620" y="1276713"/>
            <a:ext cx="191653" cy="211278"/>
            <a:chOff x="6449620" y="1276713"/>
            <a:chExt cx="191653" cy="211278"/>
          </a:xfrm>
        </p:grpSpPr>
        <p:sp>
          <p:nvSpPr>
            <p:cNvPr id="882" name="Google Shape;882;p65"/>
            <p:cNvSpPr/>
            <p:nvPr/>
          </p:nvSpPr>
          <p:spPr>
            <a:xfrm>
              <a:off x="6449620" y="1276713"/>
              <a:ext cx="41910" cy="204470"/>
            </a:xfrm>
            <a:custGeom>
              <a:rect b="b" l="l" r="r" t="t"/>
              <a:pathLst>
                <a:path extrusionOk="0" h="204469" w="41910">
                  <a:moveTo>
                    <a:pt x="41147" y="4986"/>
                  </a:moveTo>
                  <a:lnTo>
                    <a:pt x="41478" y="1981"/>
                  </a:lnTo>
                  <a:lnTo>
                    <a:pt x="41656" y="369"/>
                  </a:lnTo>
                  <a:lnTo>
                    <a:pt x="41679" y="153"/>
                  </a:lnTo>
                  <a:lnTo>
                    <a:pt x="41697" y="0"/>
                  </a:lnTo>
                  <a:lnTo>
                    <a:pt x="41576" y="279"/>
                  </a:lnTo>
                  <a:lnTo>
                    <a:pt x="41319" y="992"/>
                  </a:lnTo>
                  <a:lnTo>
                    <a:pt x="41062" y="1705"/>
                  </a:lnTo>
                  <a:lnTo>
                    <a:pt x="39643" y="5640"/>
                  </a:lnTo>
                  <a:lnTo>
                    <a:pt x="28072" y="42166"/>
                  </a:lnTo>
                  <a:lnTo>
                    <a:pt x="15221" y="88827"/>
                  </a:lnTo>
                  <a:lnTo>
                    <a:pt x="4495" y="133487"/>
                  </a:lnTo>
                  <a:lnTo>
                    <a:pt x="0" y="179819"/>
                  </a:lnTo>
                  <a:lnTo>
                    <a:pt x="837" y="192438"/>
                  </a:lnTo>
                  <a:lnTo>
                    <a:pt x="2716" y="20445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3" name="Google Shape;883;p6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540753" y="1337567"/>
              <a:ext cx="100520" cy="1504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84" name="Google Shape;884;p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94912" y="1314594"/>
            <a:ext cx="119243" cy="155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6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089025" y="1295219"/>
            <a:ext cx="90069" cy="1855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6" name="Google Shape;886;p65"/>
          <p:cNvGrpSpPr/>
          <p:nvPr/>
        </p:nvGrpSpPr>
        <p:grpSpPr>
          <a:xfrm>
            <a:off x="737260" y="1886010"/>
            <a:ext cx="1854835" cy="553720"/>
            <a:chOff x="737260" y="1886010"/>
            <a:chExt cx="1854835" cy="553720"/>
          </a:xfrm>
        </p:grpSpPr>
        <p:sp>
          <p:nvSpPr>
            <p:cNvPr id="887" name="Google Shape;887;p65"/>
            <p:cNvSpPr/>
            <p:nvPr/>
          </p:nvSpPr>
          <p:spPr>
            <a:xfrm>
              <a:off x="737260" y="1886010"/>
              <a:ext cx="1854835" cy="553720"/>
            </a:xfrm>
            <a:custGeom>
              <a:rect b="b" l="l" r="r" t="t"/>
              <a:pathLst>
                <a:path extrusionOk="0" h="553719" w="1854835">
                  <a:moveTo>
                    <a:pt x="289194" y="24226"/>
                  </a:moveTo>
                  <a:lnTo>
                    <a:pt x="248973" y="8343"/>
                  </a:lnTo>
                  <a:lnTo>
                    <a:pt x="200573" y="2701"/>
                  </a:lnTo>
                  <a:lnTo>
                    <a:pt x="152344" y="349"/>
                  </a:lnTo>
                  <a:lnTo>
                    <a:pt x="122672" y="0"/>
                  </a:lnTo>
                  <a:lnTo>
                    <a:pt x="109524" y="205"/>
                  </a:lnTo>
                  <a:lnTo>
                    <a:pt x="65504" y="5252"/>
                  </a:lnTo>
                  <a:lnTo>
                    <a:pt x="22798" y="19772"/>
                  </a:lnTo>
                  <a:lnTo>
                    <a:pt x="676" y="55592"/>
                  </a:lnTo>
                  <a:lnTo>
                    <a:pt x="0" y="103503"/>
                  </a:lnTo>
                  <a:lnTo>
                    <a:pt x="14" y="119867"/>
                  </a:lnTo>
                  <a:lnTo>
                    <a:pt x="523" y="160585"/>
                  </a:lnTo>
                  <a:lnTo>
                    <a:pt x="4422" y="213080"/>
                  </a:lnTo>
                  <a:lnTo>
                    <a:pt x="8450" y="257241"/>
                  </a:lnTo>
                  <a:lnTo>
                    <a:pt x="9264" y="266221"/>
                  </a:lnTo>
                  <a:lnTo>
                    <a:pt x="11988" y="304629"/>
                  </a:lnTo>
                  <a:lnTo>
                    <a:pt x="13384" y="349464"/>
                  </a:lnTo>
                  <a:lnTo>
                    <a:pt x="13844" y="391328"/>
                  </a:lnTo>
                  <a:lnTo>
                    <a:pt x="13973" y="439591"/>
                  </a:lnTo>
                  <a:lnTo>
                    <a:pt x="14113" y="457379"/>
                  </a:lnTo>
                  <a:lnTo>
                    <a:pt x="18307" y="494078"/>
                  </a:lnTo>
                  <a:lnTo>
                    <a:pt x="20292" y="500977"/>
                  </a:lnTo>
                  <a:lnTo>
                    <a:pt x="51626" y="524046"/>
                  </a:lnTo>
                  <a:lnTo>
                    <a:pt x="83618" y="524969"/>
                  </a:lnTo>
                  <a:lnTo>
                    <a:pt x="91307" y="525203"/>
                  </a:lnTo>
                  <a:lnTo>
                    <a:pt x="135047" y="528755"/>
                  </a:lnTo>
                  <a:lnTo>
                    <a:pt x="172823" y="533789"/>
                  </a:lnTo>
                  <a:lnTo>
                    <a:pt x="187905" y="535872"/>
                  </a:lnTo>
                  <a:lnTo>
                    <a:pt x="234371" y="541105"/>
                  </a:lnTo>
                  <a:lnTo>
                    <a:pt x="275850" y="544025"/>
                  </a:lnTo>
                  <a:lnTo>
                    <a:pt x="328210" y="545133"/>
                  </a:lnTo>
                  <a:lnTo>
                    <a:pt x="373126" y="545423"/>
                  </a:lnTo>
                  <a:lnTo>
                    <a:pt x="420189" y="545522"/>
                  </a:lnTo>
                  <a:lnTo>
                    <a:pt x="442876" y="545568"/>
                  </a:lnTo>
                  <a:lnTo>
                    <a:pt x="494348" y="546224"/>
                  </a:lnTo>
                  <a:lnTo>
                    <a:pt x="546169" y="548289"/>
                  </a:lnTo>
                  <a:lnTo>
                    <a:pt x="591984" y="550578"/>
                  </a:lnTo>
                  <a:lnTo>
                    <a:pt x="611795" y="551516"/>
                  </a:lnTo>
                  <a:lnTo>
                    <a:pt x="656238" y="553113"/>
                  </a:lnTo>
                  <a:lnTo>
                    <a:pt x="694715" y="553461"/>
                  </a:lnTo>
                  <a:lnTo>
                    <a:pt x="719235" y="553457"/>
                  </a:lnTo>
                  <a:lnTo>
                    <a:pt x="766181" y="553062"/>
                  </a:lnTo>
                  <a:lnTo>
                    <a:pt x="818880" y="551372"/>
                  </a:lnTo>
                  <a:lnTo>
                    <a:pt x="864428" y="548902"/>
                  </a:lnTo>
                  <a:lnTo>
                    <a:pt x="892994" y="547191"/>
                  </a:lnTo>
                  <a:lnTo>
                    <a:pt x="921666" y="545485"/>
                  </a:lnTo>
                  <a:lnTo>
                    <a:pt x="968068" y="543057"/>
                  </a:lnTo>
                  <a:lnTo>
                    <a:pt x="1016871" y="541349"/>
                  </a:lnTo>
                  <a:lnTo>
                    <a:pt x="1060808" y="540306"/>
                  </a:lnTo>
                  <a:lnTo>
                    <a:pt x="1074959" y="539938"/>
                  </a:lnTo>
                  <a:lnTo>
                    <a:pt x="1088924" y="539522"/>
                  </a:lnTo>
                  <a:lnTo>
                    <a:pt x="1102704" y="539058"/>
                  </a:lnTo>
                  <a:lnTo>
                    <a:pt x="1116353" y="538612"/>
                  </a:lnTo>
                  <a:lnTo>
                    <a:pt x="1129929" y="538248"/>
                  </a:lnTo>
                  <a:lnTo>
                    <a:pt x="1143432" y="537967"/>
                  </a:lnTo>
                  <a:lnTo>
                    <a:pt x="1156861" y="537768"/>
                  </a:lnTo>
                  <a:lnTo>
                    <a:pt x="1171721" y="537565"/>
                  </a:lnTo>
                  <a:lnTo>
                    <a:pt x="1189517" y="537270"/>
                  </a:lnTo>
                  <a:lnTo>
                    <a:pt x="1233915" y="536409"/>
                  </a:lnTo>
                  <a:lnTo>
                    <a:pt x="1277739" y="535385"/>
                  </a:lnTo>
                  <a:lnTo>
                    <a:pt x="1323494" y="533581"/>
                  </a:lnTo>
                  <a:lnTo>
                    <a:pt x="1368552" y="529957"/>
                  </a:lnTo>
                  <a:lnTo>
                    <a:pt x="1428603" y="524317"/>
                  </a:lnTo>
                  <a:lnTo>
                    <a:pt x="1452410" y="522095"/>
                  </a:lnTo>
                  <a:lnTo>
                    <a:pt x="1491591" y="518826"/>
                  </a:lnTo>
                  <a:lnTo>
                    <a:pt x="1544265" y="516816"/>
                  </a:lnTo>
                  <a:lnTo>
                    <a:pt x="1585071" y="516280"/>
                  </a:lnTo>
                  <a:lnTo>
                    <a:pt x="1597070" y="516338"/>
                  </a:lnTo>
                  <a:lnTo>
                    <a:pt x="1607511" y="516548"/>
                  </a:lnTo>
                  <a:lnTo>
                    <a:pt x="1616393" y="516910"/>
                  </a:lnTo>
                  <a:lnTo>
                    <a:pt x="1623716" y="517423"/>
                  </a:lnTo>
                  <a:lnTo>
                    <a:pt x="1631135" y="517946"/>
                  </a:lnTo>
                  <a:lnTo>
                    <a:pt x="1640307" y="518339"/>
                  </a:lnTo>
                  <a:lnTo>
                    <a:pt x="1651232" y="518600"/>
                  </a:lnTo>
                  <a:lnTo>
                    <a:pt x="1663909" y="518730"/>
                  </a:lnTo>
                  <a:lnTo>
                    <a:pt x="1676625" y="518771"/>
                  </a:lnTo>
                  <a:lnTo>
                    <a:pt x="1687666" y="518763"/>
                  </a:lnTo>
                  <a:lnTo>
                    <a:pt x="1731768" y="516962"/>
                  </a:lnTo>
                  <a:lnTo>
                    <a:pt x="1756188" y="514665"/>
                  </a:lnTo>
                  <a:lnTo>
                    <a:pt x="1768509" y="513549"/>
                  </a:lnTo>
                  <a:lnTo>
                    <a:pt x="1813690" y="510053"/>
                  </a:lnTo>
                  <a:lnTo>
                    <a:pt x="1838926" y="508822"/>
                  </a:lnTo>
                  <a:lnTo>
                    <a:pt x="1844277" y="507090"/>
                  </a:lnTo>
                  <a:lnTo>
                    <a:pt x="1845887" y="503989"/>
                  </a:lnTo>
                  <a:lnTo>
                    <a:pt x="1847496" y="500888"/>
                  </a:lnTo>
                  <a:lnTo>
                    <a:pt x="1847663" y="495152"/>
                  </a:lnTo>
                  <a:lnTo>
                    <a:pt x="1846385" y="486779"/>
                  </a:lnTo>
                  <a:lnTo>
                    <a:pt x="1845493" y="480463"/>
                  </a:lnTo>
                  <a:lnTo>
                    <a:pt x="1842920" y="439453"/>
                  </a:lnTo>
                  <a:lnTo>
                    <a:pt x="1842938" y="431410"/>
                  </a:lnTo>
                  <a:lnTo>
                    <a:pt x="1847469" y="384928"/>
                  </a:lnTo>
                  <a:lnTo>
                    <a:pt x="1848643" y="376503"/>
                  </a:lnTo>
                  <a:lnTo>
                    <a:pt x="1852985" y="328397"/>
                  </a:lnTo>
                  <a:lnTo>
                    <a:pt x="1854383" y="278044"/>
                  </a:lnTo>
                  <a:lnTo>
                    <a:pt x="1854365" y="265623"/>
                  </a:lnTo>
                  <a:lnTo>
                    <a:pt x="1852195" y="222674"/>
                  </a:lnTo>
                  <a:lnTo>
                    <a:pt x="1844693" y="177434"/>
                  </a:lnTo>
                  <a:lnTo>
                    <a:pt x="1835892" y="137824"/>
                  </a:lnTo>
                  <a:lnTo>
                    <a:pt x="1824465" y="99550"/>
                  </a:lnTo>
                  <a:lnTo>
                    <a:pt x="1792423" y="67176"/>
                  </a:lnTo>
                  <a:lnTo>
                    <a:pt x="1756099" y="55057"/>
                  </a:lnTo>
                  <a:lnTo>
                    <a:pt x="1717130" y="45607"/>
                  </a:lnTo>
                  <a:lnTo>
                    <a:pt x="1676722" y="38315"/>
                  </a:lnTo>
                  <a:lnTo>
                    <a:pt x="1623967" y="32970"/>
                  </a:lnTo>
                  <a:lnTo>
                    <a:pt x="1571791" y="30023"/>
                  </a:lnTo>
                  <a:lnTo>
                    <a:pt x="1532407" y="28224"/>
                  </a:lnTo>
                  <a:lnTo>
                    <a:pt x="1494439" y="26901"/>
                  </a:lnTo>
                  <a:lnTo>
                    <a:pt x="1481035" y="26472"/>
                  </a:lnTo>
                  <a:lnTo>
                    <a:pt x="1467058" y="25986"/>
                  </a:lnTo>
                  <a:lnTo>
                    <a:pt x="1452509" y="25443"/>
                  </a:lnTo>
                  <a:lnTo>
                    <a:pt x="1437388" y="24843"/>
                  </a:lnTo>
                  <a:lnTo>
                    <a:pt x="1421807" y="24227"/>
                  </a:lnTo>
                  <a:lnTo>
                    <a:pt x="1372977" y="22542"/>
                  </a:lnTo>
                  <a:lnTo>
                    <a:pt x="1323592" y="21237"/>
                  </a:lnTo>
                  <a:lnTo>
                    <a:pt x="1275884" y="20409"/>
                  </a:lnTo>
                  <a:lnTo>
                    <a:pt x="1226924" y="19932"/>
                  </a:lnTo>
                  <a:lnTo>
                    <a:pt x="1181190" y="19779"/>
                  </a:lnTo>
                  <a:lnTo>
                    <a:pt x="1152937" y="19748"/>
                  </a:lnTo>
                  <a:lnTo>
                    <a:pt x="1124754" y="19809"/>
                  </a:lnTo>
                  <a:lnTo>
                    <a:pt x="1079589" y="20382"/>
                  </a:lnTo>
                  <a:lnTo>
                    <a:pt x="1032363" y="22267"/>
                  </a:lnTo>
                  <a:lnTo>
                    <a:pt x="983919" y="25233"/>
                  </a:lnTo>
                  <a:lnTo>
                    <a:pt x="929289" y="29052"/>
                  </a:lnTo>
                  <a:lnTo>
                    <a:pt x="856870" y="34247"/>
                  </a:lnTo>
                  <a:lnTo>
                    <a:pt x="827949" y="36313"/>
                  </a:lnTo>
                  <a:lnTo>
                    <a:pt x="806075" y="37858"/>
                  </a:lnTo>
                  <a:lnTo>
                    <a:pt x="791249" y="38884"/>
                  </a:lnTo>
                  <a:lnTo>
                    <a:pt x="779889" y="39682"/>
                  </a:lnTo>
                  <a:lnTo>
                    <a:pt x="768411" y="40541"/>
                  </a:lnTo>
                  <a:lnTo>
                    <a:pt x="756815" y="41463"/>
                  </a:lnTo>
                  <a:lnTo>
                    <a:pt x="745102" y="42446"/>
                  </a:lnTo>
                  <a:lnTo>
                    <a:pt x="732080" y="43546"/>
                  </a:lnTo>
                  <a:lnTo>
                    <a:pt x="716560" y="44817"/>
                  </a:lnTo>
                  <a:lnTo>
                    <a:pt x="678024" y="47871"/>
                  </a:lnTo>
                  <a:lnTo>
                    <a:pt x="626599" y="51536"/>
                  </a:lnTo>
                  <a:lnTo>
                    <a:pt x="571611" y="52978"/>
                  </a:lnTo>
                  <a:lnTo>
                    <a:pt x="549956" y="53073"/>
                  </a:lnTo>
                  <a:lnTo>
                    <a:pt x="527411" y="52928"/>
                  </a:lnTo>
                  <a:lnTo>
                    <a:pt x="506579" y="52397"/>
                  </a:lnTo>
                  <a:lnTo>
                    <a:pt x="487459" y="51481"/>
                  </a:lnTo>
                  <a:lnTo>
                    <a:pt x="470050" y="50179"/>
                  </a:lnTo>
                  <a:lnTo>
                    <a:pt x="454316" y="48789"/>
                  </a:lnTo>
                  <a:lnTo>
                    <a:pt x="440216" y="47608"/>
                  </a:lnTo>
                  <a:lnTo>
                    <a:pt x="388986" y="44872"/>
                  </a:lnTo>
                  <a:lnTo>
                    <a:pt x="345229" y="44500"/>
                  </a:lnTo>
                  <a:lnTo>
                    <a:pt x="321812" y="44429"/>
                  </a:lnTo>
                  <a:lnTo>
                    <a:pt x="303227" y="44275"/>
                  </a:lnTo>
                  <a:lnTo>
                    <a:pt x="263688" y="41411"/>
                  </a:lnTo>
                  <a:lnTo>
                    <a:pt x="255957" y="38244"/>
                  </a:lnTo>
                  <a:lnTo>
                    <a:pt x="248226" y="35079"/>
                  </a:lnTo>
                  <a:lnTo>
                    <a:pt x="243222" y="32607"/>
                  </a:lnTo>
                  <a:lnTo>
                    <a:pt x="240944" y="30830"/>
                  </a:lnTo>
                  <a:lnTo>
                    <a:pt x="238666" y="29053"/>
                  </a:lnTo>
                  <a:lnTo>
                    <a:pt x="237283" y="27975"/>
                  </a:lnTo>
                  <a:lnTo>
                    <a:pt x="236795" y="27594"/>
                  </a:lnTo>
                  <a:lnTo>
                    <a:pt x="236307" y="27213"/>
                  </a:lnTo>
                  <a:lnTo>
                    <a:pt x="236503" y="27583"/>
                  </a:lnTo>
                  <a:lnTo>
                    <a:pt x="237383" y="28701"/>
                  </a:lnTo>
                  <a:lnTo>
                    <a:pt x="238640" y="30299"/>
                  </a:lnTo>
                  <a:lnTo>
                    <a:pt x="243189" y="36081"/>
                  </a:lnTo>
                  <a:lnTo>
                    <a:pt x="251029" y="46046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5"/>
            <p:cNvSpPr/>
            <p:nvPr/>
          </p:nvSpPr>
          <p:spPr>
            <a:xfrm>
              <a:off x="2296190" y="2116626"/>
              <a:ext cx="61594" cy="132715"/>
            </a:xfrm>
            <a:custGeom>
              <a:rect b="b" l="l" r="r" t="t"/>
              <a:pathLst>
                <a:path extrusionOk="0" h="132714" w="61594">
                  <a:moveTo>
                    <a:pt x="31880" y="63354"/>
                  </a:moveTo>
                  <a:lnTo>
                    <a:pt x="26794" y="51416"/>
                  </a:lnTo>
                  <a:lnTo>
                    <a:pt x="22753" y="43981"/>
                  </a:lnTo>
                  <a:lnTo>
                    <a:pt x="19757" y="41051"/>
                  </a:lnTo>
                  <a:lnTo>
                    <a:pt x="17807" y="42624"/>
                  </a:lnTo>
                  <a:lnTo>
                    <a:pt x="11183" y="82473"/>
                  </a:lnTo>
                  <a:lnTo>
                    <a:pt x="10363" y="110710"/>
                  </a:lnTo>
                  <a:lnTo>
                    <a:pt x="10489" y="118071"/>
                  </a:lnTo>
                  <a:lnTo>
                    <a:pt x="21489" y="132182"/>
                  </a:lnTo>
                  <a:lnTo>
                    <a:pt x="23665" y="130966"/>
                  </a:lnTo>
                  <a:lnTo>
                    <a:pt x="25849" y="128233"/>
                  </a:lnTo>
                  <a:lnTo>
                    <a:pt x="28033" y="125500"/>
                  </a:lnTo>
                  <a:lnTo>
                    <a:pt x="30177" y="121525"/>
                  </a:lnTo>
                  <a:lnTo>
                    <a:pt x="32279" y="116306"/>
                  </a:lnTo>
                  <a:lnTo>
                    <a:pt x="34381" y="111088"/>
                  </a:lnTo>
                  <a:lnTo>
                    <a:pt x="40949" y="72273"/>
                  </a:lnTo>
                  <a:lnTo>
                    <a:pt x="42252" y="39177"/>
                  </a:lnTo>
                  <a:lnTo>
                    <a:pt x="41637" y="33958"/>
                  </a:lnTo>
                  <a:lnTo>
                    <a:pt x="40383" y="29360"/>
                  </a:lnTo>
                  <a:lnTo>
                    <a:pt x="39130" y="24762"/>
                  </a:lnTo>
                  <a:lnTo>
                    <a:pt x="28175" y="12010"/>
                  </a:lnTo>
                  <a:lnTo>
                    <a:pt x="25662" y="12525"/>
                  </a:lnTo>
                  <a:lnTo>
                    <a:pt x="22808" y="14602"/>
                  </a:lnTo>
                  <a:lnTo>
                    <a:pt x="19954" y="16679"/>
                  </a:lnTo>
                  <a:lnTo>
                    <a:pt x="17066" y="20745"/>
                  </a:lnTo>
                  <a:lnTo>
                    <a:pt x="14143" y="26799"/>
                  </a:lnTo>
                  <a:lnTo>
                    <a:pt x="11220" y="32853"/>
                  </a:lnTo>
                  <a:lnTo>
                    <a:pt x="8629" y="39732"/>
                  </a:lnTo>
                  <a:lnTo>
                    <a:pt x="6370" y="47435"/>
                  </a:lnTo>
                  <a:lnTo>
                    <a:pt x="4110" y="55138"/>
                  </a:lnTo>
                  <a:lnTo>
                    <a:pt x="0" y="99992"/>
                  </a:lnTo>
                  <a:lnTo>
                    <a:pt x="54" y="111941"/>
                  </a:lnTo>
                  <a:lnTo>
                    <a:pt x="10580" y="126800"/>
                  </a:lnTo>
                  <a:lnTo>
                    <a:pt x="13862" y="127387"/>
                  </a:lnTo>
                  <a:lnTo>
                    <a:pt x="42677" y="102029"/>
                  </a:lnTo>
                  <a:lnTo>
                    <a:pt x="50851" y="83405"/>
                  </a:lnTo>
                  <a:lnTo>
                    <a:pt x="53173" y="76829"/>
                  </a:lnTo>
                  <a:lnTo>
                    <a:pt x="54911" y="70435"/>
                  </a:lnTo>
                  <a:lnTo>
                    <a:pt x="56063" y="64222"/>
                  </a:lnTo>
                  <a:lnTo>
                    <a:pt x="57217" y="58008"/>
                  </a:lnTo>
                  <a:lnTo>
                    <a:pt x="57948" y="49593"/>
                  </a:lnTo>
                  <a:lnTo>
                    <a:pt x="58259" y="38976"/>
                  </a:lnTo>
                  <a:lnTo>
                    <a:pt x="58570" y="28359"/>
                  </a:lnTo>
                  <a:lnTo>
                    <a:pt x="58037" y="21569"/>
                  </a:lnTo>
                  <a:lnTo>
                    <a:pt x="56658" y="18606"/>
                  </a:lnTo>
                  <a:lnTo>
                    <a:pt x="55280" y="15643"/>
                  </a:lnTo>
                  <a:lnTo>
                    <a:pt x="52328" y="13416"/>
                  </a:lnTo>
                  <a:lnTo>
                    <a:pt x="47802" y="11923"/>
                  </a:lnTo>
                  <a:lnTo>
                    <a:pt x="43276" y="10431"/>
                  </a:lnTo>
                  <a:lnTo>
                    <a:pt x="39821" y="10906"/>
                  </a:lnTo>
                  <a:lnTo>
                    <a:pt x="37436" y="13349"/>
                  </a:lnTo>
                  <a:lnTo>
                    <a:pt x="35050" y="15792"/>
                  </a:lnTo>
                  <a:lnTo>
                    <a:pt x="32797" y="19536"/>
                  </a:lnTo>
                  <a:lnTo>
                    <a:pt x="30675" y="24580"/>
                  </a:lnTo>
                  <a:lnTo>
                    <a:pt x="28552" y="29623"/>
                  </a:lnTo>
                  <a:lnTo>
                    <a:pt x="22494" y="67599"/>
                  </a:lnTo>
                  <a:lnTo>
                    <a:pt x="21920" y="87078"/>
                  </a:lnTo>
                  <a:lnTo>
                    <a:pt x="22208" y="91314"/>
                  </a:lnTo>
                  <a:lnTo>
                    <a:pt x="33618" y="105436"/>
                  </a:lnTo>
                  <a:lnTo>
                    <a:pt x="36290" y="104885"/>
                  </a:lnTo>
                  <a:lnTo>
                    <a:pt x="39288" y="103384"/>
                  </a:lnTo>
                  <a:lnTo>
                    <a:pt x="42285" y="101882"/>
                  </a:lnTo>
                  <a:lnTo>
                    <a:pt x="54554" y="76290"/>
                  </a:lnTo>
                  <a:lnTo>
                    <a:pt x="56530" y="69629"/>
                  </a:lnTo>
                  <a:lnTo>
                    <a:pt x="60805" y="27865"/>
                  </a:lnTo>
                  <a:lnTo>
                    <a:pt x="61094" y="16491"/>
                  </a:lnTo>
                  <a:lnTo>
                    <a:pt x="60549" y="8934"/>
                  </a:lnTo>
                  <a:lnTo>
                    <a:pt x="59170" y="5195"/>
                  </a:lnTo>
                  <a:lnTo>
                    <a:pt x="57255" y="0"/>
                  </a:lnTo>
                  <a:lnTo>
                    <a:pt x="53251" y="2549"/>
                  </a:lnTo>
                  <a:lnTo>
                    <a:pt x="47158" y="12844"/>
                  </a:lnTo>
                </a:path>
              </a:pathLst>
            </a:custGeom>
            <a:noFill/>
            <a:ln cap="flat" cmpd="sng" w="277200">
              <a:solidFill>
                <a:srgbClr val="FF2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6"/>
          <p:cNvSpPr txBox="1"/>
          <p:nvPr>
            <p:ph type="title"/>
          </p:nvPr>
        </p:nvSpPr>
        <p:spPr>
          <a:xfrm>
            <a:off x="384725" y="345273"/>
            <a:ext cx="374142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HW : Predict the output</a:t>
            </a:r>
            <a:endParaRPr sz="2500"/>
          </a:p>
        </p:txBody>
      </p:sp>
      <p:sp>
        <p:nvSpPr>
          <p:cNvPr id="894" name="Google Shape;894;p66"/>
          <p:cNvSpPr txBox="1"/>
          <p:nvPr/>
        </p:nvSpPr>
        <p:spPr>
          <a:xfrm>
            <a:off x="384725" y="977115"/>
            <a:ext cx="3562985" cy="334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psvm( ) {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69265" marR="119634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int x = 3, y = 5 ; if ( x == 3 )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457198" lvl="0" marL="469265" marR="2159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System.out.print(x); else ;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System.out.print(y);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Take positive integer input and tell if it is even or odd</a:t>
            </a:r>
            <a:endParaRPr/>
          </a:p>
        </p:txBody>
      </p:sp>
      <p:pic>
        <p:nvPicPr>
          <p:cNvPr id="63" name="Google Shape;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493" y="1471799"/>
            <a:ext cx="100038" cy="154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36"/>
          <p:cNvGrpSpPr/>
          <p:nvPr/>
        </p:nvGrpSpPr>
        <p:grpSpPr>
          <a:xfrm>
            <a:off x="2405579" y="1462222"/>
            <a:ext cx="384150" cy="194015"/>
            <a:chOff x="2405579" y="1462222"/>
            <a:chExt cx="384150" cy="194015"/>
          </a:xfrm>
        </p:grpSpPr>
        <p:pic>
          <p:nvPicPr>
            <p:cNvPr id="65" name="Google Shape;65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5579" y="1530949"/>
              <a:ext cx="169569" cy="125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36"/>
            <p:cNvSpPr/>
            <p:nvPr/>
          </p:nvSpPr>
          <p:spPr>
            <a:xfrm>
              <a:off x="2629074" y="1462222"/>
              <a:ext cx="160655" cy="156845"/>
            </a:xfrm>
            <a:custGeom>
              <a:rect b="b" l="l" r="r" t="t"/>
              <a:pathLst>
                <a:path extrusionOk="0" h="156844" w="160655">
                  <a:moveTo>
                    <a:pt x="0" y="25534"/>
                  </a:moveTo>
                  <a:lnTo>
                    <a:pt x="6180" y="12914"/>
                  </a:lnTo>
                  <a:lnTo>
                    <a:pt x="9399" y="5211"/>
                  </a:lnTo>
                  <a:lnTo>
                    <a:pt x="9657" y="2423"/>
                  </a:lnTo>
                  <a:lnTo>
                    <a:pt x="9837" y="474"/>
                  </a:lnTo>
                  <a:lnTo>
                    <a:pt x="9761" y="0"/>
                  </a:lnTo>
                  <a:lnTo>
                    <a:pt x="9429" y="1000"/>
                  </a:lnTo>
                  <a:lnTo>
                    <a:pt x="9096" y="1999"/>
                  </a:lnTo>
                  <a:lnTo>
                    <a:pt x="4644" y="25402"/>
                  </a:lnTo>
                  <a:lnTo>
                    <a:pt x="4446" y="32669"/>
                  </a:lnTo>
                  <a:lnTo>
                    <a:pt x="5305" y="37243"/>
                  </a:lnTo>
                  <a:lnTo>
                    <a:pt x="7222" y="39123"/>
                  </a:lnTo>
                  <a:lnTo>
                    <a:pt x="9139" y="41002"/>
                  </a:lnTo>
                  <a:lnTo>
                    <a:pt x="11457" y="41807"/>
                  </a:lnTo>
                  <a:lnTo>
                    <a:pt x="14176" y="41538"/>
                  </a:lnTo>
                  <a:lnTo>
                    <a:pt x="22947" y="20743"/>
                  </a:lnTo>
                  <a:lnTo>
                    <a:pt x="23192" y="15614"/>
                  </a:lnTo>
                  <a:lnTo>
                    <a:pt x="22518" y="11375"/>
                  </a:lnTo>
                  <a:lnTo>
                    <a:pt x="20926" y="8028"/>
                  </a:lnTo>
                  <a:lnTo>
                    <a:pt x="18701" y="3352"/>
                  </a:lnTo>
                  <a:lnTo>
                    <a:pt x="14363" y="4485"/>
                  </a:lnTo>
                  <a:lnTo>
                    <a:pt x="7910" y="11425"/>
                  </a:lnTo>
                </a:path>
                <a:path extrusionOk="0" h="156844" w="160655">
                  <a:moveTo>
                    <a:pt x="86687" y="33899"/>
                  </a:moveTo>
                  <a:lnTo>
                    <a:pt x="89117" y="25240"/>
                  </a:lnTo>
                  <a:lnTo>
                    <a:pt x="91514" y="18466"/>
                  </a:lnTo>
                  <a:lnTo>
                    <a:pt x="93877" y="13580"/>
                  </a:lnTo>
                  <a:lnTo>
                    <a:pt x="95490" y="10246"/>
                  </a:lnTo>
                  <a:lnTo>
                    <a:pt x="96449" y="8262"/>
                  </a:lnTo>
                  <a:lnTo>
                    <a:pt x="96756" y="7628"/>
                  </a:lnTo>
                  <a:lnTo>
                    <a:pt x="97063" y="6994"/>
                  </a:lnTo>
                  <a:lnTo>
                    <a:pt x="96970" y="7652"/>
                  </a:lnTo>
                  <a:lnTo>
                    <a:pt x="96805" y="8303"/>
                  </a:lnTo>
                  <a:lnTo>
                    <a:pt x="96291" y="10337"/>
                  </a:lnTo>
                  <a:lnTo>
                    <a:pt x="95427" y="13757"/>
                  </a:lnTo>
                  <a:lnTo>
                    <a:pt x="94563" y="17177"/>
                  </a:lnTo>
                  <a:lnTo>
                    <a:pt x="76320" y="53487"/>
                  </a:lnTo>
                  <a:lnTo>
                    <a:pt x="66099" y="72335"/>
                  </a:lnTo>
                  <a:lnTo>
                    <a:pt x="60888" y="81895"/>
                  </a:lnTo>
                  <a:lnTo>
                    <a:pt x="43476" y="116234"/>
                  </a:lnTo>
                  <a:lnTo>
                    <a:pt x="33742" y="139952"/>
                  </a:lnTo>
                  <a:lnTo>
                    <a:pt x="34303" y="147467"/>
                  </a:lnTo>
                  <a:lnTo>
                    <a:pt x="38057" y="155170"/>
                  </a:lnTo>
                </a:path>
                <a:path extrusionOk="0" h="156844" w="160655">
                  <a:moveTo>
                    <a:pt x="116386" y="112973"/>
                  </a:moveTo>
                  <a:lnTo>
                    <a:pt x="118704" y="116601"/>
                  </a:lnTo>
                  <a:lnTo>
                    <a:pt x="120032" y="122012"/>
                  </a:lnTo>
                  <a:lnTo>
                    <a:pt x="120371" y="129208"/>
                  </a:lnTo>
                  <a:lnTo>
                    <a:pt x="120709" y="136404"/>
                  </a:lnTo>
                  <a:lnTo>
                    <a:pt x="122094" y="142008"/>
                  </a:lnTo>
                  <a:lnTo>
                    <a:pt x="124526" y="146021"/>
                  </a:lnTo>
                  <a:lnTo>
                    <a:pt x="126956" y="150034"/>
                  </a:lnTo>
                  <a:lnTo>
                    <a:pt x="130271" y="152802"/>
                  </a:lnTo>
                  <a:lnTo>
                    <a:pt x="134468" y="154325"/>
                  </a:lnTo>
                  <a:lnTo>
                    <a:pt x="138666" y="155849"/>
                  </a:lnTo>
                  <a:lnTo>
                    <a:pt x="141796" y="156624"/>
                  </a:lnTo>
                  <a:lnTo>
                    <a:pt x="143858" y="156651"/>
                  </a:lnTo>
                  <a:lnTo>
                    <a:pt x="145921" y="156678"/>
                  </a:lnTo>
                  <a:lnTo>
                    <a:pt x="147976" y="155923"/>
                  </a:lnTo>
                  <a:lnTo>
                    <a:pt x="150025" y="154383"/>
                  </a:lnTo>
                  <a:lnTo>
                    <a:pt x="152073" y="152845"/>
                  </a:lnTo>
                  <a:lnTo>
                    <a:pt x="154122" y="149489"/>
                  </a:lnTo>
                  <a:lnTo>
                    <a:pt x="156171" y="144317"/>
                  </a:lnTo>
                  <a:lnTo>
                    <a:pt x="158222" y="139144"/>
                  </a:lnTo>
                  <a:lnTo>
                    <a:pt x="159452" y="133316"/>
                  </a:lnTo>
                  <a:lnTo>
                    <a:pt x="159861" y="126830"/>
                  </a:lnTo>
                  <a:lnTo>
                    <a:pt x="160434" y="117753"/>
                  </a:lnTo>
                  <a:lnTo>
                    <a:pt x="157568" y="113399"/>
                  </a:lnTo>
                  <a:lnTo>
                    <a:pt x="151263" y="113765"/>
                  </a:lnTo>
                </a:path>
                <a:path extrusionOk="0" h="156844" w="160655">
                  <a:moveTo>
                    <a:pt x="135430" y="128929"/>
                  </a:moveTo>
                  <a:lnTo>
                    <a:pt x="136526" y="116344"/>
                  </a:lnTo>
                  <a:lnTo>
                    <a:pt x="135782" y="109222"/>
                  </a:lnTo>
                  <a:lnTo>
                    <a:pt x="133199" y="107561"/>
                  </a:lnTo>
                  <a:lnTo>
                    <a:pt x="130649" y="105922"/>
                  </a:lnTo>
                  <a:lnTo>
                    <a:pt x="129566" y="113162"/>
                  </a:lnTo>
                  <a:lnTo>
                    <a:pt x="129948" y="129283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" name="Google Shape;6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8588" y="1511946"/>
            <a:ext cx="122356" cy="8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4153" y="1501328"/>
            <a:ext cx="184081" cy="10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98775" y="1443713"/>
            <a:ext cx="139341" cy="17585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6"/>
          <p:cNvSpPr/>
          <p:nvPr/>
        </p:nvSpPr>
        <p:spPr>
          <a:xfrm>
            <a:off x="4767500" y="1501992"/>
            <a:ext cx="563245" cy="130810"/>
          </a:xfrm>
          <a:custGeom>
            <a:rect b="b" l="l" r="r" t="t"/>
            <a:pathLst>
              <a:path extrusionOk="0" h="130810" w="563245">
                <a:moveTo>
                  <a:pt x="6438" y="38032"/>
                </a:moveTo>
                <a:lnTo>
                  <a:pt x="35794" y="68389"/>
                </a:lnTo>
                <a:lnTo>
                  <a:pt x="48800" y="69009"/>
                </a:lnTo>
                <a:lnTo>
                  <a:pt x="54097" y="68156"/>
                </a:lnTo>
                <a:lnTo>
                  <a:pt x="58190" y="66138"/>
                </a:lnTo>
                <a:lnTo>
                  <a:pt x="62283" y="64120"/>
                </a:lnTo>
                <a:lnTo>
                  <a:pt x="85918" y="36970"/>
                </a:lnTo>
                <a:lnTo>
                  <a:pt x="87748" y="33198"/>
                </a:lnTo>
                <a:lnTo>
                  <a:pt x="88925" y="28349"/>
                </a:lnTo>
                <a:lnTo>
                  <a:pt x="89449" y="22422"/>
                </a:lnTo>
                <a:lnTo>
                  <a:pt x="89972" y="16495"/>
                </a:lnTo>
                <a:lnTo>
                  <a:pt x="89483" y="12228"/>
                </a:lnTo>
                <a:lnTo>
                  <a:pt x="87981" y="9623"/>
                </a:lnTo>
                <a:lnTo>
                  <a:pt x="86479" y="7017"/>
                </a:lnTo>
                <a:lnTo>
                  <a:pt x="70249" y="565"/>
                </a:lnTo>
                <a:lnTo>
                  <a:pt x="66090" y="97"/>
                </a:lnTo>
                <a:lnTo>
                  <a:pt x="25704" y="16480"/>
                </a:lnTo>
                <a:lnTo>
                  <a:pt x="20879" y="21081"/>
                </a:lnTo>
                <a:lnTo>
                  <a:pt x="16447" y="26085"/>
                </a:lnTo>
                <a:lnTo>
                  <a:pt x="12407" y="31490"/>
                </a:lnTo>
                <a:lnTo>
                  <a:pt x="8366" y="36895"/>
                </a:lnTo>
                <a:lnTo>
                  <a:pt x="5370" y="42486"/>
                </a:lnTo>
                <a:lnTo>
                  <a:pt x="3417" y="48262"/>
                </a:lnTo>
                <a:lnTo>
                  <a:pt x="1465" y="54038"/>
                </a:lnTo>
                <a:lnTo>
                  <a:pt x="390" y="59906"/>
                </a:lnTo>
                <a:lnTo>
                  <a:pt x="195" y="65865"/>
                </a:lnTo>
                <a:lnTo>
                  <a:pt x="0" y="71824"/>
                </a:lnTo>
                <a:lnTo>
                  <a:pt x="1127" y="77646"/>
                </a:lnTo>
                <a:lnTo>
                  <a:pt x="3577" y="83333"/>
                </a:lnTo>
                <a:lnTo>
                  <a:pt x="6027" y="89018"/>
                </a:lnTo>
                <a:lnTo>
                  <a:pt x="10388" y="93542"/>
                </a:lnTo>
                <a:lnTo>
                  <a:pt x="16662" y="96903"/>
                </a:lnTo>
                <a:lnTo>
                  <a:pt x="22934" y="100264"/>
                </a:lnTo>
                <a:lnTo>
                  <a:pt x="63627" y="104928"/>
                </a:lnTo>
                <a:lnTo>
                  <a:pt x="72592" y="105023"/>
                </a:lnTo>
                <a:lnTo>
                  <a:pt x="80915" y="103765"/>
                </a:lnTo>
                <a:lnTo>
                  <a:pt x="115528" y="87357"/>
                </a:lnTo>
                <a:lnTo>
                  <a:pt x="136370" y="66166"/>
                </a:lnTo>
                <a:lnTo>
                  <a:pt x="138688" y="62177"/>
                </a:lnTo>
                <a:lnTo>
                  <a:pt x="140403" y="56798"/>
                </a:lnTo>
                <a:lnTo>
                  <a:pt x="141516" y="50029"/>
                </a:lnTo>
                <a:lnTo>
                  <a:pt x="142629" y="43261"/>
                </a:lnTo>
                <a:lnTo>
                  <a:pt x="143198" y="38709"/>
                </a:lnTo>
                <a:lnTo>
                  <a:pt x="143224" y="36373"/>
                </a:lnTo>
                <a:lnTo>
                  <a:pt x="143249" y="34037"/>
                </a:lnTo>
                <a:lnTo>
                  <a:pt x="142112" y="31524"/>
                </a:lnTo>
                <a:lnTo>
                  <a:pt x="139813" y="28832"/>
                </a:lnTo>
                <a:lnTo>
                  <a:pt x="137514" y="26141"/>
                </a:lnTo>
                <a:lnTo>
                  <a:pt x="135641" y="24557"/>
                </a:lnTo>
                <a:lnTo>
                  <a:pt x="134196" y="24081"/>
                </a:lnTo>
                <a:lnTo>
                  <a:pt x="132751" y="23604"/>
                </a:lnTo>
                <a:lnTo>
                  <a:pt x="131925" y="29562"/>
                </a:lnTo>
                <a:lnTo>
                  <a:pt x="131719" y="41952"/>
                </a:lnTo>
                <a:lnTo>
                  <a:pt x="131655" y="50513"/>
                </a:lnTo>
                <a:lnTo>
                  <a:pt x="131770" y="57610"/>
                </a:lnTo>
                <a:lnTo>
                  <a:pt x="141154" y="95169"/>
                </a:lnTo>
                <a:lnTo>
                  <a:pt x="143145" y="99212"/>
                </a:lnTo>
                <a:lnTo>
                  <a:pt x="145308" y="102817"/>
                </a:lnTo>
                <a:lnTo>
                  <a:pt x="147642" y="105984"/>
                </a:lnTo>
                <a:lnTo>
                  <a:pt x="149976" y="109152"/>
                </a:lnTo>
                <a:lnTo>
                  <a:pt x="152662" y="111738"/>
                </a:lnTo>
                <a:lnTo>
                  <a:pt x="155700" y="113741"/>
                </a:lnTo>
                <a:lnTo>
                  <a:pt x="158737" y="115745"/>
                </a:lnTo>
                <a:lnTo>
                  <a:pt x="163253" y="116625"/>
                </a:lnTo>
                <a:lnTo>
                  <a:pt x="169247" y="116380"/>
                </a:lnTo>
                <a:lnTo>
                  <a:pt x="175239" y="116135"/>
                </a:lnTo>
                <a:lnTo>
                  <a:pt x="179773" y="114608"/>
                </a:lnTo>
                <a:lnTo>
                  <a:pt x="182844" y="111800"/>
                </a:lnTo>
                <a:lnTo>
                  <a:pt x="185916" y="108993"/>
                </a:lnTo>
                <a:lnTo>
                  <a:pt x="203636" y="72212"/>
                </a:lnTo>
                <a:lnTo>
                  <a:pt x="209202" y="44243"/>
                </a:lnTo>
                <a:lnTo>
                  <a:pt x="209006" y="37833"/>
                </a:lnTo>
                <a:lnTo>
                  <a:pt x="207974" y="31711"/>
                </a:lnTo>
                <a:lnTo>
                  <a:pt x="206108" y="25876"/>
                </a:lnTo>
              </a:path>
              <a:path extrusionOk="0" h="130810" w="563245">
                <a:moveTo>
                  <a:pt x="239414" y="44574"/>
                </a:moveTo>
                <a:lnTo>
                  <a:pt x="238186" y="54295"/>
                </a:lnTo>
                <a:lnTo>
                  <a:pt x="238949" y="61128"/>
                </a:lnTo>
                <a:lnTo>
                  <a:pt x="241702" y="65070"/>
                </a:lnTo>
                <a:lnTo>
                  <a:pt x="243607" y="67798"/>
                </a:lnTo>
                <a:lnTo>
                  <a:pt x="246639" y="70214"/>
                </a:lnTo>
                <a:lnTo>
                  <a:pt x="250797" y="72317"/>
                </a:lnTo>
                <a:lnTo>
                  <a:pt x="254956" y="74422"/>
                </a:lnTo>
                <a:lnTo>
                  <a:pt x="259842" y="75611"/>
                </a:lnTo>
                <a:lnTo>
                  <a:pt x="265455" y="75885"/>
                </a:lnTo>
                <a:lnTo>
                  <a:pt x="271068" y="76159"/>
                </a:lnTo>
                <a:lnTo>
                  <a:pt x="292734" y="69323"/>
                </a:lnTo>
                <a:lnTo>
                  <a:pt x="298616" y="65251"/>
                </a:lnTo>
                <a:lnTo>
                  <a:pt x="312127" y="50767"/>
                </a:lnTo>
                <a:lnTo>
                  <a:pt x="313937" y="47879"/>
                </a:lnTo>
                <a:lnTo>
                  <a:pt x="318467" y="25324"/>
                </a:lnTo>
                <a:lnTo>
                  <a:pt x="318493" y="22880"/>
                </a:lnTo>
                <a:lnTo>
                  <a:pt x="317963" y="20911"/>
                </a:lnTo>
                <a:lnTo>
                  <a:pt x="316878" y="19416"/>
                </a:lnTo>
                <a:lnTo>
                  <a:pt x="315792" y="17920"/>
                </a:lnTo>
                <a:lnTo>
                  <a:pt x="312695" y="17076"/>
                </a:lnTo>
                <a:lnTo>
                  <a:pt x="307586" y="16883"/>
                </a:lnTo>
                <a:lnTo>
                  <a:pt x="302478" y="16689"/>
                </a:lnTo>
                <a:lnTo>
                  <a:pt x="298316" y="18073"/>
                </a:lnTo>
                <a:lnTo>
                  <a:pt x="295104" y="21036"/>
                </a:lnTo>
                <a:lnTo>
                  <a:pt x="291892" y="23999"/>
                </a:lnTo>
                <a:lnTo>
                  <a:pt x="288660" y="27708"/>
                </a:lnTo>
                <a:lnTo>
                  <a:pt x="285409" y="32164"/>
                </a:lnTo>
                <a:lnTo>
                  <a:pt x="282157" y="36620"/>
                </a:lnTo>
                <a:lnTo>
                  <a:pt x="279281" y="41456"/>
                </a:lnTo>
                <a:lnTo>
                  <a:pt x="276779" y="46671"/>
                </a:lnTo>
                <a:lnTo>
                  <a:pt x="274277" y="51888"/>
                </a:lnTo>
                <a:lnTo>
                  <a:pt x="272294" y="57388"/>
                </a:lnTo>
                <a:lnTo>
                  <a:pt x="270830" y="63175"/>
                </a:lnTo>
                <a:lnTo>
                  <a:pt x="269366" y="68961"/>
                </a:lnTo>
                <a:lnTo>
                  <a:pt x="268477" y="74835"/>
                </a:lnTo>
                <a:lnTo>
                  <a:pt x="268163" y="80794"/>
                </a:lnTo>
                <a:lnTo>
                  <a:pt x="267849" y="86755"/>
                </a:lnTo>
                <a:lnTo>
                  <a:pt x="267824" y="92345"/>
                </a:lnTo>
                <a:lnTo>
                  <a:pt x="268086" y="97566"/>
                </a:lnTo>
                <a:lnTo>
                  <a:pt x="268347" y="102786"/>
                </a:lnTo>
                <a:lnTo>
                  <a:pt x="269956" y="107505"/>
                </a:lnTo>
                <a:lnTo>
                  <a:pt x="272912" y="111721"/>
                </a:lnTo>
                <a:lnTo>
                  <a:pt x="275868" y="115938"/>
                </a:lnTo>
                <a:lnTo>
                  <a:pt x="297678" y="128846"/>
                </a:lnTo>
                <a:lnTo>
                  <a:pt x="302270" y="129909"/>
                </a:lnTo>
                <a:lnTo>
                  <a:pt x="306890" y="130494"/>
                </a:lnTo>
                <a:lnTo>
                  <a:pt x="311534" y="130601"/>
                </a:lnTo>
                <a:lnTo>
                  <a:pt x="316179" y="130707"/>
                </a:lnTo>
                <a:lnTo>
                  <a:pt x="320806" y="130227"/>
                </a:lnTo>
                <a:lnTo>
                  <a:pt x="325414" y="129161"/>
                </a:lnTo>
                <a:lnTo>
                  <a:pt x="330023" y="128096"/>
                </a:lnTo>
                <a:lnTo>
                  <a:pt x="356151" y="105019"/>
                </a:lnTo>
                <a:lnTo>
                  <a:pt x="364635" y="94212"/>
                </a:lnTo>
              </a:path>
              <a:path extrusionOk="0" h="130810" w="563245">
                <a:moveTo>
                  <a:pt x="390640" y="28868"/>
                </a:moveTo>
                <a:lnTo>
                  <a:pt x="390045" y="22690"/>
                </a:lnTo>
                <a:lnTo>
                  <a:pt x="393165" y="18935"/>
                </a:lnTo>
                <a:lnTo>
                  <a:pt x="399998" y="17602"/>
                </a:lnTo>
                <a:lnTo>
                  <a:pt x="404798" y="16665"/>
                </a:lnTo>
                <a:lnTo>
                  <a:pt x="408295" y="17199"/>
                </a:lnTo>
                <a:lnTo>
                  <a:pt x="410488" y="19205"/>
                </a:lnTo>
                <a:lnTo>
                  <a:pt x="412681" y="21209"/>
                </a:lnTo>
                <a:lnTo>
                  <a:pt x="414663" y="23926"/>
                </a:lnTo>
                <a:lnTo>
                  <a:pt x="416430" y="27356"/>
                </a:lnTo>
                <a:lnTo>
                  <a:pt x="418198" y="30785"/>
                </a:lnTo>
                <a:lnTo>
                  <a:pt x="422649" y="71945"/>
                </a:lnTo>
                <a:lnTo>
                  <a:pt x="422855" y="83265"/>
                </a:lnTo>
                <a:lnTo>
                  <a:pt x="422823" y="91809"/>
                </a:lnTo>
                <a:lnTo>
                  <a:pt x="422551" y="97576"/>
                </a:lnTo>
                <a:lnTo>
                  <a:pt x="422042" y="100568"/>
                </a:lnTo>
                <a:lnTo>
                  <a:pt x="421203" y="102707"/>
                </a:lnTo>
                <a:lnTo>
                  <a:pt x="420711" y="103961"/>
                </a:lnTo>
                <a:lnTo>
                  <a:pt x="420565" y="104330"/>
                </a:lnTo>
                <a:lnTo>
                  <a:pt x="420421" y="104700"/>
                </a:lnTo>
                <a:lnTo>
                  <a:pt x="420425" y="104548"/>
                </a:lnTo>
                <a:lnTo>
                  <a:pt x="420580" y="103876"/>
                </a:lnTo>
                <a:lnTo>
                  <a:pt x="420735" y="103204"/>
                </a:lnTo>
                <a:lnTo>
                  <a:pt x="421259" y="100923"/>
                </a:lnTo>
                <a:lnTo>
                  <a:pt x="422154" y="97034"/>
                </a:lnTo>
                <a:lnTo>
                  <a:pt x="423048" y="93145"/>
                </a:lnTo>
                <a:lnTo>
                  <a:pt x="424700" y="89199"/>
                </a:lnTo>
                <a:lnTo>
                  <a:pt x="427112" y="85195"/>
                </a:lnTo>
                <a:lnTo>
                  <a:pt x="429522" y="81192"/>
                </a:lnTo>
                <a:lnTo>
                  <a:pt x="434167" y="75091"/>
                </a:lnTo>
                <a:lnTo>
                  <a:pt x="441046" y="66893"/>
                </a:lnTo>
                <a:lnTo>
                  <a:pt x="447925" y="58695"/>
                </a:lnTo>
                <a:lnTo>
                  <a:pt x="453475" y="52689"/>
                </a:lnTo>
                <a:lnTo>
                  <a:pt x="457697" y="48876"/>
                </a:lnTo>
                <a:lnTo>
                  <a:pt x="461918" y="45062"/>
                </a:lnTo>
                <a:lnTo>
                  <a:pt x="467830" y="40670"/>
                </a:lnTo>
                <a:lnTo>
                  <a:pt x="500532" y="25498"/>
                </a:lnTo>
                <a:lnTo>
                  <a:pt x="503821" y="27583"/>
                </a:lnTo>
                <a:lnTo>
                  <a:pt x="504918" y="32848"/>
                </a:lnTo>
                <a:lnTo>
                  <a:pt x="506015" y="38113"/>
                </a:lnTo>
                <a:lnTo>
                  <a:pt x="506401" y="42924"/>
                </a:lnTo>
                <a:lnTo>
                  <a:pt x="506076" y="47280"/>
                </a:lnTo>
                <a:lnTo>
                  <a:pt x="505751" y="51635"/>
                </a:lnTo>
                <a:lnTo>
                  <a:pt x="504506" y="58340"/>
                </a:lnTo>
                <a:lnTo>
                  <a:pt x="502339" y="67394"/>
                </a:lnTo>
                <a:lnTo>
                  <a:pt x="500173" y="76448"/>
                </a:lnTo>
                <a:lnTo>
                  <a:pt x="498970" y="84073"/>
                </a:lnTo>
                <a:lnTo>
                  <a:pt x="498731" y="90269"/>
                </a:lnTo>
                <a:lnTo>
                  <a:pt x="498492" y="96465"/>
                </a:lnTo>
                <a:lnTo>
                  <a:pt x="498664" y="100554"/>
                </a:lnTo>
                <a:lnTo>
                  <a:pt x="499247" y="102535"/>
                </a:lnTo>
                <a:lnTo>
                  <a:pt x="499831" y="104517"/>
                </a:lnTo>
                <a:lnTo>
                  <a:pt x="503057" y="105624"/>
                </a:lnTo>
                <a:lnTo>
                  <a:pt x="508922" y="105856"/>
                </a:lnTo>
                <a:lnTo>
                  <a:pt x="514788" y="106089"/>
                </a:lnTo>
                <a:lnTo>
                  <a:pt x="548640" y="88151"/>
                </a:lnTo>
                <a:lnTo>
                  <a:pt x="555421" y="81949"/>
                </a:lnTo>
                <a:lnTo>
                  <a:pt x="562988" y="7442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39791" y="2143228"/>
            <a:ext cx="144942" cy="139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62824" y="2063725"/>
            <a:ext cx="165669" cy="21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11138" y="2095475"/>
            <a:ext cx="117712" cy="15158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6"/>
          <p:cNvSpPr/>
          <p:nvPr/>
        </p:nvSpPr>
        <p:spPr>
          <a:xfrm>
            <a:off x="3315019" y="2157171"/>
            <a:ext cx="99060" cy="53975"/>
          </a:xfrm>
          <a:custGeom>
            <a:rect b="b" l="l" r="r" t="t"/>
            <a:pathLst>
              <a:path extrusionOk="0" h="53975" w="99060">
                <a:moveTo>
                  <a:pt x="24972" y="3875"/>
                </a:moveTo>
                <a:lnTo>
                  <a:pt x="18109" y="3458"/>
                </a:lnTo>
                <a:lnTo>
                  <a:pt x="12924" y="2659"/>
                </a:lnTo>
                <a:lnTo>
                  <a:pt x="9414" y="1478"/>
                </a:lnTo>
                <a:lnTo>
                  <a:pt x="7008" y="669"/>
                </a:lnTo>
                <a:lnTo>
                  <a:pt x="5661" y="216"/>
                </a:lnTo>
                <a:lnTo>
                  <a:pt x="5372" y="119"/>
                </a:lnTo>
                <a:lnTo>
                  <a:pt x="5083" y="22"/>
                </a:lnTo>
                <a:lnTo>
                  <a:pt x="5460" y="0"/>
                </a:lnTo>
                <a:lnTo>
                  <a:pt x="6501" y="54"/>
                </a:lnTo>
                <a:lnTo>
                  <a:pt x="7543" y="107"/>
                </a:lnTo>
                <a:lnTo>
                  <a:pt x="12399" y="356"/>
                </a:lnTo>
                <a:lnTo>
                  <a:pt x="21070" y="801"/>
                </a:lnTo>
                <a:lnTo>
                  <a:pt x="31060" y="1333"/>
                </a:lnTo>
                <a:lnTo>
                  <a:pt x="41774" y="1940"/>
                </a:lnTo>
                <a:lnTo>
                  <a:pt x="53212" y="2624"/>
                </a:lnTo>
                <a:lnTo>
                  <a:pt x="65374" y="3383"/>
                </a:lnTo>
              </a:path>
              <a:path extrusionOk="0" h="53975" w="99060">
                <a:moveTo>
                  <a:pt x="9475" y="48257"/>
                </a:moveTo>
                <a:lnTo>
                  <a:pt x="4336" y="50932"/>
                </a:lnTo>
                <a:lnTo>
                  <a:pt x="1364" y="52479"/>
                </a:lnTo>
                <a:lnTo>
                  <a:pt x="561" y="52897"/>
                </a:lnTo>
                <a:lnTo>
                  <a:pt x="0" y="53190"/>
                </a:lnTo>
                <a:lnTo>
                  <a:pt x="1551" y="53338"/>
                </a:lnTo>
                <a:lnTo>
                  <a:pt x="5216" y="53342"/>
                </a:lnTo>
                <a:lnTo>
                  <a:pt x="9264" y="53345"/>
                </a:lnTo>
                <a:lnTo>
                  <a:pt x="15913" y="53352"/>
                </a:lnTo>
                <a:lnTo>
                  <a:pt x="25161" y="53360"/>
                </a:lnTo>
                <a:lnTo>
                  <a:pt x="37009" y="53371"/>
                </a:lnTo>
                <a:lnTo>
                  <a:pt x="56411" y="53174"/>
                </a:lnTo>
                <a:lnTo>
                  <a:pt x="73184" y="52542"/>
                </a:lnTo>
                <a:lnTo>
                  <a:pt x="87328" y="51476"/>
                </a:lnTo>
                <a:lnTo>
                  <a:pt x="98844" y="49976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6"/>
          <p:cNvSpPr/>
          <p:nvPr/>
        </p:nvSpPr>
        <p:spPr>
          <a:xfrm>
            <a:off x="3797997" y="2092707"/>
            <a:ext cx="15875" cy="140970"/>
          </a:xfrm>
          <a:custGeom>
            <a:rect b="b" l="l" r="r" t="t"/>
            <a:pathLst>
              <a:path extrusionOk="0" h="140969" w="15875">
                <a:moveTo>
                  <a:pt x="3260" y="92000"/>
                </a:moveTo>
                <a:lnTo>
                  <a:pt x="12187" y="40217"/>
                </a:lnTo>
                <a:lnTo>
                  <a:pt x="15516" y="3978"/>
                </a:lnTo>
                <a:lnTo>
                  <a:pt x="15627" y="1090"/>
                </a:lnTo>
                <a:lnTo>
                  <a:pt x="15647" y="576"/>
                </a:lnTo>
                <a:lnTo>
                  <a:pt x="15667" y="61"/>
                </a:lnTo>
                <a:lnTo>
                  <a:pt x="15449" y="390"/>
                </a:lnTo>
                <a:lnTo>
                  <a:pt x="15298" y="780"/>
                </a:lnTo>
                <a:lnTo>
                  <a:pt x="14446" y="2971"/>
                </a:lnTo>
                <a:lnTo>
                  <a:pt x="12894" y="6962"/>
                </a:lnTo>
                <a:lnTo>
                  <a:pt x="11342" y="10954"/>
                </a:lnTo>
                <a:lnTo>
                  <a:pt x="9784" y="15655"/>
                </a:lnTo>
                <a:lnTo>
                  <a:pt x="1194" y="61572"/>
                </a:lnTo>
                <a:lnTo>
                  <a:pt x="0" y="88483"/>
                </a:lnTo>
                <a:lnTo>
                  <a:pt x="267" y="105542"/>
                </a:lnTo>
                <a:lnTo>
                  <a:pt x="1328" y="123031"/>
                </a:lnTo>
                <a:lnTo>
                  <a:pt x="3183" y="14095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90453" y="2142849"/>
            <a:ext cx="153976" cy="1409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36"/>
          <p:cNvGrpSpPr/>
          <p:nvPr/>
        </p:nvGrpSpPr>
        <p:grpSpPr>
          <a:xfrm>
            <a:off x="4731563" y="2025575"/>
            <a:ext cx="437732" cy="238630"/>
            <a:chOff x="4731563" y="2025575"/>
            <a:chExt cx="437732" cy="238630"/>
          </a:xfrm>
        </p:grpSpPr>
        <p:pic>
          <p:nvPicPr>
            <p:cNvPr id="78" name="Google Shape;78;p3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31563" y="2025575"/>
              <a:ext cx="261499" cy="238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3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19782" y="2025871"/>
              <a:ext cx="149513" cy="2342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70" y="179669"/>
            <a:ext cx="1667975" cy="2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835" y="711863"/>
            <a:ext cx="2888673" cy="5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490" y="2070670"/>
            <a:ext cx="2888673" cy="4511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37"/>
          <p:cNvGrpSpPr/>
          <p:nvPr/>
        </p:nvGrpSpPr>
        <p:grpSpPr>
          <a:xfrm>
            <a:off x="80980" y="99624"/>
            <a:ext cx="5681061" cy="2986969"/>
            <a:chOff x="80980" y="99624"/>
            <a:chExt cx="5681061" cy="2986969"/>
          </a:xfrm>
        </p:grpSpPr>
        <p:pic>
          <p:nvPicPr>
            <p:cNvPr id="88" name="Google Shape;88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7654" y="763873"/>
              <a:ext cx="159276" cy="145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980" y="99624"/>
              <a:ext cx="5681061" cy="29869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38"/>
          <p:cNvGrpSpPr/>
          <p:nvPr/>
        </p:nvGrpSpPr>
        <p:grpSpPr>
          <a:xfrm>
            <a:off x="288272" y="309481"/>
            <a:ext cx="5028246" cy="2856779"/>
            <a:chOff x="288272" y="309481"/>
            <a:chExt cx="5028246" cy="2856779"/>
          </a:xfrm>
        </p:grpSpPr>
        <p:pic>
          <p:nvPicPr>
            <p:cNvPr id="95" name="Google Shape;95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2976" y="323407"/>
              <a:ext cx="584329" cy="246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3540" y="311812"/>
              <a:ext cx="567777" cy="251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47565" y="309481"/>
              <a:ext cx="704748" cy="214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958387" y="324615"/>
              <a:ext cx="518687" cy="215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38"/>
            <p:cNvSpPr/>
            <p:nvPr/>
          </p:nvSpPr>
          <p:spPr>
            <a:xfrm>
              <a:off x="3340645" y="912641"/>
              <a:ext cx="52705" cy="37465"/>
            </a:xfrm>
            <a:custGeom>
              <a:rect b="b" l="l" r="r" t="t"/>
              <a:pathLst>
                <a:path extrusionOk="0" h="37465" w="52704">
                  <a:moveTo>
                    <a:pt x="7141" y="4365"/>
                  </a:moveTo>
                  <a:lnTo>
                    <a:pt x="3209" y="4365"/>
                  </a:lnTo>
                  <a:lnTo>
                    <a:pt x="1165" y="4365"/>
                  </a:lnTo>
                  <a:lnTo>
                    <a:pt x="1009" y="4365"/>
                  </a:lnTo>
                  <a:lnTo>
                    <a:pt x="1612" y="4373"/>
                  </a:lnTo>
                  <a:lnTo>
                    <a:pt x="2124" y="4378"/>
                  </a:lnTo>
                  <a:lnTo>
                    <a:pt x="7006" y="4429"/>
                  </a:lnTo>
                  <a:lnTo>
                    <a:pt x="16256" y="4526"/>
                  </a:lnTo>
                  <a:lnTo>
                    <a:pt x="26433" y="4326"/>
                  </a:lnTo>
                  <a:lnTo>
                    <a:pt x="35817" y="3505"/>
                  </a:lnTo>
                  <a:lnTo>
                    <a:pt x="44409" y="2063"/>
                  </a:lnTo>
                  <a:lnTo>
                    <a:pt x="52209" y="0"/>
                  </a:lnTo>
                </a:path>
                <a:path extrusionOk="0" h="37465" w="52704">
                  <a:moveTo>
                    <a:pt x="0" y="37139"/>
                  </a:moveTo>
                  <a:lnTo>
                    <a:pt x="8978" y="36700"/>
                  </a:lnTo>
                  <a:lnTo>
                    <a:pt x="19280" y="35785"/>
                  </a:lnTo>
                  <a:lnTo>
                    <a:pt x="30906" y="34395"/>
                  </a:lnTo>
                  <a:lnTo>
                    <a:pt x="43855" y="32531"/>
                  </a:lnTo>
                </a:path>
              </a:pathLst>
            </a:custGeom>
            <a:noFill/>
            <a:ln cap="flat" cmpd="sng" w="162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70461" y="890406"/>
              <a:ext cx="110031" cy="67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253403" y="880732"/>
              <a:ext cx="105631" cy="899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90600" y="874100"/>
              <a:ext cx="82273" cy="908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38"/>
            <p:cNvSpPr/>
            <p:nvPr/>
          </p:nvSpPr>
          <p:spPr>
            <a:xfrm>
              <a:off x="685914" y="893857"/>
              <a:ext cx="51435" cy="44450"/>
            </a:xfrm>
            <a:custGeom>
              <a:rect b="b" l="l" r="r" t="t"/>
              <a:pathLst>
                <a:path extrusionOk="0" h="44450" w="51434">
                  <a:moveTo>
                    <a:pt x="0" y="16944"/>
                  </a:moveTo>
                  <a:lnTo>
                    <a:pt x="39083" y="6170"/>
                  </a:lnTo>
                  <a:lnTo>
                    <a:pt x="45608" y="3202"/>
                  </a:lnTo>
                  <a:lnTo>
                    <a:pt x="51390" y="0"/>
                  </a:lnTo>
                </a:path>
                <a:path extrusionOk="0" h="44450" w="51434">
                  <a:moveTo>
                    <a:pt x="10071" y="44223"/>
                  </a:moveTo>
                  <a:lnTo>
                    <a:pt x="11134" y="42832"/>
                  </a:lnTo>
                  <a:lnTo>
                    <a:pt x="17421" y="40805"/>
                  </a:lnTo>
                  <a:lnTo>
                    <a:pt x="28932" y="38142"/>
                  </a:lnTo>
                  <a:lnTo>
                    <a:pt x="45667" y="34843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3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77804" y="873444"/>
              <a:ext cx="73476" cy="70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38"/>
            <p:cNvSpPr/>
            <p:nvPr/>
          </p:nvSpPr>
          <p:spPr>
            <a:xfrm>
              <a:off x="673120" y="1129297"/>
              <a:ext cx="46355" cy="92710"/>
            </a:xfrm>
            <a:custGeom>
              <a:rect b="b" l="l" r="r" t="t"/>
              <a:pathLst>
                <a:path extrusionOk="0" h="92709" w="46354">
                  <a:moveTo>
                    <a:pt x="37342" y="13734"/>
                  </a:moveTo>
                  <a:lnTo>
                    <a:pt x="36101" y="8116"/>
                  </a:lnTo>
                  <a:lnTo>
                    <a:pt x="34745" y="4094"/>
                  </a:lnTo>
                  <a:lnTo>
                    <a:pt x="33272" y="1668"/>
                  </a:lnTo>
                  <a:lnTo>
                    <a:pt x="32260" y="0"/>
                  </a:lnTo>
                  <a:lnTo>
                    <a:pt x="30045" y="40623"/>
                  </a:lnTo>
                  <a:lnTo>
                    <a:pt x="30020" y="51386"/>
                  </a:lnTo>
                  <a:lnTo>
                    <a:pt x="30060" y="59174"/>
                  </a:lnTo>
                  <a:lnTo>
                    <a:pt x="32865" y="89063"/>
                  </a:lnTo>
                  <a:lnTo>
                    <a:pt x="31541" y="90118"/>
                  </a:lnTo>
                  <a:lnTo>
                    <a:pt x="28239" y="89063"/>
                  </a:lnTo>
                  <a:lnTo>
                    <a:pt x="24938" y="88008"/>
                  </a:lnTo>
                  <a:lnTo>
                    <a:pt x="21113" y="86495"/>
                  </a:lnTo>
                  <a:lnTo>
                    <a:pt x="16767" y="84524"/>
                  </a:lnTo>
                  <a:lnTo>
                    <a:pt x="12420" y="82553"/>
                  </a:lnTo>
                  <a:lnTo>
                    <a:pt x="8651" y="81351"/>
                  </a:lnTo>
                  <a:lnTo>
                    <a:pt x="5460" y="80916"/>
                  </a:lnTo>
                  <a:lnTo>
                    <a:pt x="2268" y="80480"/>
                  </a:lnTo>
                  <a:lnTo>
                    <a:pt x="538" y="81391"/>
                  </a:lnTo>
                  <a:lnTo>
                    <a:pt x="269" y="83647"/>
                  </a:lnTo>
                  <a:lnTo>
                    <a:pt x="0" y="85903"/>
                  </a:lnTo>
                  <a:lnTo>
                    <a:pt x="208" y="87582"/>
                  </a:lnTo>
                  <a:lnTo>
                    <a:pt x="893" y="88684"/>
                  </a:lnTo>
                  <a:lnTo>
                    <a:pt x="1578" y="89785"/>
                  </a:lnTo>
                  <a:lnTo>
                    <a:pt x="3776" y="90660"/>
                  </a:lnTo>
                  <a:lnTo>
                    <a:pt x="7488" y="91306"/>
                  </a:lnTo>
                  <a:lnTo>
                    <a:pt x="11200" y="91953"/>
                  </a:lnTo>
                  <a:lnTo>
                    <a:pt x="35628" y="83573"/>
                  </a:lnTo>
                  <a:lnTo>
                    <a:pt x="46294" y="77792"/>
                  </a:lnTo>
                </a:path>
              </a:pathLst>
            </a:custGeom>
            <a:noFill/>
            <a:ln cap="flat" cmpd="sng" w="162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3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19123" y="1291282"/>
              <a:ext cx="691337" cy="23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23095" y="880091"/>
              <a:ext cx="101690" cy="100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53149" y="805498"/>
              <a:ext cx="64262" cy="155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475790" y="834049"/>
              <a:ext cx="87566" cy="157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137529" y="866026"/>
              <a:ext cx="91257" cy="10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075068" y="878169"/>
              <a:ext cx="111817" cy="103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549101" y="828901"/>
              <a:ext cx="89503" cy="145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773788" y="868291"/>
              <a:ext cx="133631" cy="122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38"/>
            <p:cNvSpPr/>
            <p:nvPr/>
          </p:nvSpPr>
          <p:spPr>
            <a:xfrm>
              <a:off x="4953602" y="906054"/>
              <a:ext cx="41910" cy="63500"/>
            </a:xfrm>
            <a:custGeom>
              <a:rect b="b" l="l" r="r" t="t"/>
              <a:pathLst>
                <a:path extrusionOk="0" h="63500" w="41910">
                  <a:moveTo>
                    <a:pt x="0" y="11249"/>
                  </a:moveTo>
                  <a:lnTo>
                    <a:pt x="6293" y="53702"/>
                  </a:lnTo>
                  <a:lnTo>
                    <a:pt x="10780" y="63313"/>
                  </a:lnTo>
                  <a:lnTo>
                    <a:pt x="12570" y="61681"/>
                  </a:lnTo>
                  <a:lnTo>
                    <a:pt x="14892" y="57345"/>
                  </a:lnTo>
                  <a:lnTo>
                    <a:pt x="17213" y="53009"/>
                  </a:lnTo>
                  <a:lnTo>
                    <a:pt x="20272" y="45992"/>
                  </a:lnTo>
                  <a:lnTo>
                    <a:pt x="24069" y="36294"/>
                  </a:lnTo>
                  <a:lnTo>
                    <a:pt x="27866" y="26596"/>
                  </a:lnTo>
                  <a:lnTo>
                    <a:pt x="30655" y="19255"/>
                  </a:lnTo>
                  <a:lnTo>
                    <a:pt x="32436" y="14270"/>
                  </a:lnTo>
                  <a:lnTo>
                    <a:pt x="34217" y="9285"/>
                  </a:lnTo>
                  <a:lnTo>
                    <a:pt x="35478" y="5956"/>
                  </a:lnTo>
                  <a:lnTo>
                    <a:pt x="36217" y="4281"/>
                  </a:lnTo>
                  <a:lnTo>
                    <a:pt x="37301" y="1831"/>
                  </a:lnTo>
                  <a:lnTo>
                    <a:pt x="39103" y="403"/>
                  </a:lnTo>
                  <a:lnTo>
                    <a:pt x="41625" y="0"/>
                  </a:lnTo>
                </a:path>
              </a:pathLst>
            </a:custGeom>
            <a:noFill/>
            <a:ln cap="flat" cmpd="sng" w="162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" name="Google Shape;115;p3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034281" y="885156"/>
              <a:ext cx="282237" cy="114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3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693807" y="1115210"/>
              <a:ext cx="561332" cy="138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3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232894" y="785790"/>
              <a:ext cx="195899" cy="841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3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562056" y="693545"/>
              <a:ext cx="325831" cy="1445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38"/>
            <p:cNvSpPr/>
            <p:nvPr/>
          </p:nvSpPr>
          <p:spPr>
            <a:xfrm>
              <a:off x="1274975" y="1006141"/>
              <a:ext cx="645160" cy="184150"/>
            </a:xfrm>
            <a:custGeom>
              <a:rect b="b" l="l" r="r" t="t"/>
              <a:pathLst>
                <a:path extrusionOk="0" h="184150" w="645160">
                  <a:moveTo>
                    <a:pt x="2483" y="6309"/>
                  </a:moveTo>
                  <a:lnTo>
                    <a:pt x="988" y="2511"/>
                  </a:lnTo>
                  <a:lnTo>
                    <a:pt x="186" y="473"/>
                  </a:lnTo>
                  <a:lnTo>
                    <a:pt x="76" y="195"/>
                  </a:lnTo>
                  <a:lnTo>
                    <a:pt x="0" y="0"/>
                  </a:lnTo>
                  <a:lnTo>
                    <a:pt x="8886" y="9350"/>
                  </a:lnTo>
                  <a:lnTo>
                    <a:pt x="12400" y="12624"/>
                  </a:lnTo>
                  <a:lnTo>
                    <a:pt x="16243" y="15801"/>
                  </a:lnTo>
                  <a:lnTo>
                    <a:pt x="20085" y="18977"/>
                  </a:lnTo>
                  <a:lnTo>
                    <a:pt x="24632" y="22323"/>
                  </a:lnTo>
                  <a:lnTo>
                    <a:pt x="29882" y="25838"/>
                  </a:lnTo>
                  <a:lnTo>
                    <a:pt x="35133" y="29354"/>
                  </a:lnTo>
                  <a:lnTo>
                    <a:pt x="72088" y="46306"/>
                  </a:lnTo>
                  <a:lnTo>
                    <a:pt x="111021" y="56933"/>
                  </a:lnTo>
                  <a:lnTo>
                    <a:pt x="152100" y="62341"/>
                  </a:lnTo>
                  <a:lnTo>
                    <a:pt x="167712" y="62749"/>
                  </a:lnTo>
                  <a:lnTo>
                    <a:pt x="175870" y="62817"/>
                  </a:lnTo>
                  <a:lnTo>
                    <a:pt x="181137" y="62796"/>
                  </a:lnTo>
                  <a:lnTo>
                    <a:pt x="183515" y="62686"/>
                  </a:lnTo>
                  <a:lnTo>
                    <a:pt x="185892" y="62576"/>
                  </a:lnTo>
                  <a:lnTo>
                    <a:pt x="187643" y="61710"/>
                  </a:lnTo>
                  <a:lnTo>
                    <a:pt x="188766" y="60086"/>
                  </a:lnTo>
                  <a:lnTo>
                    <a:pt x="189891" y="58462"/>
                  </a:lnTo>
                  <a:lnTo>
                    <a:pt x="190462" y="56969"/>
                  </a:lnTo>
                  <a:lnTo>
                    <a:pt x="190482" y="55608"/>
                  </a:lnTo>
                  <a:lnTo>
                    <a:pt x="190502" y="54247"/>
                  </a:lnTo>
                  <a:lnTo>
                    <a:pt x="188584" y="50832"/>
                  </a:lnTo>
                  <a:lnTo>
                    <a:pt x="184728" y="45364"/>
                  </a:lnTo>
                  <a:lnTo>
                    <a:pt x="180873" y="39896"/>
                  </a:lnTo>
                  <a:lnTo>
                    <a:pt x="177884" y="35820"/>
                  </a:lnTo>
                  <a:lnTo>
                    <a:pt x="175760" y="33135"/>
                  </a:lnTo>
                  <a:lnTo>
                    <a:pt x="173636" y="30450"/>
                  </a:lnTo>
                  <a:lnTo>
                    <a:pt x="171943" y="28667"/>
                  </a:lnTo>
                  <a:lnTo>
                    <a:pt x="170679" y="27788"/>
                  </a:lnTo>
                  <a:lnTo>
                    <a:pt x="169415" y="26909"/>
                  </a:lnTo>
                  <a:lnTo>
                    <a:pt x="168778" y="27057"/>
                  </a:lnTo>
                  <a:lnTo>
                    <a:pt x="168766" y="28231"/>
                  </a:lnTo>
                  <a:lnTo>
                    <a:pt x="168753" y="29406"/>
                  </a:lnTo>
                  <a:lnTo>
                    <a:pt x="170973" y="33320"/>
                  </a:lnTo>
                  <a:lnTo>
                    <a:pt x="175422" y="39973"/>
                  </a:lnTo>
                  <a:lnTo>
                    <a:pt x="179872" y="46627"/>
                  </a:lnTo>
                  <a:lnTo>
                    <a:pt x="182672" y="51254"/>
                  </a:lnTo>
                  <a:lnTo>
                    <a:pt x="183824" y="53856"/>
                  </a:lnTo>
                  <a:lnTo>
                    <a:pt x="184975" y="56457"/>
                  </a:lnTo>
                  <a:lnTo>
                    <a:pt x="185871" y="60453"/>
                  </a:lnTo>
                  <a:lnTo>
                    <a:pt x="186514" y="65843"/>
                  </a:lnTo>
                  <a:lnTo>
                    <a:pt x="187156" y="71233"/>
                  </a:lnTo>
                  <a:lnTo>
                    <a:pt x="187154" y="75189"/>
                  </a:lnTo>
                  <a:lnTo>
                    <a:pt x="186505" y="77710"/>
                  </a:lnTo>
                  <a:lnTo>
                    <a:pt x="185857" y="80232"/>
                  </a:lnTo>
                  <a:lnTo>
                    <a:pt x="184615" y="82593"/>
                  </a:lnTo>
                  <a:lnTo>
                    <a:pt x="182778" y="84793"/>
                  </a:lnTo>
                  <a:lnTo>
                    <a:pt x="180104" y="87997"/>
                  </a:lnTo>
                  <a:lnTo>
                    <a:pt x="175248" y="91666"/>
                  </a:lnTo>
                  <a:lnTo>
                    <a:pt x="168208" y="95802"/>
                  </a:lnTo>
                </a:path>
                <a:path extrusionOk="0" h="184150" w="645160">
                  <a:moveTo>
                    <a:pt x="287223" y="30689"/>
                  </a:moveTo>
                  <a:lnTo>
                    <a:pt x="287266" y="18529"/>
                  </a:lnTo>
                  <a:lnTo>
                    <a:pt x="286302" y="10790"/>
                  </a:lnTo>
                  <a:lnTo>
                    <a:pt x="284330" y="7473"/>
                  </a:lnTo>
                  <a:lnTo>
                    <a:pt x="282959" y="5166"/>
                  </a:lnTo>
                  <a:lnTo>
                    <a:pt x="281112" y="4201"/>
                  </a:lnTo>
                  <a:lnTo>
                    <a:pt x="278790" y="4578"/>
                  </a:lnTo>
                  <a:lnTo>
                    <a:pt x="276467" y="4956"/>
                  </a:lnTo>
                  <a:lnTo>
                    <a:pt x="263697" y="34469"/>
                  </a:lnTo>
                  <a:lnTo>
                    <a:pt x="262345" y="40561"/>
                  </a:lnTo>
                  <a:lnTo>
                    <a:pt x="258348" y="87055"/>
                  </a:lnTo>
                  <a:lnTo>
                    <a:pt x="258234" y="106171"/>
                  </a:lnTo>
                  <a:lnTo>
                    <a:pt x="258314" y="113738"/>
                  </a:lnTo>
                  <a:lnTo>
                    <a:pt x="262271" y="160159"/>
                  </a:lnTo>
                  <a:lnTo>
                    <a:pt x="263027" y="167985"/>
                  </a:lnTo>
                  <a:lnTo>
                    <a:pt x="263198" y="172024"/>
                  </a:lnTo>
                  <a:lnTo>
                    <a:pt x="263451" y="178026"/>
                  </a:lnTo>
                  <a:lnTo>
                    <a:pt x="262028" y="182035"/>
                  </a:lnTo>
                  <a:lnTo>
                    <a:pt x="258930" y="184052"/>
                  </a:lnTo>
                </a:path>
                <a:path extrusionOk="0" h="184150" w="645160">
                  <a:moveTo>
                    <a:pt x="222405" y="131343"/>
                  </a:moveTo>
                  <a:lnTo>
                    <a:pt x="222459" y="125803"/>
                  </a:lnTo>
                  <a:lnTo>
                    <a:pt x="222921" y="122010"/>
                  </a:lnTo>
                  <a:lnTo>
                    <a:pt x="223793" y="119966"/>
                  </a:lnTo>
                  <a:lnTo>
                    <a:pt x="224396" y="118552"/>
                  </a:lnTo>
                  <a:lnTo>
                    <a:pt x="225455" y="117196"/>
                  </a:lnTo>
                  <a:lnTo>
                    <a:pt x="226970" y="115897"/>
                  </a:lnTo>
                  <a:lnTo>
                    <a:pt x="228485" y="114597"/>
                  </a:lnTo>
                  <a:lnTo>
                    <a:pt x="270753" y="102810"/>
                  </a:lnTo>
                  <a:lnTo>
                    <a:pt x="312598" y="95329"/>
                  </a:lnTo>
                  <a:lnTo>
                    <a:pt x="325491" y="93383"/>
                  </a:lnTo>
                </a:path>
                <a:path extrusionOk="0" h="184150" w="645160">
                  <a:moveTo>
                    <a:pt x="369385" y="90787"/>
                  </a:moveTo>
                  <a:lnTo>
                    <a:pt x="368962" y="85355"/>
                  </a:lnTo>
                  <a:lnTo>
                    <a:pt x="367805" y="79908"/>
                  </a:lnTo>
                  <a:lnTo>
                    <a:pt x="365914" y="74448"/>
                  </a:lnTo>
                  <a:lnTo>
                    <a:pt x="364023" y="68986"/>
                  </a:lnTo>
                  <a:lnTo>
                    <a:pt x="362130" y="65198"/>
                  </a:lnTo>
                  <a:lnTo>
                    <a:pt x="360237" y="63080"/>
                  </a:lnTo>
                  <a:lnTo>
                    <a:pt x="358344" y="60962"/>
                  </a:lnTo>
                  <a:lnTo>
                    <a:pt x="356068" y="60042"/>
                  </a:lnTo>
                  <a:lnTo>
                    <a:pt x="353410" y="60319"/>
                  </a:lnTo>
                  <a:lnTo>
                    <a:pt x="350752" y="60595"/>
                  </a:lnTo>
                  <a:lnTo>
                    <a:pt x="348622" y="61832"/>
                  </a:lnTo>
                  <a:lnTo>
                    <a:pt x="347021" y="64030"/>
                  </a:lnTo>
                  <a:lnTo>
                    <a:pt x="345419" y="66228"/>
                  </a:lnTo>
                  <a:lnTo>
                    <a:pt x="343851" y="69091"/>
                  </a:lnTo>
                  <a:lnTo>
                    <a:pt x="342316" y="72619"/>
                  </a:lnTo>
                  <a:lnTo>
                    <a:pt x="340780" y="76147"/>
                  </a:lnTo>
                  <a:lnTo>
                    <a:pt x="339394" y="80081"/>
                  </a:lnTo>
                  <a:lnTo>
                    <a:pt x="338156" y="84422"/>
                  </a:lnTo>
                  <a:lnTo>
                    <a:pt x="336918" y="88763"/>
                  </a:lnTo>
                  <a:lnTo>
                    <a:pt x="335800" y="93245"/>
                  </a:lnTo>
                  <a:lnTo>
                    <a:pt x="334804" y="97869"/>
                  </a:lnTo>
                  <a:lnTo>
                    <a:pt x="333808" y="102494"/>
                  </a:lnTo>
                  <a:lnTo>
                    <a:pt x="333211" y="108102"/>
                  </a:lnTo>
                  <a:lnTo>
                    <a:pt x="333014" y="114694"/>
                  </a:lnTo>
                  <a:lnTo>
                    <a:pt x="332817" y="121286"/>
                  </a:lnTo>
                  <a:lnTo>
                    <a:pt x="338544" y="129918"/>
                  </a:lnTo>
                  <a:lnTo>
                    <a:pt x="340760" y="129228"/>
                  </a:lnTo>
                  <a:lnTo>
                    <a:pt x="343302" y="127682"/>
                  </a:lnTo>
                  <a:lnTo>
                    <a:pt x="345845" y="126136"/>
                  </a:lnTo>
                  <a:lnTo>
                    <a:pt x="348460" y="123972"/>
                  </a:lnTo>
                  <a:lnTo>
                    <a:pt x="351147" y="121189"/>
                  </a:lnTo>
                  <a:lnTo>
                    <a:pt x="353834" y="118407"/>
                  </a:lnTo>
                  <a:lnTo>
                    <a:pt x="356331" y="115415"/>
                  </a:lnTo>
                  <a:lnTo>
                    <a:pt x="358636" y="112215"/>
                  </a:lnTo>
                  <a:lnTo>
                    <a:pt x="360941" y="109015"/>
                  </a:lnTo>
                  <a:lnTo>
                    <a:pt x="373796" y="80508"/>
                  </a:lnTo>
                  <a:lnTo>
                    <a:pt x="373830" y="80374"/>
                  </a:lnTo>
                  <a:lnTo>
                    <a:pt x="373775" y="80589"/>
                  </a:lnTo>
                  <a:lnTo>
                    <a:pt x="373710" y="80845"/>
                  </a:lnTo>
                  <a:lnTo>
                    <a:pt x="373150" y="83055"/>
                  </a:lnTo>
                  <a:lnTo>
                    <a:pt x="372094" y="87219"/>
                  </a:lnTo>
                  <a:lnTo>
                    <a:pt x="371037" y="91383"/>
                  </a:lnTo>
                  <a:lnTo>
                    <a:pt x="370426" y="96125"/>
                  </a:lnTo>
                  <a:lnTo>
                    <a:pt x="370258" y="101446"/>
                  </a:lnTo>
                  <a:lnTo>
                    <a:pt x="370091" y="106767"/>
                  </a:lnTo>
                  <a:lnTo>
                    <a:pt x="370258" y="110426"/>
                  </a:lnTo>
                  <a:lnTo>
                    <a:pt x="370759" y="112425"/>
                  </a:lnTo>
                  <a:lnTo>
                    <a:pt x="371260" y="114423"/>
                  </a:lnTo>
                  <a:lnTo>
                    <a:pt x="372157" y="116008"/>
                  </a:lnTo>
                  <a:lnTo>
                    <a:pt x="373450" y="117183"/>
                  </a:lnTo>
                  <a:lnTo>
                    <a:pt x="374743" y="118357"/>
                  </a:lnTo>
                  <a:lnTo>
                    <a:pt x="376340" y="119057"/>
                  </a:lnTo>
                  <a:lnTo>
                    <a:pt x="378242" y="119285"/>
                  </a:lnTo>
                  <a:lnTo>
                    <a:pt x="380143" y="119512"/>
                  </a:lnTo>
                  <a:lnTo>
                    <a:pt x="382299" y="119344"/>
                  </a:lnTo>
                  <a:lnTo>
                    <a:pt x="384710" y="118779"/>
                  </a:lnTo>
                  <a:lnTo>
                    <a:pt x="387123" y="118213"/>
                  </a:lnTo>
                  <a:lnTo>
                    <a:pt x="389666" y="116634"/>
                  </a:lnTo>
                  <a:lnTo>
                    <a:pt x="392340" y="114041"/>
                  </a:lnTo>
                  <a:lnTo>
                    <a:pt x="395014" y="111448"/>
                  </a:lnTo>
                  <a:lnTo>
                    <a:pt x="397754" y="108368"/>
                  </a:lnTo>
                  <a:lnTo>
                    <a:pt x="400560" y="104802"/>
                  </a:lnTo>
                  <a:lnTo>
                    <a:pt x="403367" y="101234"/>
                  </a:lnTo>
                  <a:lnTo>
                    <a:pt x="406180" y="97324"/>
                  </a:lnTo>
                  <a:lnTo>
                    <a:pt x="408999" y="93071"/>
                  </a:lnTo>
                  <a:lnTo>
                    <a:pt x="411819" y="88818"/>
                  </a:lnTo>
                  <a:lnTo>
                    <a:pt x="426629" y="51493"/>
                  </a:lnTo>
                  <a:lnTo>
                    <a:pt x="427613" y="38165"/>
                  </a:lnTo>
                  <a:lnTo>
                    <a:pt x="427929" y="30715"/>
                  </a:lnTo>
                  <a:lnTo>
                    <a:pt x="422161" y="10625"/>
                  </a:lnTo>
                  <a:lnTo>
                    <a:pt x="420975" y="10042"/>
                  </a:lnTo>
                  <a:lnTo>
                    <a:pt x="419648" y="10208"/>
                  </a:lnTo>
                  <a:lnTo>
                    <a:pt x="418181" y="11124"/>
                  </a:lnTo>
                  <a:lnTo>
                    <a:pt x="416713" y="12040"/>
                  </a:lnTo>
                  <a:lnTo>
                    <a:pt x="415020" y="14638"/>
                  </a:lnTo>
                  <a:lnTo>
                    <a:pt x="413102" y="18920"/>
                  </a:lnTo>
                  <a:lnTo>
                    <a:pt x="411183" y="23202"/>
                  </a:lnTo>
                  <a:lnTo>
                    <a:pt x="409347" y="28534"/>
                  </a:lnTo>
                  <a:lnTo>
                    <a:pt x="407595" y="34917"/>
                  </a:lnTo>
                  <a:lnTo>
                    <a:pt x="405844" y="41300"/>
                  </a:lnTo>
                  <a:lnTo>
                    <a:pt x="404403" y="48164"/>
                  </a:lnTo>
                  <a:lnTo>
                    <a:pt x="403276" y="55511"/>
                  </a:lnTo>
                  <a:lnTo>
                    <a:pt x="402149" y="62857"/>
                  </a:lnTo>
                  <a:lnTo>
                    <a:pt x="401423" y="69727"/>
                  </a:lnTo>
                  <a:lnTo>
                    <a:pt x="401099" y="76123"/>
                  </a:lnTo>
                  <a:lnTo>
                    <a:pt x="400774" y="82518"/>
                  </a:lnTo>
                  <a:lnTo>
                    <a:pt x="400649" y="88571"/>
                  </a:lnTo>
                  <a:lnTo>
                    <a:pt x="400722" y="94283"/>
                  </a:lnTo>
                  <a:lnTo>
                    <a:pt x="400796" y="99995"/>
                  </a:lnTo>
                  <a:lnTo>
                    <a:pt x="412721" y="119845"/>
                  </a:lnTo>
                  <a:lnTo>
                    <a:pt x="416347" y="121872"/>
                  </a:lnTo>
                  <a:lnTo>
                    <a:pt x="420246" y="122988"/>
                  </a:lnTo>
                  <a:lnTo>
                    <a:pt x="424417" y="123190"/>
                  </a:lnTo>
                  <a:lnTo>
                    <a:pt x="428588" y="123393"/>
                  </a:lnTo>
                  <a:lnTo>
                    <a:pt x="432773" y="122677"/>
                  </a:lnTo>
                  <a:lnTo>
                    <a:pt x="436972" y="121043"/>
                  </a:lnTo>
                  <a:lnTo>
                    <a:pt x="441171" y="119410"/>
                  </a:lnTo>
                  <a:lnTo>
                    <a:pt x="458702" y="97852"/>
                  </a:lnTo>
                  <a:lnTo>
                    <a:pt x="462680" y="89559"/>
                  </a:lnTo>
                </a:path>
                <a:path extrusionOk="0" h="184150" w="645160">
                  <a:moveTo>
                    <a:pt x="509552" y="50161"/>
                  </a:moveTo>
                  <a:lnTo>
                    <a:pt x="510715" y="40040"/>
                  </a:lnTo>
                  <a:lnTo>
                    <a:pt x="511173" y="33851"/>
                  </a:lnTo>
                  <a:lnTo>
                    <a:pt x="510928" y="31596"/>
                  </a:lnTo>
                  <a:lnTo>
                    <a:pt x="510757" y="30022"/>
                  </a:lnTo>
                  <a:lnTo>
                    <a:pt x="509135" y="28996"/>
                  </a:lnTo>
                  <a:lnTo>
                    <a:pt x="506063" y="28516"/>
                  </a:lnTo>
                  <a:lnTo>
                    <a:pt x="502991" y="28038"/>
                  </a:lnTo>
                  <a:lnTo>
                    <a:pt x="500289" y="27846"/>
                  </a:lnTo>
                  <a:lnTo>
                    <a:pt x="497958" y="27942"/>
                  </a:lnTo>
                  <a:lnTo>
                    <a:pt x="473943" y="48831"/>
                  </a:lnTo>
                  <a:lnTo>
                    <a:pt x="473411" y="51500"/>
                  </a:lnTo>
                  <a:lnTo>
                    <a:pt x="473118" y="54338"/>
                  </a:lnTo>
                  <a:lnTo>
                    <a:pt x="473065" y="57343"/>
                  </a:lnTo>
                  <a:lnTo>
                    <a:pt x="473012" y="60349"/>
                  </a:lnTo>
                  <a:lnTo>
                    <a:pt x="473605" y="63416"/>
                  </a:lnTo>
                  <a:lnTo>
                    <a:pt x="474842" y="66547"/>
                  </a:lnTo>
                  <a:lnTo>
                    <a:pt x="476080" y="69677"/>
                  </a:lnTo>
                  <a:lnTo>
                    <a:pt x="479012" y="74621"/>
                  </a:lnTo>
                  <a:lnTo>
                    <a:pt x="483639" y="81378"/>
                  </a:lnTo>
                  <a:lnTo>
                    <a:pt x="488266" y="88135"/>
                  </a:lnTo>
                  <a:lnTo>
                    <a:pt x="492322" y="94287"/>
                  </a:lnTo>
                  <a:lnTo>
                    <a:pt x="495809" y="99837"/>
                  </a:lnTo>
                  <a:lnTo>
                    <a:pt x="499297" y="105387"/>
                  </a:lnTo>
                  <a:lnTo>
                    <a:pt x="501688" y="109492"/>
                  </a:lnTo>
                  <a:lnTo>
                    <a:pt x="502985" y="112151"/>
                  </a:lnTo>
                  <a:lnTo>
                    <a:pt x="504281" y="114811"/>
                  </a:lnTo>
                  <a:lnTo>
                    <a:pt x="504557" y="115794"/>
                  </a:lnTo>
                  <a:lnTo>
                    <a:pt x="503814" y="115100"/>
                  </a:lnTo>
                  <a:lnTo>
                    <a:pt x="503071" y="114406"/>
                  </a:lnTo>
                  <a:lnTo>
                    <a:pt x="501211" y="112672"/>
                  </a:lnTo>
                  <a:lnTo>
                    <a:pt x="498237" y="109896"/>
                  </a:lnTo>
                  <a:lnTo>
                    <a:pt x="495264" y="107120"/>
                  </a:lnTo>
                  <a:lnTo>
                    <a:pt x="493279" y="105138"/>
                  </a:lnTo>
                  <a:lnTo>
                    <a:pt x="492282" y="103950"/>
                  </a:lnTo>
                  <a:lnTo>
                    <a:pt x="491285" y="102763"/>
                  </a:lnTo>
                  <a:lnTo>
                    <a:pt x="493021" y="102465"/>
                  </a:lnTo>
                  <a:lnTo>
                    <a:pt x="497489" y="103057"/>
                  </a:lnTo>
                  <a:lnTo>
                    <a:pt x="501958" y="103650"/>
                  </a:lnTo>
                  <a:lnTo>
                    <a:pt x="507801" y="104019"/>
                  </a:lnTo>
                  <a:lnTo>
                    <a:pt x="515017" y="104164"/>
                  </a:lnTo>
                  <a:lnTo>
                    <a:pt x="522234" y="104310"/>
                  </a:lnTo>
                  <a:lnTo>
                    <a:pt x="547163" y="96602"/>
                  </a:lnTo>
                  <a:lnTo>
                    <a:pt x="551844" y="94132"/>
                  </a:lnTo>
                  <a:lnTo>
                    <a:pt x="581508" y="67711"/>
                  </a:lnTo>
                  <a:lnTo>
                    <a:pt x="588645" y="49085"/>
                  </a:lnTo>
                  <a:lnTo>
                    <a:pt x="588459" y="47430"/>
                  </a:lnTo>
                  <a:lnTo>
                    <a:pt x="582548" y="44166"/>
                  </a:lnTo>
                  <a:lnTo>
                    <a:pt x="580486" y="44340"/>
                  </a:lnTo>
                  <a:lnTo>
                    <a:pt x="578164" y="44907"/>
                  </a:lnTo>
                  <a:lnTo>
                    <a:pt x="575841" y="45473"/>
                  </a:lnTo>
                  <a:lnTo>
                    <a:pt x="573493" y="47052"/>
                  </a:lnTo>
                  <a:lnTo>
                    <a:pt x="571119" y="49645"/>
                  </a:lnTo>
                  <a:lnTo>
                    <a:pt x="568744" y="52238"/>
                  </a:lnTo>
                  <a:lnTo>
                    <a:pt x="566512" y="55419"/>
                  </a:lnTo>
                  <a:lnTo>
                    <a:pt x="564423" y="59189"/>
                  </a:lnTo>
                  <a:lnTo>
                    <a:pt x="562335" y="62958"/>
                  </a:lnTo>
                  <a:lnTo>
                    <a:pt x="560551" y="67026"/>
                  </a:lnTo>
                  <a:lnTo>
                    <a:pt x="559073" y="71391"/>
                  </a:lnTo>
                  <a:lnTo>
                    <a:pt x="557594" y="75755"/>
                  </a:lnTo>
                  <a:lnTo>
                    <a:pt x="556583" y="79957"/>
                  </a:lnTo>
                  <a:lnTo>
                    <a:pt x="556039" y="83996"/>
                  </a:lnTo>
                  <a:lnTo>
                    <a:pt x="555494" y="88035"/>
                  </a:lnTo>
                  <a:lnTo>
                    <a:pt x="555195" y="91818"/>
                  </a:lnTo>
                  <a:lnTo>
                    <a:pt x="555140" y="95346"/>
                  </a:lnTo>
                  <a:lnTo>
                    <a:pt x="555086" y="98874"/>
                  </a:lnTo>
                  <a:lnTo>
                    <a:pt x="555942" y="102129"/>
                  </a:lnTo>
                  <a:lnTo>
                    <a:pt x="557708" y="105110"/>
                  </a:lnTo>
                  <a:lnTo>
                    <a:pt x="559475" y="108091"/>
                  </a:lnTo>
                  <a:lnTo>
                    <a:pt x="579369" y="113133"/>
                  </a:lnTo>
                  <a:lnTo>
                    <a:pt x="584708" y="113141"/>
                  </a:lnTo>
                  <a:lnTo>
                    <a:pt x="622168" y="96382"/>
                  </a:lnTo>
                  <a:lnTo>
                    <a:pt x="636742" y="85566"/>
                  </a:lnTo>
                  <a:lnTo>
                    <a:pt x="644686" y="78899"/>
                  </a:lnTo>
                </a:path>
              </a:pathLst>
            </a:custGeom>
            <a:noFill/>
            <a:ln cap="flat" cmpd="sng" w="162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3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88272" y="1673623"/>
              <a:ext cx="1468368" cy="243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3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32912" y="2111160"/>
              <a:ext cx="73543" cy="675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38"/>
            <p:cNvSpPr/>
            <p:nvPr/>
          </p:nvSpPr>
          <p:spPr>
            <a:xfrm>
              <a:off x="488834" y="2115784"/>
              <a:ext cx="123825" cy="340995"/>
            </a:xfrm>
            <a:custGeom>
              <a:rect b="b" l="l" r="r" t="t"/>
              <a:pathLst>
                <a:path extrusionOk="0" h="340994" w="123825">
                  <a:moveTo>
                    <a:pt x="75711" y="7380"/>
                  </a:moveTo>
                  <a:lnTo>
                    <a:pt x="73342" y="7380"/>
                  </a:lnTo>
                  <a:lnTo>
                    <a:pt x="72102" y="7380"/>
                  </a:lnTo>
                  <a:lnTo>
                    <a:pt x="71910" y="7380"/>
                  </a:lnTo>
                  <a:lnTo>
                    <a:pt x="72161" y="7324"/>
                  </a:lnTo>
                  <a:lnTo>
                    <a:pt x="72741" y="7215"/>
                  </a:lnTo>
                  <a:lnTo>
                    <a:pt x="73320" y="7105"/>
                  </a:lnTo>
                  <a:lnTo>
                    <a:pt x="78010" y="6216"/>
                  </a:lnTo>
                  <a:lnTo>
                    <a:pt x="86811" y="4548"/>
                  </a:lnTo>
                  <a:lnTo>
                    <a:pt x="95611" y="2881"/>
                  </a:lnTo>
                  <a:lnTo>
                    <a:pt x="102488" y="1753"/>
                  </a:lnTo>
                  <a:lnTo>
                    <a:pt x="107441" y="1169"/>
                  </a:lnTo>
                  <a:lnTo>
                    <a:pt x="115590" y="206"/>
                  </a:lnTo>
                  <a:lnTo>
                    <a:pt x="120886" y="0"/>
                  </a:lnTo>
                  <a:lnTo>
                    <a:pt x="123329" y="551"/>
                  </a:lnTo>
                </a:path>
                <a:path extrusionOk="0" h="340994" w="123825">
                  <a:moveTo>
                    <a:pt x="77309" y="34881"/>
                  </a:moveTo>
                  <a:lnTo>
                    <a:pt x="73190" y="39595"/>
                  </a:lnTo>
                  <a:lnTo>
                    <a:pt x="72367" y="42043"/>
                  </a:lnTo>
                  <a:lnTo>
                    <a:pt x="74839" y="42225"/>
                  </a:lnTo>
                  <a:lnTo>
                    <a:pt x="78497" y="41745"/>
                  </a:lnTo>
                  <a:lnTo>
                    <a:pt x="85683" y="40026"/>
                  </a:lnTo>
                  <a:lnTo>
                    <a:pt x="96398" y="37069"/>
                  </a:lnTo>
                  <a:lnTo>
                    <a:pt x="110641" y="32874"/>
                  </a:lnTo>
                </a:path>
                <a:path extrusionOk="0" h="340994" w="123825">
                  <a:moveTo>
                    <a:pt x="11093" y="225589"/>
                  </a:moveTo>
                  <a:lnTo>
                    <a:pt x="8104" y="219326"/>
                  </a:lnTo>
                  <a:lnTo>
                    <a:pt x="6409" y="215774"/>
                  </a:lnTo>
                  <a:lnTo>
                    <a:pt x="6008" y="214933"/>
                  </a:lnTo>
                  <a:lnTo>
                    <a:pt x="5727" y="214345"/>
                  </a:lnTo>
                  <a:lnTo>
                    <a:pt x="5579" y="214482"/>
                  </a:lnTo>
                  <a:lnTo>
                    <a:pt x="5564" y="215349"/>
                  </a:lnTo>
                  <a:lnTo>
                    <a:pt x="5550" y="216215"/>
                  </a:lnTo>
                  <a:lnTo>
                    <a:pt x="5502" y="219042"/>
                  </a:lnTo>
                  <a:lnTo>
                    <a:pt x="5422" y="223829"/>
                  </a:lnTo>
                  <a:lnTo>
                    <a:pt x="5288" y="228128"/>
                  </a:lnTo>
                  <a:lnTo>
                    <a:pt x="5008" y="233848"/>
                  </a:lnTo>
                  <a:lnTo>
                    <a:pt x="4581" y="240986"/>
                  </a:lnTo>
                  <a:lnTo>
                    <a:pt x="4007" y="249545"/>
                  </a:lnTo>
                  <a:lnTo>
                    <a:pt x="3438" y="258325"/>
                  </a:lnTo>
                  <a:lnTo>
                    <a:pt x="3025" y="266129"/>
                  </a:lnTo>
                  <a:lnTo>
                    <a:pt x="2770" y="272957"/>
                  </a:lnTo>
                  <a:lnTo>
                    <a:pt x="2671" y="278810"/>
                  </a:lnTo>
                  <a:lnTo>
                    <a:pt x="2632" y="289436"/>
                  </a:lnTo>
                  <a:lnTo>
                    <a:pt x="5615" y="296851"/>
                  </a:lnTo>
                  <a:lnTo>
                    <a:pt x="11621" y="301056"/>
                  </a:lnTo>
                </a:path>
                <a:path extrusionOk="0" h="340994" w="123825">
                  <a:moveTo>
                    <a:pt x="4339" y="340624"/>
                  </a:moveTo>
                  <a:lnTo>
                    <a:pt x="811" y="340161"/>
                  </a:lnTo>
                  <a:lnTo>
                    <a:pt x="0" y="338838"/>
                  </a:lnTo>
                  <a:lnTo>
                    <a:pt x="1904" y="336655"/>
                  </a:lnTo>
                </a:path>
                <a:path extrusionOk="0" h="340994" w="123825">
                  <a:moveTo>
                    <a:pt x="78973" y="254810"/>
                  </a:moveTo>
                  <a:lnTo>
                    <a:pt x="76505" y="256293"/>
                  </a:lnTo>
                  <a:lnTo>
                    <a:pt x="75038" y="257175"/>
                  </a:lnTo>
                  <a:lnTo>
                    <a:pt x="74570" y="257456"/>
                  </a:lnTo>
                  <a:lnTo>
                    <a:pt x="74243" y="257652"/>
                  </a:lnTo>
                  <a:lnTo>
                    <a:pt x="74488" y="257702"/>
                  </a:lnTo>
                  <a:lnTo>
                    <a:pt x="75306" y="257607"/>
                  </a:lnTo>
                  <a:lnTo>
                    <a:pt x="76124" y="257511"/>
                  </a:lnTo>
                  <a:lnTo>
                    <a:pt x="103597" y="251672"/>
                  </a:lnTo>
                  <a:lnTo>
                    <a:pt x="116160" y="248161"/>
                  </a:lnTo>
                </a:path>
                <a:path extrusionOk="0" h="340994" w="123825">
                  <a:moveTo>
                    <a:pt x="79943" y="288320"/>
                  </a:moveTo>
                  <a:lnTo>
                    <a:pt x="74323" y="288891"/>
                  </a:lnTo>
                  <a:lnTo>
                    <a:pt x="71395" y="289189"/>
                  </a:lnTo>
                  <a:lnTo>
                    <a:pt x="71159" y="289213"/>
                  </a:lnTo>
                  <a:lnTo>
                    <a:pt x="71480" y="289160"/>
                  </a:lnTo>
                  <a:lnTo>
                    <a:pt x="73542" y="288875"/>
                  </a:lnTo>
                  <a:lnTo>
                    <a:pt x="77437" y="288337"/>
                  </a:lnTo>
                  <a:lnTo>
                    <a:pt x="81332" y="287799"/>
                  </a:lnTo>
                  <a:lnTo>
                    <a:pt x="84921" y="287106"/>
                  </a:lnTo>
                  <a:lnTo>
                    <a:pt x="88204" y="286259"/>
                  </a:lnTo>
                  <a:lnTo>
                    <a:pt x="92466" y="285250"/>
                  </a:lnTo>
                  <a:lnTo>
                    <a:pt x="98118" y="284063"/>
                  </a:lnTo>
                  <a:lnTo>
                    <a:pt x="105160" y="282699"/>
                  </a:lnTo>
                  <a:lnTo>
                    <a:pt x="113591" y="281157"/>
                  </a:lnTo>
                </a:path>
              </a:pathLst>
            </a:custGeom>
            <a:noFill/>
            <a:ln cap="flat" cmpd="sng" w="162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" name="Google Shape;123;p3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446352" y="2578094"/>
              <a:ext cx="74099" cy="9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8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437485" y="2770869"/>
              <a:ext cx="78887" cy="74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3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52981" y="2928593"/>
              <a:ext cx="76998" cy="831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8"/>
            <p:cNvSpPr/>
            <p:nvPr/>
          </p:nvSpPr>
          <p:spPr>
            <a:xfrm>
              <a:off x="562350" y="2958737"/>
              <a:ext cx="43180" cy="32384"/>
            </a:xfrm>
            <a:custGeom>
              <a:rect b="b" l="l" r="r" t="t"/>
              <a:pathLst>
                <a:path extrusionOk="0" h="32385" w="43179">
                  <a:moveTo>
                    <a:pt x="4500" y="7348"/>
                  </a:moveTo>
                  <a:lnTo>
                    <a:pt x="8399" y="5841"/>
                  </a:lnTo>
                  <a:lnTo>
                    <a:pt x="16065" y="4114"/>
                  </a:lnTo>
                  <a:lnTo>
                    <a:pt x="27496" y="2167"/>
                  </a:lnTo>
                  <a:lnTo>
                    <a:pt x="42693" y="0"/>
                  </a:lnTo>
                </a:path>
                <a:path extrusionOk="0" h="32385" w="43179">
                  <a:moveTo>
                    <a:pt x="2812" y="30221"/>
                  </a:moveTo>
                  <a:lnTo>
                    <a:pt x="1322" y="31050"/>
                  </a:lnTo>
                  <a:lnTo>
                    <a:pt x="446" y="31537"/>
                  </a:lnTo>
                  <a:lnTo>
                    <a:pt x="183" y="31682"/>
                  </a:lnTo>
                  <a:lnTo>
                    <a:pt x="0" y="31785"/>
                  </a:lnTo>
                  <a:lnTo>
                    <a:pt x="984" y="31846"/>
                  </a:lnTo>
                  <a:lnTo>
                    <a:pt x="3136" y="31865"/>
                  </a:lnTo>
                  <a:lnTo>
                    <a:pt x="6793" y="31899"/>
                  </a:lnTo>
                  <a:lnTo>
                    <a:pt x="13148" y="31958"/>
                  </a:lnTo>
                  <a:lnTo>
                    <a:pt x="22202" y="32043"/>
                  </a:lnTo>
                  <a:lnTo>
                    <a:pt x="33954" y="32152"/>
                  </a:lnTo>
                </a:path>
              </a:pathLst>
            </a:custGeom>
            <a:noFill/>
            <a:ln cap="flat" cmpd="sng" w="162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" name="Google Shape;127;p38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14839" y="3099703"/>
              <a:ext cx="161871" cy="665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HW </a:t>
            </a:r>
            <a:r>
              <a:rPr lang="en-US"/>
              <a:t>: Take positive integer input and tell if it is divisible by 5 or not.</a:t>
            </a:r>
            <a:endParaRPr/>
          </a:p>
        </p:txBody>
      </p:sp>
      <p:grpSp>
        <p:nvGrpSpPr>
          <p:cNvPr id="133" name="Google Shape;133;p39"/>
          <p:cNvGrpSpPr/>
          <p:nvPr/>
        </p:nvGrpSpPr>
        <p:grpSpPr>
          <a:xfrm>
            <a:off x="1132482" y="1434490"/>
            <a:ext cx="1007250" cy="380104"/>
            <a:chOff x="1132482" y="1434490"/>
            <a:chExt cx="1007250" cy="380104"/>
          </a:xfrm>
        </p:grpSpPr>
        <p:sp>
          <p:nvSpPr>
            <p:cNvPr id="134" name="Google Shape;134;p39"/>
            <p:cNvSpPr/>
            <p:nvPr/>
          </p:nvSpPr>
          <p:spPr>
            <a:xfrm>
              <a:off x="1132482" y="1434490"/>
              <a:ext cx="137160" cy="247015"/>
            </a:xfrm>
            <a:custGeom>
              <a:rect b="b" l="l" r="r" t="t"/>
              <a:pathLst>
                <a:path extrusionOk="0" h="247014" w="137159">
                  <a:moveTo>
                    <a:pt x="12631" y="106611"/>
                  </a:moveTo>
                  <a:lnTo>
                    <a:pt x="46465" y="76432"/>
                  </a:lnTo>
                  <a:lnTo>
                    <a:pt x="75814" y="42430"/>
                  </a:lnTo>
                  <a:lnTo>
                    <a:pt x="84207" y="29636"/>
                  </a:lnTo>
                  <a:lnTo>
                    <a:pt x="87850" y="23529"/>
                  </a:lnTo>
                  <a:lnTo>
                    <a:pt x="90397" y="18308"/>
                  </a:lnTo>
                  <a:lnTo>
                    <a:pt x="91849" y="13973"/>
                  </a:lnTo>
                  <a:lnTo>
                    <a:pt x="93302" y="9639"/>
                  </a:lnTo>
                  <a:lnTo>
                    <a:pt x="94017" y="6267"/>
                  </a:lnTo>
                  <a:lnTo>
                    <a:pt x="93995" y="3855"/>
                  </a:lnTo>
                  <a:lnTo>
                    <a:pt x="93972" y="1444"/>
                  </a:lnTo>
                  <a:lnTo>
                    <a:pt x="91805" y="191"/>
                  </a:lnTo>
                  <a:lnTo>
                    <a:pt x="87491" y="95"/>
                  </a:lnTo>
                  <a:lnTo>
                    <a:pt x="83177" y="0"/>
                  </a:lnTo>
                  <a:lnTo>
                    <a:pt x="77812" y="2099"/>
                  </a:lnTo>
                  <a:lnTo>
                    <a:pt x="44826" y="28795"/>
                  </a:lnTo>
                  <a:lnTo>
                    <a:pt x="17332" y="63078"/>
                  </a:lnTo>
                  <a:lnTo>
                    <a:pt x="3690" y="90490"/>
                  </a:lnTo>
                  <a:lnTo>
                    <a:pt x="1402" y="97412"/>
                  </a:lnTo>
                  <a:lnTo>
                    <a:pt x="206" y="103081"/>
                  </a:lnTo>
                  <a:lnTo>
                    <a:pt x="103" y="107496"/>
                  </a:lnTo>
                  <a:lnTo>
                    <a:pt x="0" y="111912"/>
                  </a:lnTo>
                  <a:lnTo>
                    <a:pt x="1575" y="115257"/>
                  </a:lnTo>
                  <a:lnTo>
                    <a:pt x="4830" y="117531"/>
                  </a:lnTo>
                  <a:lnTo>
                    <a:pt x="8084" y="119805"/>
                  </a:lnTo>
                  <a:lnTo>
                    <a:pt x="12260" y="121448"/>
                  </a:lnTo>
                  <a:lnTo>
                    <a:pt x="17357" y="122461"/>
                  </a:lnTo>
                  <a:lnTo>
                    <a:pt x="22454" y="123474"/>
                  </a:lnTo>
                  <a:lnTo>
                    <a:pt x="29825" y="124181"/>
                  </a:lnTo>
                  <a:lnTo>
                    <a:pt x="39469" y="124584"/>
                  </a:lnTo>
                  <a:lnTo>
                    <a:pt x="49112" y="124986"/>
                  </a:lnTo>
                  <a:lnTo>
                    <a:pt x="55773" y="126205"/>
                  </a:lnTo>
                  <a:lnTo>
                    <a:pt x="59449" y="128243"/>
                  </a:lnTo>
                  <a:lnTo>
                    <a:pt x="63125" y="130280"/>
                  </a:lnTo>
                  <a:lnTo>
                    <a:pt x="72087" y="166079"/>
                  </a:lnTo>
                  <a:lnTo>
                    <a:pt x="71679" y="174747"/>
                  </a:lnTo>
                  <a:lnTo>
                    <a:pt x="65525" y="208386"/>
                  </a:lnTo>
                  <a:lnTo>
                    <a:pt x="63614" y="215704"/>
                  </a:lnTo>
                  <a:lnTo>
                    <a:pt x="62011" y="222086"/>
                  </a:lnTo>
                  <a:lnTo>
                    <a:pt x="60408" y="228467"/>
                  </a:lnTo>
                  <a:lnTo>
                    <a:pt x="59443" y="233896"/>
                  </a:lnTo>
                  <a:lnTo>
                    <a:pt x="59115" y="238374"/>
                  </a:lnTo>
                  <a:lnTo>
                    <a:pt x="58787" y="242852"/>
                  </a:lnTo>
                  <a:lnTo>
                    <a:pt x="60730" y="245456"/>
                  </a:lnTo>
                  <a:lnTo>
                    <a:pt x="64942" y="246187"/>
                  </a:lnTo>
                  <a:lnTo>
                    <a:pt x="69154" y="246918"/>
                  </a:lnTo>
                  <a:lnTo>
                    <a:pt x="73974" y="245492"/>
                  </a:lnTo>
                  <a:lnTo>
                    <a:pt x="113002" y="213537"/>
                  </a:lnTo>
                  <a:lnTo>
                    <a:pt x="123993" y="202267"/>
                  </a:lnTo>
                  <a:lnTo>
                    <a:pt x="136795" y="188658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7253" y="1542682"/>
              <a:ext cx="371365" cy="1544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39"/>
            <p:cNvSpPr/>
            <p:nvPr/>
          </p:nvSpPr>
          <p:spPr>
            <a:xfrm>
              <a:off x="1672517" y="1453914"/>
              <a:ext cx="109220" cy="360680"/>
            </a:xfrm>
            <a:custGeom>
              <a:rect b="b" l="l" r="r" t="t"/>
              <a:pathLst>
                <a:path extrusionOk="0" h="360680" w="109219">
                  <a:moveTo>
                    <a:pt x="7659" y="30332"/>
                  </a:moveTo>
                  <a:lnTo>
                    <a:pt x="4608" y="18096"/>
                  </a:lnTo>
                  <a:lnTo>
                    <a:pt x="2366" y="9101"/>
                  </a:lnTo>
                  <a:lnTo>
                    <a:pt x="932" y="3348"/>
                  </a:lnTo>
                  <a:lnTo>
                    <a:pt x="306" y="836"/>
                  </a:lnTo>
                  <a:lnTo>
                    <a:pt x="97" y="0"/>
                  </a:lnTo>
                  <a:lnTo>
                    <a:pt x="0" y="218"/>
                  </a:lnTo>
                  <a:lnTo>
                    <a:pt x="13" y="1494"/>
                  </a:lnTo>
                  <a:lnTo>
                    <a:pt x="27" y="2768"/>
                  </a:lnTo>
                  <a:lnTo>
                    <a:pt x="109" y="10578"/>
                  </a:lnTo>
                  <a:lnTo>
                    <a:pt x="668" y="50553"/>
                  </a:lnTo>
                  <a:lnTo>
                    <a:pt x="1438" y="84417"/>
                  </a:lnTo>
                  <a:lnTo>
                    <a:pt x="1857" y="108100"/>
                  </a:lnTo>
                  <a:lnTo>
                    <a:pt x="2358" y="183619"/>
                  </a:lnTo>
                  <a:lnTo>
                    <a:pt x="2439" y="235455"/>
                  </a:lnTo>
                  <a:lnTo>
                    <a:pt x="2462" y="285290"/>
                  </a:lnTo>
                  <a:lnTo>
                    <a:pt x="2489" y="344793"/>
                  </a:lnTo>
                  <a:lnTo>
                    <a:pt x="2493" y="354463"/>
                  </a:lnTo>
                  <a:lnTo>
                    <a:pt x="2495" y="358430"/>
                  </a:lnTo>
                  <a:lnTo>
                    <a:pt x="2512" y="360268"/>
                  </a:lnTo>
                  <a:lnTo>
                    <a:pt x="2543" y="359977"/>
                  </a:lnTo>
                  <a:lnTo>
                    <a:pt x="2588" y="359565"/>
                  </a:lnTo>
                  <a:lnTo>
                    <a:pt x="3200" y="353897"/>
                  </a:lnTo>
                  <a:lnTo>
                    <a:pt x="4380" y="342972"/>
                  </a:lnTo>
                </a:path>
                <a:path extrusionOk="0" h="360680" w="109219">
                  <a:moveTo>
                    <a:pt x="11055" y="164522"/>
                  </a:moveTo>
                  <a:lnTo>
                    <a:pt x="16542" y="123901"/>
                  </a:lnTo>
                  <a:lnTo>
                    <a:pt x="18676" y="121162"/>
                  </a:lnTo>
                  <a:lnTo>
                    <a:pt x="20810" y="118423"/>
                  </a:lnTo>
                  <a:lnTo>
                    <a:pt x="23218" y="116306"/>
                  </a:lnTo>
                  <a:lnTo>
                    <a:pt x="25901" y="114811"/>
                  </a:lnTo>
                  <a:lnTo>
                    <a:pt x="28584" y="113315"/>
                  </a:lnTo>
                  <a:lnTo>
                    <a:pt x="31441" y="112259"/>
                  </a:lnTo>
                  <a:lnTo>
                    <a:pt x="34472" y="111645"/>
                  </a:lnTo>
                  <a:lnTo>
                    <a:pt x="37503" y="111030"/>
                  </a:lnTo>
                  <a:lnTo>
                    <a:pt x="40321" y="110925"/>
                  </a:lnTo>
                  <a:lnTo>
                    <a:pt x="42926" y="111328"/>
                  </a:lnTo>
                  <a:lnTo>
                    <a:pt x="45532" y="111732"/>
                  </a:lnTo>
                  <a:lnTo>
                    <a:pt x="47676" y="113569"/>
                  </a:lnTo>
                  <a:lnTo>
                    <a:pt x="49360" y="116838"/>
                  </a:lnTo>
                  <a:lnTo>
                    <a:pt x="51044" y="120107"/>
                  </a:lnTo>
                  <a:lnTo>
                    <a:pt x="54337" y="153128"/>
                  </a:lnTo>
                  <a:lnTo>
                    <a:pt x="53458" y="159492"/>
                  </a:lnTo>
                  <a:lnTo>
                    <a:pt x="36204" y="203070"/>
                  </a:lnTo>
                  <a:lnTo>
                    <a:pt x="24884" y="219627"/>
                  </a:lnTo>
                  <a:lnTo>
                    <a:pt x="19117" y="224825"/>
                  </a:lnTo>
                </a:path>
                <a:path extrusionOk="0" h="360680" w="109219">
                  <a:moveTo>
                    <a:pt x="91933" y="44682"/>
                  </a:moveTo>
                  <a:lnTo>
                    <a:pt x="91933" y="33502"/>
                  </a:lnTo>
                  <a:lnTo>
                    <a:pt x="91933" y="27618"/>
                  </a:lnTo>
                  <a:lnTo>
                    <a:pt x="91933" y="27031"/>
                  </a:lnTo>
                  <a:lnTo>
                    <a:pt x="91933" y="26617"/>
                  </a:lnTo>
                  <a:lnTo>
                    <a:pt x="92046" y="26963"/>
                  </a:lnTo>
                  <a:lnTo>
                    <a:pt x="92120" y="27331"/>
                  </a:lnTo>
                  <a:lnTo>
                    <a:pt x="92673" y="30042"/>
                  </a:lnTo>
                  <a:lnTo>
                    <a:pt x="93703" y="35096"/>
                  </a:lnTo>
                  <a:lnTo>
                    <a:pt x="94733" y="40149"/>
                  </a:lnTo>
                  <a:lnTo>
                    <a:pt x="95671" y="46612"/>
                  </a:lnTo>
                  <a:lnTo>
                    <a:pt x="98699" y="91734"/>
                  </a:lnTo>
                  <a:lnTo>
                    <a:pt x="99118" y="147952"/>
                  </a:lnTo>
                  <a:lnTo>
                    <a:pt x="99161" y="170852"/>
                  </a:lnTo>
                  <a:lnTo>
                    <a:pt x="99218" y="188882"/>
                  </a:lnTo>
                  <a:lnTo>
                    <a:pt x="99289" y="202041"/>
                  </a:lnTo>
                  <a:lnTo>
                    <a:pt x="99376" y="210330"/>
                  </a:lnTo>
                  <a:lnTo>
                    <a:pt x="99562" y="221836"/>
                  </a:lnTo>
                  <a:lnTo>
                    <a:pt x="102760" y="228924"/>
                  </a:lnTo>
                  <a:lnTo>
                    <a:pt x="108971" y="231591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28673" y="1536428"/>
              <a:ext cx="154837" cy="131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39"/>
            <p:cNvSpPr/>
            <p:nvPr/>
          </p:nvSpPr>
          <p:spPr>
            <a:xfrm>
              <a:off x="1192947" y="1518183"/>
              <a:ext cx="946785" cy="240029"/>
            </a:xfrm>
            <a:custGeom>
              <a:rect b="b" l="l" r="r" t="t"/>
              <a:pathLst>
                <a:path extrusionOk="0" h="240030" w="946785">
                  <a:moveTo>
                    <a:pt x="18159" y="235549"/>
                  </a:moveTo>
                  <a:lnTo>
                    <a:pt x="13995" y="235338"/>
                  </a:lnTo>
                  <a:lnTo>
                    <a:pt x="9856" y="234070"/>
                  </a:lnTo>
                  <a:lnTo>
                    <a:pt x="5743" y="231743"/>
                  </a:lnTo>
                  <a:lnTo>
                    <a:pt x="3003" y="230193"/>
                  </a:lnTo>
                  <a:lnTo>
                    <a:pt x="1306" y="229233"/>
                  </a:lnTo>
                  <a:lnTo>
                    <a:pt x="653" y="228863"/>
                  </a:lnTo>
                  <a:lnTo>
                    <a:pt x="0" y="228494"/>
                  </a:lnTo>
                  <a:lnTo>
                    <a:pt x="1716" y="228538"/>
                  </a:lnTo>
                  <a:lnTo>
                    <a:pt x="5804" y="228997"/>
                  </a:lnTo>
                  <a:lnTo>
                    <a:pt x="10094" y="229479"/>
                  </a:lnTo>
                  <a:lnTo>
                    <a:pt x="16832" y="230235"/>
                  </a:lnTo>
                  <a:lnTo>
                    <a:pt x="26017" y="231266"/>
                  </a:lnTo>
                  <a:lnTo>
                    <a:pt x="37651" y="232572"/>
                  </a:lnTo>
                  <a:lnTo>
                    <a:pt x="50619" y="233934"/>
                  </a:lnTo>
                  <a:lnTo>
                    <a:pt x="90858" y="237054"/>
                  </a:lnTo>
                  <a:lnTo>
                    <a:pt x="139652" y="238762"/>
                  </a:lnTo>
                  <a:lnTo>
                    <a:pt x="180511" y="239194"/>
                  </a:lnTo>
                  <a:lnTo>
                    <a:pt x="227632" y="239402"/>
                  </a:lnTo>
                  <a:lnTo>
                    <a:pt x="253516" y="239442"/>
                  </a:lnTo>
                  <a:lnTo>
                    <a:pt x="283990" y="239339"/>
                  </a:lnTo>
                  <a:lnTo>
                    <a:pt x="322095" y="238990"/>
                  </a:lnTo>
                  <a:lnTo>
                    <a:pt x="367832" y="238398"/>
                  </a:lnTo>
                  <a:lnTo>
                    <a:pt x="421200" y="237560"/>
                  </a:lnTo>
                  <a:lnTo>
                    <a:pt x="474557" y="236599"/>
                  </a:lnTo>
                  <a:lnTo>
                    <a:pt x="520263" y="235637"/>
                  </a:lnTo>
                  <a:lnTo>
                    <a:pt x="588719" y="233706"/>
                  </a:lnTo>
                  <a:lnTo>
                    <a:pt x="614578" y="232775"/>
                  </a:lnTo>
                  <a:lnTo>
                    <a:pt x="639001" y="231914"/>
                  </a:lnTo>
                  <a:lnTo>
                    <a:pt x="683541" y="230402"/>
                  </a:lnTo>
                  <a:lnTo>
                    <a:pt x="723118" y="229284"/>
                  </a:lnTo>
                  <a:lnTo>
                    <a:pt x="774614" y="228517"/>
                  </a:lnTo>
                  <a:lnTo>
                    <a:pt x="816362" y="228284"/>
                  </a:lnTo>
                  <a:lnTo>
                    <a:pt x="834347" y="228667"/>
                  </a:lnTo>
                  <a:lnTo>
                    <a:pt x="850186" y="229870"/>
                  </a:lnTo>
                  <a:lnTo>
                    <a:pt x="863881" y="231894"/>
                  </a:lnTo>
                  <a:lnTo>
                    <a:pt x="875430" y="234738"/>
                  </a:lnTo>
                </a:path>
                <a:path extrusionOk="0" h="240030" w="946785">
                  <a:moveTo>
                    <a:pt x="924504" y="10762"/>
                  </a:moveTo>
                  <a:lnTo>
                    <a:pt x="923668" y="7174"/>
                  </a:lnTo>
                  <a:lnTo>
                    <a:pt x="922830" y="3587"/>
                  </a:lnTo>
                  <a:lnTo>
                    <a:pt x="921993" y="0"/>
                  </a:lnTo>
                </a:path>
                <a:path extrusionOk="0" h="240030" w="946785">
                  <a:moveTo>
                    <a:pt x="946544" y="112190"/>
                  </a:moveTo>
                  <a:lnTo>
                    <a:pt x="937319" y="110235"/>
                  </a:lnTo>
                  <a:lnTo>
                    <a:pt x="931226" y="112446"/>
                  </a:lnTo>
                  <a:lnTo>
                    <a:pt x="928266" y="118823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9" name="Google Shape;13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658" y="2264131"/>
            <a:ext cx="178417" cy="17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31661" y="2268967"/>
            <a:ext cx="121415" cy="8601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9"/>
          <p:cNvSpPr/>
          <p:nvPr/>
        </p:nvSpPr>
        <p:spPr>
          <a:xfrm>
            <a:off x="2868264" y="2226319"/>
            <a:ext cx="12065" cy="152400"/>
          </a:xfrm>
          <a:custGeom>
            <a:rect b="b" l="l" r="r" t="t"/>
            <a:pathLst>
              <a:path extrusionOk="0" h="152400" w="12064">
                <a:moveTo>
                  <a:pt x="5561" y="23807"/>
                </a:moveTo>
                <a:lnTo>
                  <a:pt x="5561" y="8769"/>
                </a:lnTo>
                <a:lnTo>
                  <a:pt x="5561" y="967"/>
                </a:lnTo>
                <a:lnTo>
                  <a:pt x="5561" y="400"/>
                </a:lnTo>
                <a:lnTo>
                  <a:pt x="5561" y="0"/>
                </a:lnTo>
                <a:lnTo>
                  <a:pt x="5561" y="13"/>
                </a:lnTo>
                <a:lnTo>
                  <a:pt x="5561" y="21317"/>
                </a:lnTo>
                <a:lnTo>
                  <a:pt x="5414" y="29524"/>
                </a:lnTo>
                <a:lnTo>
                  <a:pt x="2906" y="76498"/>
                </a:lnTo>
                <a:lnTo>
                  <a:pt x="2097" y="88698"/>
                </a:lnTo>
                <a:lnTo>
                  <a:pt x="1446" y="99118"/>
                </a:lnTo>
                <a:lnTo>
                  <a:pt x="38" y="140162"/>
                </a:lnTo>
                <a:lnTo>
                  <a:pt x="0" y="149237"/>
                </a:lnTo>
                <a:lnTo>
                  <a:pt x="3970" y="152213"/>
                </a:lnTo>
                <a:lnTo>
                  <a:pt x="11946" y="14909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42493" y="2222991"/>
            <a:ext cx="109863" cy="20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22792" y="2253429"/>
            <a:ext cx="156906" cy="10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51910" y="2185370"/>
            <a:ext cx="357861" cy="216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48670" y="2178605"/>
            <a:ext cx="231653" cy="19004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9"/>
          <p:cNvSpPr/>
          <p:nvPr/>
        </p:nvSpPr>
        <p:spPr>
          <a:xfrm>
            <a:off x="5110287" y="2215867"/>
            <a:ext cx="146050" cy="150495"/>
          </a:xfrm>
          <a:custGeom>
            <a:rect b="b" l="l" r="r" t="t"/>
            <a:pathLst>
              <a:path extrusionOk="0" h="150494" w="146050">
                <a:moveTo>
                  <a:pt x="6982" y="57916"/>
                </a:moveTo>
                <a:lnTo>
                  <a:pt x="6829" y="62774"/>
                </a:lnTo>
                <a:lnTo>
                  <a:pt x="6258" y="68592"/>
                </a:lnTo>
                <a:lnTo>
                  <a:pt x="5269" y="75369"/>
                </a:lnTo>
                <a:lnTo>
                  <a:pt x="3861" y="83107"/>
                </a:lnTo>
                <a:lnTo>
                  <a:pt x="2424" y="91350"/>
                </a:lnTo>
                <a:lnTo>
                  <a:pt x="1343" y="99647"/>
                </a:lnTo>
                <a:lnTo>
                  <a:pt x="619" y="107997"/>
                </a:lnTo>
                <a:lnTo>
                  <a:pt x="252" y="116399"/>
                </a:lnTo>
                <a:lnTo>
                  <a:pt x="0" y="127638"/>
                </a:lnTo>
                <a:lnTo>
                  <a:pt x="333" y="135220"/>
                </a:lnTo>
                <a:lnTo>
                  <a:pt x="1252" y="139146"/>
                </a:lnTo>
                <a:lnTo>
                  <a:pt x="2171" y="143072"/>
                </a:lnTo>
                <a:lnTo>
                  <a:pt x="18594" y="150281"/>
                </a:lnTo>
                <a:lnTo>
                  <a:pt x="22278" y="149672"/>
                </a:lnTo>
                <a:lnTo>
                  <a:pt x="26334" y="148292"/>
                </a:lnTo>
                <a:lnTo>
                  <a:pt x="30391" y="146912"/>
                </a:lnTo>
                <a:lnTo>
                  <a:pt x="51578" y="121399"/>
                </a:lnTo>
                <a:lnTo>
                  <a:pt x="56971" y="111752"/>
                </a:lnTo>
              </a:path>
              <a:path extrusionOk="0" h="150494" w="146050">
                <a:moveTo>
                  <a:pt x="21911" y="1874"/>
                </a:moveTo>
                <a:lnTo>
                  <a:pt x="17910" y="850"/>
                </a:lnTo>
                <a:lnTo>
                  <a:pt x="15608" y="261"/>
                </a:lnTo>
                <a:lnTo>
                  <a:pt x="15006" y="108"/>
                </a:lnTo>
                <a:lnTo>
                  <a:pt x="14584" y="0"/>
                </a:lnTo>
                <a:lnTo>
                  <a:pt x="14854" y="384"/>
                </a:lnTo>
                <a:lnTo>
                  <a:pt x="15815" y="1260"/>
                </a:lnTo>
                <a:lnTo>
                  <a:pt x="17188" y="2510"/>
                </a:lnTo>
                <a:lnTo>
                  <a:pt x="22433" y="7289"/>
                </a:lnTo>
                <a:lnTo>
                  <a:pt x="31550" y="15596"/>
                </a:lnTo>
              </a:path>
              <a:path extrusionOk="0" h="150494" w="146050">
                <a:moveTo>
                  <a:pt x="133316" y="45669"/>
                </a:moveTo>
                <a:lnTo>
                  <a:pt x="101704" y="21749"/>
                </a:lnTo>
                <a:lnTo>
                  <a:pt x="98769" y="21701"/>
                </a:lnTo>
                <a:lnTo>
                  <a:pt x="97053" y="22335"/>
                </a:lnTo>
                <a:lnTo>
                  <a:pt x="95337" y="22968"/>
                </a:lnTo>
                <a:lnTo>
                  <a:pt x="94039" y="26294"/>
                </a:lnTo>
                <a:lnTo>
                  <a:pt x="93160" y="32312"/>
                </a:lnTo>
                <a:lnTo>
                  <a:pt x="92280" y="38330"/>
                </a:lnTo>
                <a:lnTo>
                  <a:pt x="92444" y="43287"/>
                </a:lnTo>
                <a:lnTo>
                  <a:pt x="119254" y="76168"/>
                </a:lnTo>
                <a:lnTo>
                  <a:pt x="128095" y="83716"/>
                </a:lnTo>
                <a:lnTo>
                  <a:pt x="133882" y="89147"/>
                </a:lnTo>
                <a:lnTo>
                  <a:pt x="136615" y="92463"/>
                </a:lnTo>
                <a:lnTo>
                  <a:pt x="139348" y="95779"/>
                </a:lnTo>
                <a:lnTo>
                  <a:pt x="141479" y="99057"/>
                </a:lnTo>
                <a:lnTo>
                  <a:pt x="143008" y="102298"/>
                </a:lnTo>
                <a:lnTo>
                  <a:pt x="144537" y="105538"/>
                </a:lnTo>
                <a:lnTo>
                  <a:pt x="145440" y="108716"/>
                </a:lnTo>
                <a:lnTo>
                  <a:pt x="145719" y="111833"/>
                </a:lnTo>
                <a:lnTo>
                  <a:pt x="145997" y="114949"/>
                </a:lnTo>
                <a:lnTo>
                  <a:pt x="145229" y="117667"/>
                </a:lnTo>
                <a:lnTo>
                  <a:pt x="143416" y="119985"/>
                </a:lnTo>
                <a:lnTo>
                  <a:pt x="141602" y="122304"/>
                </a:lnTo>
                <a:lnTo>
                  <a:pt x="138595" y="124263"/>
                </a:lnTo>
                <a:lnTo>
                  <a:pt x="134395" y="125862"/>
                </a:lnTo>
                <a:lnTo>
                  <a:pt x="130196" y="127461"/>
                </a:lnTo>
                <a:lnTo>
                  <a:pt x="102139" y="130860"/>
                </a:lnTo>
                <a:lnTo>
                  <a:pt x="98594" y="130511"/>
                </a:lnTo>
                <a:lnTo>
                  <a:pt x="95856" y="129734"/>
                </a:lnTo>
                <a:lnTo>
                  <a:pt x="93119" y="128957"/>
                </a:lnTo>
                <a:lnTo>
                  <a:pt x="91215" y="127380"/>
                </a:lnTo>
                <a:lnTo>
                  <a:pt x="90147" y="125004"/>
                </a:lnTo>
                <a:lnTo>
                  <a:pt x="89077" y="122629"/>
                </a:lnTo>
                <a:lnTo>
                  <a:pt x="101130" y="103933"/>
                </a:lnTo>
                <a:lnTo>
                  <a:pt x="109567" y="9818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98081" y="2131620"/>
            <a:ext cx="921512" cy="219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17966" y="2127583"/>
            <a:ext cx="251231" cy="335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144201" y="2114463"/>
            <a:ext cx="134272" cy="21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09887" y="2811448"/>
            <a:ext cx="182193" cy="161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658937" y="2821965"/>
            <a:ext cx="106765" cy="8254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9"/>
          <p:cNvSpPr/>
          <p:nvPr/>
        </p:nvSpPr>
        <p:spPr>
          <a:xfrm>
            <a:off x="2944312" y="2765409"/>
            <a:ext cx="4445" cy="173355"/>
          </a:xfrm>
          <a:custGeom>
            <a:rect b="b" l="l" r="r" t="t"/>
            <a:pathLst>
              <a:path extrusionOk="0" h="173355" w="4444">
                <a:moveTo>
                  <a:pt x="4020" y="50667"/>
                </a:moveTo>
                <a:lnTo>
                  <a:pt x="2756" y="29443"/>
                </a:lnTo>
                <a:lnTo>
                  <a:pt x="1838" y="14013"/>
                </a:lnTo>
                <a:lnTo>
                  <a:pt x="1264" y="4376"/>
                </a:lnTo>
                <a:lnTo>
                  <a:pt x="1036" y="533"/>
                </a:lnTo>
                <a:lnTo>
                  <a:pt x="985" y="0"/>
                </a:lnTo>
                <a:lnTo>
                  <a:pt x="956" y="1201"/>
                </a:lnTo>
                <a:lnTo>
                  <a:pt x="956" y="4364"/>
                </a:lnTo>
                <a:lnTo>
                  <a:pt x="955" y="11853"/>
                </a:lnTo>
                <a:lnTo>
                  <a:pt x="954" y="23667"/>
                </a:lnTo>
                <a:lnTo>
                  <a:pt x="953" y="39806"/>
                </a:lnTo>
                <a:lnTo>
                  <a:pt x="689" y="88832"/>
                </a:lnTo>
                <a:lnTo>
                  <a:pt x="195" y="121920"/>
                </a:lnTo>
                <a:lnTo>
                  <a:pt x="33" y="140137"/>
                </a:lnTo>
                <a:lnTo>
                  <a:pt x="0" y="157211"/>
                </a:lnTo>
                <a:lnTo>
                  <a:pt x="94" y="173143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9"/>
          <p:cNvSpPr/>
          <p:nvPr/>
        </p:nvSpPr>
        <p:spPr>
          <a:xfrm>
            <a:off x="3020009" y="2782625"/>
            <a:ext cx="11430" cy="151765"/>
          </a:xfrm>
          <a:custGeom>
            <a:rect b="b" l="l" r="r" t="t"/>
            <a:pathLst>
              <a:path extrusionOk="0" h="151764" w="11430">
                <a:moveTo>
                  <a:pt x="7991" y="0"/>
                </a:moveTo>
                <a:lnTo>
                  <a:pt x="9292" y="4233"/>
                </a:lnTo>
                <a:lnTo>
                  <a:pt x="10229" y="9958"/>
                </a:lnTo>
                <a:lnTo>
                  <a:pt x="10801" y="17173"/>
                </a:lnTo>
                <a:lnTo>
                  <a:pt x="11009" y="25879"/>
                </a:lnTo>
                <a:lnTo>
                  <a:pt x="10804" y="35902"/>
                </a:lnTo>
                <a:lnTo>
                  <a:pt x="10139" y="47065"/>
                </a:lnTo>
                <a:lnTo>
                  <a:pt x="9013" y="59369"/>
                </a:lnTo>
                <a:lnTo>
                  <a:pt x="7426" y="72813"/>
                </a:lnTo>
                <a:lnTo>
                  <a:pt x="5753" y="85783"/>
                </a:lnTo>
                <a:lnTo>
                  <a:pt x="4372" y="96661"/>
                </a:lnTo>
                <a:lnTo>
                  <a:pt x="357" y="140588"/>
                </a:lnTo>
                <a:lnTo>
                  <a:pt x="0" y="151583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301835" y="2794020"/>
            <a:ext cx="216373" cy="107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831512" y="2744430"/>
            <a:ext cx="125466" cy="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23348" y="2787801"/>
            <a:ext cx="99657" cy="11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9"/>
          <p:cNvSpPr/>
          <p:nvPr/>
        </p:nvSpPr>
        <p:spPr>
          <a:xfrm>
            <a:off x="4183168" y="2892168"/>
            <a:ext cx="40005" cy="50800"/>
          </a:xfrm>
          <a:custGeom>
            <a:rect b="b" l="l" r="r" t="t"/>
            <a:pathLst>
              <a:path extrusionOk="0" h="50800" w="40004">
                <a:moveTo>
                  <a:pt x="27289" y="1138"/>
                </a:moveTo>
                <a:lnTo>
                  <a:pt x="33775" y="0"/>
                </a:lnTo>
                <a:lnTo>
                  <a:pt x="37599" y="1129"/>
                </a:lnTo>
                <a:lnTo>
                  <a:pt x="38762" y="4526"/>
                </a:lnTo>
                <a:lnTo>
                  <a:pt x="39581" y="6916"/>
                </a:lnTo>
                <a:lnTo>
                  <a:pt x="39220" y="9588"/>
                </a:lnTo>
                <a:lnTo>
                  <a:pt x="10071" y="42073"/>
                </a:lnTo>
                <a:lnTo>
                  <a:pt x="0" y="50776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9"/>
          <p:cNvSpPr/>
          <p:nvPr/>
        </p:nvSpPr>
        <p:spPr>
          <a:xfrm>
            <a:off x="4457589" y="2719144"/>
            <a:ext cx="349885" cy="171450"/>
          </a:xfrm>
          <a:custGeom>
            <a:rect b="b" l="l" r="r" t="t"/>
            <a:pathLst>
              <a:path extrusionOk="0" h="171450" w="349885">
                <a:moveTo>
                  <a:pt x="0" y="110797"/>
                </a:moveTo>
                <a:lnTo>
                  <a:pt x="601" y="105786"/>
                </a:lnTo>
                <a:lnTo>
                  <a:pt x="915" y="103171"/>
                </a:lnTo>
                <a:lnTo>
                  <a:pt x="942" y="102951"/>
                </a:lnTo>
                <a:lnTo>
                  <a:pt x="960" y="102797"/>
                </a:lnTo>
                <a:lnTo>
                  <a:pt x="969" y="103125"/>
                </a:lnTo>
                <a:lnTo>
                  <a:pt x="969" y="103936"/>
                </a:lnTo>
                <a:lnTo>
                  <a:pt x="970" y="104748"/>
                </a:lnTo>
                <a:lnTo>
                  <a:pt x="971" y="111813"/>
                </a:lnTo>
                <a:lnTo>
                  <a:pt x="973" y="125132"/>
                </a:lnTo>
                <a:lnTo>
                  <a:pt x="975" y="138451"/>
                </a:lnTo>
                <a:lnTo>
                  <a:pt x="1783" y="144081"/>
                </a:lnTo>
                <a:lnTo>
                  <a:pt x="3397" y="142020"/>
                </a:lnTo>
                <a:lnTo>
                  <a:pt x="5012" y="139960"/>
                </a:lnTo>
                <a:lnTo>
                  <a:pt x="7460" y="134585"/>
                </a:lnTo>
                <a:lnTo>
                  <a:pt x="10742" y="125894"/>
                </a:lnTo>
                <a:lnTo>
                  <a:pt x="13328" y="119335"/>
                </a:lnTo>
                <a:lnTo>
                  <a:pt x="30601" y="83813"/>
                </a:lnTo>
                <a:lnTo>
                  <a:pt x="41680" y="73079"/>
                </a:lnTo>
                <a:lnTo>
                  <a:pt x="45318" y="71495"/>
                </a:lnTo>
                <a:lnTo>
                  <a:pt x="55651" y="118914"/>
                </a:lnTo>
                <a:lnTo>
                  <a:pt x="58160" y="147024"/>
                </a:lnTo>
                <a:lnTo>
                  <a:pt x="58671" y="151541"/>
                </a:lnTo>
                <a:lnTo>
                  <a:pt x="59336" y="155298"/>
                </a:lnTo>
                <a:lnTo>
                  <a:pt x="59999" y="159055"/>
                </a:lnTo>
                <a:lnTo>
                  <a:pt x="60993" y="162051"/>
                </a:lnTo>
                <a:lnTo>
                  <a:pt x="62315" y="164289"/>
                </a:lnTo>
                <a:lnTo>
                  <a:pt x="63638" y="166526"/>
                </a:lnTo>
                <a:lnTo>
                  <a:pt x="66611" y="167142"/>
                </a:lnTo>
                <a:lnTo>
                  <a:pt x="71235" y="166138"/>
                </a:lnTo>
                <a:lnTo>
                  <a:pt x="101770" y="134609"/>
                </a:lnTo>
                <a:lnTo>
                  <a:pt x="120920" y="101627"/>
                </a:lnTo>
                <a:lnTo>
                  <a:pt x="126093" y="90567"/>
                </a:lnTo>
                <a:lnTo>
                  <a:pt x="126579" y="89325"/>
                </a:lnTo>
                <a:lnTo>
                  <a:pt x="126652" y="89140"/>
                </a:lnTo>
                <a:lnTo>
                  <a:pt x="126724" y="88955"/>
                </a:lnTo>
                <a:lnTo>
                  <a:pt x="126657" y="89479"/>
                </a:lnTo>
                <a:lnTo>
                  <a:pt x="126588" y="89890"/>
                </a:lnTo>
                <a:lnTo>
                  <a:pt x="126124" y="92652"/>
                </a:lnTo>
                <a:lnTo>
                  <a:pt x="125265" y="97765"/>
                </a:lnTo>
                <a:lnTo>
                  <a:pt x="124407" y="102879"/>
                </a:lnTo>
                <a:lnTo>
                  <a:pt x="123780" y="109920"/>
                </a:lnTo>
                <a:lnTo>
                  <a:pt x="123386" y="118888"/>
                </a:lnTo>
                <a:lnTo>
                  <a:pt x="122991" y="127856"/>
                </a:lnTo>
                <a:lnTo>
                  <a:pt x="126996" y="149592"/>
                </a:lnTo>
                <a:lnTo>
                  <a:pt x="128883" y="153076"/>
                </a:lnTo>
                <a:lnTo>
                  <a:pt x="157261" y="165260"/>
                </a:lnTo>
                <a:lnTo>
                  <a:pt x="163034" y="164977"/>
                </a:lnTo>
                <a:lnTo>
                  <a:pt x="167146" y="163444"/>
                </a:lnTo>
                <a:lnTo>
                  <a:pt x="171259" y="161911"/>
                </a:lnTo>
                <a:lnTo>
                  <a:pt x="191798" y="132493"/>
                </a:lnTo>
                <a:lnTo>
                  <a:pt x="193119" y="128222"/>
                </a:lnTo>
                <a:lnTo>
                  <a:pt x="193908" y="124098"/>
                </a:lnTo>
                <a:lnTo>
                  <a:pt x="194165" y="120122"/>
                </a:lnTo>
                <a:lnTo>
                  <a:pt x="194423" y="116146"/>
                </a:lnTo>
                <a:lnTo>
                  <a:pt x="188116" y="99485"/>
                </a:lnTo>
                <a:lnTo>
                  <a:pt x="185281" y="96664"/>
                </a:lnTo>
                <a:lnTo>
                  <a:pt x="182088" y="94502"/>
                </a:lnTo>
                <a:lnTo>
                  <a:pt x="178540" y="92998"/>
                </a:lnTo>
                <a:lnTo>
                  <a:pt x="174992" y="91494"/>
                </a:lnTo>
                <a:lnTo>
                  <a:pt x="171345" y="90594"/>
                </a:lnTo>
                <a:lnTo>
                  <a:pt x="167599" y="90299"/>
                </a:lnTo>
                <a:lnTo>
                  <a:pt x="163854" y="90003"/>
                </a:lnTo>
                <a:lnTo>
                  <a:pt x="160329" y="90378"/>
                </a:lnTo>
                <a:lnTo>
                  <a:pt x="157025" y="91425"/>
                </a:lnTo>
                <a:lnTo>
                  <a:pt x="153720" y="92472"/>
                </a:lnTo>
                <a:lnTo>
                  <a:pt x="145361" y="113253"/>
                </a:lnTo>
                <a:lnTo>
                  <a:pt x="144647" y="120731"/>
                </a:lnTo>
                <a:lnTo>
                  <a:pt x="170661" y="139187"/>
                </a:lnTo>
                <a:lnTo>
                  <a:pt x="176164" y="139062"/>
                </a:lnTo>
                <a:lnTo>
                  <a:pt x="213001" y="125281"/>
                </a:lnTo>
                <a:lnTo>
                  <a:pt x="243839" y="100624"/>
                </a:lnTo>
                <a:lnTo>
                  <a:pt x="259708" y="82728"/>
                </a:lnTo>
                <a:lnTo>
                  <a:pt x="264323" y="76725"/>
                </a:lnTo>
                <a:lnTo>
                  <a:pt x="268326" y="70718"/>
                </a:lnTo>
                <a:lnTo>
                  <a:pt x="271718" y="64707"/>
                </a:lnTo>
                <a:lnTo>
                  <a:pt x="275109" y="58696"/>
                </a:lnTo>
                <a:lnTo>
                  <a:pt x="277519" y="53166"/>
                </a:lnTo>
                <a:lnTo>
                  <a:pt x="278946" y="48114"/>
                </a:lnTo>
                <a:lnTo>
                  <a:pt x="280373" y="43063"/>
                </a:lnTo>
                <a:lnTo>
                  <a:pt x="281389" y="38205"/>
                </a:lnTo>
                <a:lnTo>
                  <a:pt x="281991" y="33540"/>
                </a:lnTo>
                <a:lnTo>
                  <a:pt x="282595" y="28875"/>
                </a:lnTo>
                <a:lnTo>
                  <a:pt x="282929" y="22673"/>
                </a:lnTo>
                <a:lnTo>
                  <a:pt x="282996" y="14935"/>
                </a:lnTo>
                <a:lnTo>
                  <a:pt x="283062" y="7196"/>
                </a:lnTo>
                <a:lnTo>
                  <a:pt x="282290" y="2662"/>
                </a:lnTo>
                <a:lnTo>
                  <a:pt x="280679" y="1331"/>
                </a:lnTo>
                <a:lnTo>
                  <a:pt x="279068" y="0"/>
                </a:lnTo>
                <a:lnTo>
                  <a:pt x="268523" y="42021"/>
                </a:lnTo>
                <a:lnTo>
                  <a:pt x="267038" y="82168"/>
                </a:lnTo>
                <a:lnTo>
                  <a:pt x="266966" y="95104"/>
                </a:lnTo>
                <a:lnTo>
                  <a:pt x="267148" y="106324"/>
                </a:lnTo>
                <a:lnTo>
                  <a:pt x="274457" y="147464"/>
                </a:lnTo>
                <a:lnTo>
                  <a:pt x="277496" y="154119"/>
                </a:lnTo>
                <a:lnTo>
                  <a:pt x="281155" y="159233"/>
                </a:lnTo>
                <a:lnTo>
                  <a:pt x="285436" y="162807"/>
                </a:lnTo>
                <a:lnTo>
                  <a:pt x="289716" y="166382"/>
                </a:lnTo>
                <a:lnTo>
                  <a:pt x="294540" y="168812"/>
                </a:lnTo>
                <a:lnTo>
                  <a:pt x="299907" y="170101"/>
                </a:lnTo>
                <a:lnTo>
                  <a:pt x="305274" y="171389"/>
                </a:lnTo>
                <a:lnTo>
                  <a:pt x="339381" y="144517"/>
                </a:lnTo>
                <a:lnTo>
                  <a:pt x="347698" y="120987"/>
                </a:lnTo>
                <a:lnTo>
                  <a:pt x="349542" y="110315"/>
                </a:lnTo>
              </a:path>
              <a:path extrusionOk="0" h="171450" w="349885">
                <a:moveTo>
                  <a:pt x="242573" y="61025"/>
                </a:moveTo>
                <a:lnTo>
                  <a:pt x="236887" y="59989"/>
                </a:lnTo>
                <a:lnTo>
                  <a:pt x="233269" y="58111"/>
                </a:lnTo>
                <a:lnTo>
                  <a:pt x="231720" y="55390"/>
                </a:lnTo>
                <a:lnTo>
                  <a:pt x="230647" y="53506"/>
                </a:lnTo>
                <a:lnTo>
                  <a:pt x="233359" y="51605"/>
                </a:lnTo>
                <a:lnTo>
                  <a:pt x="276067" y="45530"/>
                </a:lnTo>
                <a:lnTo>
                  <a:pt x="294904" y="45000"/>
                </a:lnTo>
                <a:lnTo>
                  <a:pt x="302406" y="45298"/>
                </a:lnTo>
                <a:lnTo>
                  <a:pt x="311358" y="46236"/>
                </a:lnTo>
                <a:lnTo>
                  <a:pt x="321761" y="47817"/>
                </a:lnTo>
                <a:lnTo>
                  <a:pt x="333613" y="5003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9"/>
          <p:cNvSpPr/>
          <p:nvPr/>
        </p:nvSpPr>
        <p:spPr>
          <a:xfrm>
            <a:off x="5018414" y="2723368"/>
            <a:ext cx="567055" cy="196215"/>
          </a:xfrm>
          <a:custGeom>
            <a:rect b="b" l="l" r="r" t="t"/>
            <a:pathLst>
              <a:path extrusionOk="0" h="196214" w="567054">
                <a:moveTo>
                  <a:pt x="51730" y="136968"/>
                </a:moveTo>
                <a:lnTo>
                  <a:pt x="39288" y="96893"/>
                </a:lnTo>
                <a:lnTo>
                  <a:pt x="31600" y="94393"/>
                </a:lnTo>
                <a:lnTo>
                  <a:pt x="28334" y="94758"/>
                </a:lnTo>
                <a:lnTo>
                  <a:pt x="9858" y="122317"/>
                </a:lnTo>
                <a:lnTo>
                  <a:pt x="7411" y="128327"/>
                </a:lnTo>
                <a:lnTo>
                  <a:pt x="0" y="171522"/>
                </a:lnTo>
                <a:lnTo>
                  <a:pt x="263" y="178895"/>
                </a:lnTo>
                <a:lnTo>
                  <a:pt x="527" y="186268"/>
                </a:lnTo>
                <a:lnTo>
                  <a:pt x="1742" y="190319"/>
                </a:lnTo>
                <a:lnTo>
                  <a:pt x="3910" y="191047"/>
                </a:lnTo>
                <a:lnTo>
                  <a:pt x="6077" y="191775"/>
                </a:lnTo>
                <a:lnTo>
                  <a:pt x="35339" y="166026"/>
                </a:lnTo>
                <a:lnTo>
                  <a:pt x="39466" y="159406"/>
                </a:lnTo>
                <a:lnTo>
                  <a:pt x="43431" y="152361"/>
                </a:lnTo>
                <a:lnTo>
                  <a:pt x="47234" y="144893"/>
                </a:lnTo>
                <a:lnTo>
                  <a:pt x="51038" y="137425"/>
                </a:lnTo>
                <a:lnTo>
                  <a:pt x="65137" y="101048"/>
                </a:lnTo>
                <a:lnTo>
                  <a:pt x="67318" y="93696"/>
                </a:lnTo>
                <a:lnTo>
                  <a:pt x="73961" y="46905"/>
                </a:lnTo>
                <a:lnTo>
                  <a:pt x="74464" y="32315"/>
                </a:lnTo>
                <a:lnTo>
                  <a:pt x="74077" y="24149"/>
                </a:lnTo>
                <a:lnTo>
                  <a:pt x="72801" y="22407"/>
                </a:lnTo>
                <a:lnTo>
                  <a:pt x="71525" y="20666"/>
                </a:lnTo>
                <a:lnTo>
                  <a:pt x="64825" y="68268"/>
                </a:lnTo>
                <a:lnTo>
                  <a:pt x="64032" y="102177"/>
                </a:lnTo>
                <a:lnTo>
                  <a:pt x="64120" y="113096"/>
                </a:lnTo>
                <a:lnTo>
                  <a:pt x="70560" y="154393"/>
                </a:lnTo>
                <a:lnTo>
                  <a:pt x="72523" y="159407"/>
                </a:lnTo>
                <a:lnTo>
                  <a:pt x="74921" y="163328"/>
                </a:lnTo>
                <a:lnTo>
                  <a:pt x="77755" y="166156"/>
                </a:lnTo>
                <a:lnTo>
                  <a:pt x="80588" y="168985"/>
                </a:lnTo>
                <a:lnTo>
                  <a:pt x="83695" y="170845"/>
                </a:lnTo>
                <a:lnTo>
                  <a:pt x="87075" y="171740"/>
                </a:lnTo>
                <a:lnTo>
                  <a:pt x="90457" y="172633"/>
                </a:lnTo>
                <a:lnTo>
                  <a:pt x="93844" y="172354"/>
                </a:lnTo>
                <a:lnTo>
                  <a:pt x="119965" y="144137"/>
                </a:lnTo>
                <a:lnTo>
                  <a:pt x="136078" y="107403"/>
                </a:lnTo>
                <a:lnTo>
                  <a:pt x="140546" y="95150"/>
                </a:lnTo>
                <a:lnTo>
                  <a:pt x="143042" y="88380"/>
                </a:lnTo>
                <a:lnTo>
                  <a:pt x="143567" y="87093"/>
                </a:lnTo>
                <a:lnTo>
                  <a:pt x="144091" y="85807"/>
                </a:lnTo>
                <a:lnTo>
                  <a:pt x="144394" y="85062"/>
                </a:lnTo>
                <a:lnTo>
                  <a:pt x="144477" y="84860"/>
                </a:lnTo>
                <a:lnTo>
                  <a:pt x="144560" y="84657"/>
                </a:lnTo>
                <a:lnTo>
                  <a:pt x="144581" y="85654"/>
                </a:lnTo>
                <a:lnTo>
                  <a:pt x="144539" y="87850"/>
                </a:lnTo>
                <a:lnTo>
                  <a:pt x="144498" y="90048"/>
                </a:lnTo>
                <a:lnTo>
                  <a:pt x="144346" y="98117"/>
                </a:lnTo>
                <a:lnTo>
                  <a:pt x="144083" y="112057"/>
                </a:lnTo>
                <a:lnTo>
                  <a:pt x="143937" y="122497"/>
                </a:lnTo>
                <a:lnTo>
                  <a:pt x="143893" y="132905"/>
                </a:lnTo>
                <a:lnTo>
                  <a:pt x="143949" y="143281"/>
                </a:lnTo>
                <a:lnTo>
                  <a:pt x="147140" y="181991"/>
                </a:lnTo>
                <a:lnTo>
                  <a:pt x="160737" y="195624"/>
                </a:lnTo>
                <a:lnTo>
                  <a:pt x="163437" y="195813"/>
                </a:lnTo>
                <a:lnTo>
                  <a:pt x="177815" y="166587"/>
                </a:lnTo>
                <a:lnTo>
                  <a:pt x="181259" y="151751"/>
                </a:lnTo>
              </a:path>
              <a:path extrusionOk="0" h="196214" w="567054">
                <a:moveTo>
                  <a:pt x="169669" y="36702"/>
                </a:moveTo>
                <a:lnTo>
                  <a:pt x="154662" y="11511"/>
                </a:lnTo>
                <a:lnTo>
                  <a:pt x="153743" y="10266"/>
                </a:lnTo>
                <a:lnTo>
                  <a:pt x="153241" y="9588"/>
                </a:lnTo>
                <a:lnTo>
                  <a:pt x="152740" y="8909"/>
                </a:lnTo>
                <a:lnTo>
                  <a:pt x="152526" y="9010"/>
                </a:lnTo>
                <a:lnTo>
                  <a:pt x="152600" y="9892"/>
                </a:lnTo>
                <a:lnTo>
                  <a:pt x="152673" y="10773"/>
                </a:lnTo>
                <a:lnTo>
                  <a:pt x="165465" y="38385"/>
                </a:lnTo>
                <a:lnTo>
                  <a:pt x="174876" y="53426"/>
                </a:lnTo>
              </a:path>
              <a:path extrusionOk="0" h="196214" w="567054">
                <a:moveTo>
                  <a:pt x="220057" y="106107"/>
                </a:moveTo>
                <a:lnTo>
                  <a:pt x="220274" y="101530"/>
                </a:lnTo>
                <a:lnTo>
                  <a:pt x="221297" y="100890"/>
                </a:lnTo>
                <a:lnTo>
                  <a:pt x="223128" y="104186"/>
                </a:lnTo>
                <a:lnTo>
                  <a:pt x="224476" y="106618"/>
                </a:lnTo>
                <a:lnTo>
                  <a:pt x="225585" y="111840"/>
                </a:lnTo>
                <a:lnTo>
                  <a:pt x="226451" y="119854"/>
                </a:lnTo>
                <a:lnTo>
                  <a:pt x="227318" y="127867"/>
                </a:lnTo>
                <a:lnTo>
                  <a:pt x="233320" y="150191"/>
                </a:lnTo>
                <a:lnTo>
                  <a:pt x="235092" y="153848"/>
                </a:lnTo>
                <a:lnTo>
                  <a:pt x="250367" y="162452"/>
                </a:lnTo>
                <a:lnTo>
                  <a:pt x="254332" y="162806"/>
                </a:lnTo>
                <a:lnTo>
                  <a:pt x="258836" y="162462"/>
                </a:lnTo>
                <a:lnTo>
                  <a:pt x="263878" y="161421"/>
                </a:lnTo>
                <a:lnTo>
                  <a:pt x="268921" y="160380"/>
                </a:lnTo>
                <a:lnTo>
                  <a:pt x="293311" y="137088"/>
                </a:lnTo>
                <a:lnTo>
                  <a:pt x="297673" y="131074"/>
                </a:lnTo>
                <a:lnTo>
                  <a:pt x="309698" y="100840"/>
                </a:lnTo>
                <a:lnTo>
                  <a:pt x="310449" y="95294"/>
                </a:lnTo>
                <a:lnTo>
                  <a:pt x="310715" y="90542"/>
                </a:lnTo>
                <a:lnTo>
                  <a:pt x="310497" y="86583"/>
                </a:lnTo>
                <a:lnTo>
                  <a:pt x="310280" y="82626"/>
                </a:lnTo>
                <a:lnTo>
                  <a:pt x="309009" y="79678"/>
                </a:lnTo>
                <a:lnTo>
                  <a:pt x="306684" y="77741"/>
                </a:lnTo>
                <a:lnTo>
                  <a:pt x="304360" y="75803"/>
                </a:lnTo>
                <a:lnTo>
                  <a:pt x="301028" y="74881"/>
                </a:lnTo>
                <a:lnTo>
                  <a:pt x="296688" y="74973"/>
                </a:lnTo>
                <a:lnTo>
                  <a:pt x="292346" y="75066"/>
                </a:lnTo>
                <a:lnTo>
                  <a:pt x="290209" y="76666"/>
                </a:lnTo>
                <a:lnTo>
                  <a:pt x="290274" y="79777"/>
                </a:lnTo>
                <a:lnTo>
                  <a:pt x="290339" y="82888"/>
                </a:lnTo>
                <a:lnTo>
                  <a:pt x="326563" y="96834"/>
                </a:lnTo>
                <a:lnTo>
                  <a:pt x="335796" y="99563"/>
                </a:lnTo>
                <a:lnTo>
                  <a:pt x="342416" y="102008"/>
                </a:lnTo>
                <a:lnTo>
                  <a:pt x="367430" y="134435"/>
                </a:lnTo>
                <a:lnTo>
                  <a:pt x="368350" y="139123"/>
                </a:lnTo>
                <a:lnTo>
                  <a:pt x="368631" y="145947"/>
                </a:lnTo>
                <a:lnTo>
                  <a:pt x="368272" y="154907"/>
                </a:lnTo>
                <a:lnTo>
                  <a:pt x="367913" y="163866"/>
                </a:lnTo>
                <a:lnTo>
                  <a:pt x="367384" y="171306"/>
                </a:lnTo>
                <a:lnTo>
                  <a:pt x="366684" y="177225"/>
                </a:lnTo>
                <a:lnTo>
                  <a:pt x="365985" y="183144"/>
                </a:lnTo>
                <a:lnTo>
                  <a:pt x="367552" y="184960"/>
                </a:lnTo>
                <a:lnTo>
                  <a:pt x="371384" y="182671"/>
                </a:lnTo>
                <a:lnTo>
                  <a:pt x="375216" y="180383"/>
                </a:lnTo>
                <a:lnTo>
                  <a:pt x="392654" y="156872"/>
                </a:lnTo>
                <a:lnTo>
                  <a:pt x="397653" y="148112"/>
                </a:lnTo>
              </a:path>
              <a:path extrusionOk="0" h="196214" w="567054">
                <a:moveTo>
                  <a:pt x="361055" y="12770"/>
                </a:moveTo>
                <a:lnTo>
                  <a:pt x="352030" y="568"/>
                </a:lnTo>
                <a:lnTo>
                  <a:pt x="351800" y="0"/>
                </a:lnTo>
                <a:lnTo>
                  <a:pt x="352411" y="679"/>
                </a:lnTo>
                <a:lnTo>
                  <a:pt x="353863" y="2606"/>
                </a:lnTo>
                <a:lnTo>
                  <a:pt x="356113" y="5592"/>
                </a:lnTo>
                <a:lnTo>
                  <a:pt x="359740" y="10404"/>
                </a:lnTo>
                <a:lnTo>
                  <a:pt x="364743" y="17042"/>
                </a:lnTo>
                <a:lnTo>
                  <a:pt x="371123" y="25508"/>
                </a:lnTo>
              </a:path>
              <a:path extrusionOk="0" h="196214" w="567054">
                <a:moveTo>
                  <a:pt x="421551" y="78861"/>
                </a:moveTo>
                <a:lnTo>
                  <a:pt x="426398" y="68417"/>
                </a:lnTo>
                <a:lnTo>
                  <a:pt x="425752" y="62639"/>
                </a:lnTo>
                <a:lnTo>
                  <a:pt x="419611" y="61523"/>
                </a:lnTo>
                <a:lnTo>
                  <a:pt x="415232" y="60728"/>
                </a:lnTo>
                <a:lnTo>
                  <a:pt x="411452" y="62493"/>
                </a:lnTo>
                <a:lnTo>
                  <a:pt x="408272" y="66819"/>
                </a:lnTo>
                <a:lnTo>
                  <a:pt x="405090" y="71145"/>
                </a:lnTo>
                <a:lnTo>
                  <a:pt x="403165" y="77824"/>
                </a:lnTo>
                <a:lnTo>
                  <a:pt x="402495" y="86855"/>
                </a:lnTo>
                <a:lnTo>
                  <a:pt x="402228" y="93558"/>
                </a:lnTo>
                <a:lnTo>
                  <a:pt x="402433" y="100121"/>
                </a:lnTo>
                <a:lnTo>
                  <a:pt x="403110" y="106544"/>
                </a:lnTo>
                <a:lnTo>
                  <a:pt x="404259" y="112827"/>
                </a:lnTo>
                <a:lnTo>
                  <a:pt x="406104" y="121110"/>
                </a:lnTo>
                <a:lnTo>
                  <a:pt x="407150" y="128377"/>
                </a:lnTo>
                <a:lnTo>
                  <a:pt x="407396" y="134627"/>
                </a:lnTo>
                <a:lnTo>
                  <a:pt x="407643" y="140877"/>
                </a:lnTo>
                <a:lnTo>
                  <a:pt x="406732" y="145710"/>
                </a:lnTo>
                <a:lnTo>
                  <a:pt x="404664" y="149126"/>
                </a:lnTo>
                <a:lnTo>
                  <a:pt x="402596" y="152541"/>
                </a:lnTo>
                <a:lnTo>
                  <a:pt x="404312" y="154776"/>
                </a:lnTo>
                <a:lnTo>
                  <a:pt x="409814" y="155828"/>
                </a:lnTo>
                <a:lnTo>
                  <a:pt x="415314" y="156881"/>
                </a:lnTo>
                <a:lnTo>
                  <a:pt x="422487" y="157419"/>
                </a:lnTo>
                <a:lnTo>
                  <a:pt x="431332" y="157442"/>
                </a:lnTo>
                <a:lnTo>
                  <a:pt x="440177" y="157465"/>
                </a:lnTo>
                <a:lnTo>
                  <a:pt x="447321" y="157170"/>
                </a:lnTo>
                <a:lnTo>
                  <a:pt x="487686" y="143954"/>
                </a:lnTo>
                <a:lnTo>
                  <a:pt x="493638" y="140647"/>
                </a:lnTo>
                <a:lnTo>
                  <a:pt x="517476" y="121738"/>
                </a:lnTo>
                <a:lnTo>
                  <a:pt x="521487" y="117644"/>
                </a:lnTo>
                <a:lnTo>
                  <a:pt x="525095" y="113473"/>
                </a:lnTo>
                <a:lnTo>
                  <a:pt x="528300" y="109224"/>
                </a:lnTo>
                <a:lnTo>
                  <a:pt x="531506" y="104975"/>
                </a:lnTo>
                <a:lnTo>
                  <a:pt x="539708" y="78496"/>
                </a:lnTo>
                <a:lnTo>
                  <a:pt x="538075" y="76971"/>
                </a:lnTo>
                <a:lnTo>
                  <a:pt x="534750" y="76062"/>
                </a:lnTo>
                <a:lnTo>
                  <a:pt x="531425" y="75155"/>
                </a:lnTo>
                <a:lnTo>
                  <a:pt x="528415" y="75773"/>
                </a:lnTo>
                <a:lnTo>
                  <a:pt x="525721" y="77917"/>
                </a:lnTo>
                <a:lnTo>
                  <a:pt x="523028" y="80061"/>
                </a:lnTo>
                <a:lnTo>
                  <a:pt x="520625" y="83015"/>
                </a:lnTo>
                <a:lnTo>
                  <a:pt x="518514" y="86778"/>
                </a:lnTo>
                <a:lnTo>
                  <a:pt x="516403" y="90542"/>
                </a:lnTo>
                <a:lnTo>
                  <a:pt x="514614" y="94706"/>
                </a:lnTo>
                <a:lnTo>
                  <a:pt x="513147" y="99271"/>
                </a:lnTo>
                <a:lnTo>
                  <a:pt x="511680" y="103835"/>
                </a:lnTo>
                <a:lnTo>
                  <a:pt x="510613" y="110824"/>
                </a:lnTo>
                <a:lnTo>
                  <a:pt x="509945" y="120235"/>
                </a:lnTo>
                <a:lnTo>
                  <a:pt x="509277" y="129648"/>
                </a:lnTo>
                <a:lnTo>
                  <a:pt x="509255" y="136280"/>
                </a:lnTo>
                <a:lnTo>
                  <a:pt x="509876" y="140134"/>
                </a:lnTo>
                <a:lnTo>
                  <a:pt x="523618" y="157949"/>
                </a:lnTo>
                <a:lnTo>
                  <a:pt x="527094" y="159384"/>
                </a:lnTo>
                <a:lnTo>
                  <a:pt x="532500" y="160260"/>
                </a:lnTo>
                <a:lnTo>
                  <a:pt x="539835" y="160578"/>
                </a:lnTo>
                <a:lnTo>
                  <a:pt x="547596" y="160197"/>
                </a:lnTo>
                <a:lnTo>
                  <a:pt x="554653" y="158352"/>
                </a:lnTo>
                <a:lnTo>
                  <a:pt x="561005" y="155043"/>
                </a:lnTo>
                <a:lnTo>
                  <a:pt x="566653" y="150269"/>
                </a:lnTo>
              </a:path>
              <a:path extrusionOk="0" h="196214" w="567054">
                <a:moveTo>
                  <a:pt x="546200" y="28746"/>
                </a:moveTo>
                <a:lnTo>
                  <a:pt x="542215" y="21369"/>
                </a:lnTo>
                <a:lnTo>
                  <a:pt x="540512" y="16192"/>
                </a:lnTo>
                <a:lnTo>
                  <a:pt x="541094" y="13214"/>
                </a:lnTo>
                <a:lnTo>
                  <a:pt x="541498" y="11144"/>
                </a:lnTo>
                <a:lnTo>
                  <a:pt x="542783" y="10300"/>
                </a:lnTo>
                <a:lnTo>
                  <a:pt x="544951" y="10684"/>
                </a:lnTo>
                <a:lnTo>
                  <a:pt x="548049" y="11232"/>
                </a:lnTo>
                <a:lnTo>
                  <a:pt x="551006" y="15770"/>
                </a:lnTo>
                <a:lnTo>
                  <a:pt x="553823" y="2429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39"/>
          <p:cNvGrpSpPr/>
          <p:nvPr/>
        </p:nvGrpSpPr>
        <p:grpSpPr>
          <a:xfrm>
            <a:off x="5644709" y="2719022"/>
            <a:ext cx="381731" cy="178569"/>
            <a:chOff x="5644709" y="2719022"/>
            <a:chExt cx="381731" cy="178569"/>
          </a:xfrm>
        </p:grpSpPr>
        <p:pic>
          <p:nvPicPr>
            <p:cNvPr id="161" name="Google Shape;161;p3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644709" y="2719022"/>
              <a:ext cx="106698" cy="178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39"/>
            <p:cNvSpPr/>
            <p:nvPr/>
          </p:nvSpPr>
          <p:spPr>
            <a:xfrm>
              <a:off x="5787530" y="2719448"/>
              <a:ext cx="14604" cy="161290"/>
            </a:xfrm>
            <a:custGeom>
              <a:rect b="b" l="l" r="r" t="t"/>
              <a:pathLst>
                <a:path extrusionOk="0" h="161289" w="14604">
                  <a:moveTo>
                    <a:pt x="2395" y="1996"/>
                  </a:moveTo>
                  <a:lnTo>
                    <a:pt x="4984" y="0"/>
                  </a:lnTo>
                  <a:lnTo>
                    <a:pt x="6957" y="1519"/>
                  </a:lnTo>
                  <a:lnTo>
                    <a:pt x="8318" y="6553"/>
                  </a:lnTo>
                  <a:lnTo>
                    <a:pt x="13050" y="44365"/>
                  </a:lnTo>
                  <a:lnTo>
                    <a:pt x="14458" y="90650"/>
                  </a:lnTo>
                  <a:lnTo>
                    <a:pt x="14422" y="100442"/>
                  </a:lnTo>
                  <a:lnTo>
                    <a:pt x="5741" y="146427"/>
                  </a:lnTo>
                  <a:lnTo>
                    <a:pt x="0" y="161000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3" name="Google Shape;163;p3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43881" y="2751737"/>
              <a:ext cx="182559" cy="12338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Take integer input and print the absolute value of that integer</a:t>
            </a:r>
            <a:endParaRPr/>
          </a:p>
        </p:txBody>
      </p:sp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32" y="1667638"/>
            <a:ext cx="159878" cy="1691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0"/>
          <p:cNvSpPr/>
          <p:nvPr/>
        </p:nvSpPr>
        <p:spPr>
          <a:xfrm>
            <a:off x="1900754" y="1690732"/>
            <a:ext cx="88265" cy="71120"/>
          </a:xfrm>
          <a:custGeom>
            <a:rect b="b" l="l" r="r" t="t"/>
            <a:pathLst>
              <a:path extrusionOk="0" h="71119" w="88264">
                <a:moveTo>
                  <a:pt x="8663" y="3722"/>
                </a:moveTo>
                <a:lnTo>
                  <a:pt x="3361" y="4919"/>
                </a:lnTo>
                <a:lnTo>
                  <a:pt x="549" y="5554"/>
                </a:lnTo>
                <a:lnTo>
                  <a:pt x="227" y="5627"/>
                </a:lnTo>
                <a:lnTo>
                  <a:pt x="0" y="5678"/>
                </a:lnTo>
                <a:lnTo>
                  <a:pt x="290" y="5699"/>
                </a:lnTo>
                <a:lnTo>
                  <a:pt x="1098" y="5689"/>
                </a:lnTo>
                <a:lnTo>
                  <a:pt x="1906" y="5679"/>
                </a:lnTo>
                <a:lnTo>
                  <a:pt x="7114" y="5615"/>
                </a:lnTo>
                <a:lnTo>
                  <a:pt x="16722" y="5498"/>
                </a:lnTo>
                <a:lnTo>
                  <a:pt x="27628" y="5056"/>
                </a:lnTo>
                <a:lnTo>
                  <a:pt x="38926" y="3992"/>
                </a:lnTo>
                <a:lnTo>
                  <a:pt x="50616" y="2307"/>
                </a:lnTo>
                <a:lnTo>
                  <a:pt x="62698" y="0"/>
                </a:lnTo>
              </a:path>
              <a:path extrusionOk="0" h="71119" w="88264">
                <a:moveTo>
                  <a:pt x="5594" y="64903"/>
                </a:moveTo>
                <a:lnTo>
                  <a:pt x="10785" y="68954"/>
                </a:lnTo>
                <a:lnTo>
                  <a:pt x="17931" y="70913"/>
                </a:lnTo>
                <a:lnTo>
                  <a:pt x="27030" y="70782"/>
                </a:lnTo>
                <a:lnTo>
                  <a:pt x="38248" y="69742"/>
                </a:lnTo>
                <a:lnTo>
                  <a:pt x="52091" y="66908"/>
                </a:lnTo>
                <a:lnTo>
                  <a:pt x="68559" y="62281"/>
                </a:lnTo>
                <a:lnTo>
                  <a:pt x="87652" y="5586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0"/>
          <p:cNvSpPr/>
          <p:nvPr/>
        </p:nvSpPr>
        <p:spPr>
          <a:xfrm>
            <a:off x="2206918" y="1612457"/>
            <a:ext cx="4445" cy="156210"/>
          </a:xfrm>
          <a:custGeom>
            <a:rect b="b" l="l" r="r" t="t"/>
            <a:pathLst>
              <a:path extrusionOk="0" h="156210" w="4444">
                <a:moveTo>
                  <a:pt x="3419" y="27510"/>
                </a:moveTo>
                <a:lnTo>
                  <a:pt x="3165" y="15625"/>
                </a:lnTo>
                <a:lnTo>
                  <a:pt x="2497" y="7914"/>
                </a:lnTo>
                <a:lnTo>
                  <a:pt x="1418" y="4379"/>
                </a:lnTo>
                <a:lnTo>
                  <a:pt x="667" y="1924"/>
                </a:lnTo>
                <a:lnTo>
                  <a:pt x="250" y="556"/>
                </a:lnTo>
                <a:lnTo>
                  <a:pt x="164" y="278"/>
                </a:lnTo>
                <a:lnTo>
                  <a:pt x="79" y="0"/>
                </a:lnTo>
                <a:lnTo>
                  <a:pt x="36" y="708"/>
                </a:lnTo>
                <a:lnTo>
                  <a:pt x="33" y="2405"/>
                </a:lnTo>
                <a:lnTo>
                  <a:pt x="31" y="4102"/>
                </a:lnTo>
                <a:lnTo>
                  <a:pt x="20" y="12421"/>
                </a:lnTo>
                <a:lnTo>
                  <a:pt x="0" y="27365"/>
                </a:lnTo>
                <a:lnTo>
                  <a:pt x="2" y="37906"/>
                </a:lnTo>
                <a:lnTo>
                  <a:pt x="40" y="47114"/>
                </a:lnTo>
                <a:lnTo>
                  <a:pt x="1719" y="88357"/>
                </a:lnTo>
                <a:lnTo>
                  <a:pt x="2717" y="101390"/>
                </a:lnTo>
                <a:lnTo>
                  <a:pt x="3627" y="115342"/>
                </a:lnTo>
                <a:lnTo>
                  <a:pt x="4112" y="129087"/>
                </a:lnTo>
                <a:lnTo>
                  <a:pt x="4172" y="142625"/>
                </a:lnTo>
                <a:lnTo>
                  <a:pt x="3807" y="155955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7253" y="1660618"/>
            <a:ext cx="156491" cy="8612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0"/>
          <p:cNvSpPr/>
          <p:nvPr/>
        </p:nvSpPr>
        <p:spPr>
          <a:xfrm>
            <a:off x="3646661" y="1591926"/>
            <a:ext cx="3810" cy="177800"/>
          </a:xfrm>
          <a:custGeom>
            <a:rect b="b" l="l" r="r" t="t"/>
            <a:pathLst>
              <a:path extrusionOk="0" h="177800" w="3810">
                <a:moveTo>
                  <a:pt x="3627" y="48037"/>
                </a:moveTo>
                <a:lnTo>
                  <a:pt x="3627" y="27909"/>
                </a:lnTo>
                <a:lnTo>
                  <a:pt x="3627" y="13286"/>
                </a:lnTo>
                <a:lnTo>
                  <a:pt x="3627" y="4167"/>
                </a:lnTo>
                <a:lnTo>
                  <a:pt x="3627" y="552"/>
                </a:lnTo>
                <a:lnTo>
                  <a:pt x="3627" y="0"/>
                </a:lnTo>
                <a:lnTo>
                  <a:pt x="3627" y="30067"/>
                </a:lnTo>
                <a:lnTo>
                  <a:pt x="3518" y="44408"/>
                </a:lnTo>
                <a:lnTo>
                  <a:pt x="3190" y="59624"/>
                </a:lnTo>
                <a:lnTo>
                  <a:pt x="2643" y="75716"/>
                </a:lnTo>
                <a:lnTo>
                  <a:pt x="1877" y="92683"/>
                </a:lnTo>
                <a:lnTo>
                  <a:pt x="1108" y="109319"/>
                </a:lnTo>
                <a:lnTo>
                  <a:pt x="551" y="124419"/>
                </a:lnTo>
                <a:lnTo>
                  <a:pt x="204" y="137981"/>
                </a:lnTo>
                <a:lnTo>
                  <a:pt x="69" y="150006"/>
                </a:lnTo>
                <a:lnTo>
                  <a:pt x="44" y="160162"/>
                </a:lnTo>
                <a:lnTo>
                  <a:pt x="23" y="168117"/>
                </a:lnTo>
                <a:lnTo>
                  <a:pt x="9" y="173872"/>
                </a:lnTo>
                <a:lnTo>
                  <a:pt x="0" y="177425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2914" y="1563247"/>
            <a:ext cx="128276" cy="2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0"/>
          <p:cNvSpPr/>
          <p:nvPr/>
        </p:nvSpPr>
        <p:spPr>
          <a:xfrm>
            <a:off x="2308826" y="1596051"/>
            <a:ext cx="83185" cy="167640"/>
          </a:xfrm>
          <a:custGeom>
            <a:rect b="b" l="l" r="r" t="t"/>
            <a:pathLst>
              <a:path extrusionOk="0" h="167639" w="83185">
                <a:moveTo>
                  <a:pt x="9588" y="36249"/>
                </a:moveTo>
                <a:lnTo>
                  <a:pt x="7454" y="316"/>
                </a:lnTo>
                <a:lnTo>
                  <a:pt x="7453" y="157"/>
                </a:lnTo>
                <a:lnTo>
                  <a:pt x="7451" y="0"/>
                </a:lnTo>
                <a:lnTo>
                  <a:pt x="7404" y="272"/>
                </a:lnTo>
                <a:lnTo>
                  <a:pt x="7311" y="976"/>
                </a:lnTo>
                <a:lnTo>
                  <a:pt x="7217" y="1679"/>
                </a:lnTo>
                <a:lnTo>
                  <a:pt x="2277" y="42704"/>
                </a:lnTo>
                <a:lnTo>
                  <a:pt x="216" y="81594"/>
                </a:lnTo>
                <a:lnTo>
                  <a:pt x="0" y="104680"/>
                </a:lnTo>
                <a:lnTo>
                  <a:pt x="71" y="111775"/>
                </a:lnTo>
                <a:lnTo>
                  <a:pt x="215" y="121035"/>
                </a:lnTo>
                <a:lnTo>
                  <a:pt x="1529" y="129370"/>
                </a:lnTo>
                <a:lnTo>
                  <a:pt x="4013" y="136783"/>
                </a:lnTo>
                <a:lnTo>
                  <a:pt x="6496" y="144196"/>
                </a:lnTo>
                <a:lnTo>
                  <a:pt x="36174" y="167361"/>
                </a:lnTo>
                <a:lnTo>
                  <a:pt x="41302" y="166430"/>
                </a:lnTo>
                <a:lnTo>
                  <a:pt x="46430" y="165499"/>
                </a:lnTo>
                <a:lnTo>
                  <a:pt x="51406" y="162674"/>
                </a:lnTo>
                <a:lnTo>
                  <a:pt x="56230" y="157956"/>
                </a:lnTo>
                <a:lnTo>
                  <a:pt x="61055" y="153238"/>
                </a:lnTo>
                <a:lnTo>
                  <a:pt x="65257" y="147400"/>
                </a:lnTo>
                <a:lnTo>
                  <a:pt x="68836" y="140442"/>
                </a:lnTo>
                <a:lnTo>
                  <a:pt x="72416" y="133483"/>
                </a:lnTo>
                <a:lnTo>
                  <a:pt x="75222" y="126340"/>
                </a:lnTo>
                <a:lnTo>
                  <a:pt x="77255" y="119012"/>
                </a:lnTo>
                <a:lnTo>
                  <a:pt x="79287" y="111684"/>
                </a:lnTo>
                <a:lnTo>
                  <a:pt x="80719" y="104425"/>
                </a:lnTo>
                <a:lnTo>
                  <a:pt x="81550" y="97235"/>
                </a:lnTo>
                <a:lnTo>
                  <a:pt x="82381" y="90045"/>
                </a:lnTo>
                <a:lnTo>
                  <a:pt x="82838" y="83385"/>
                </a:lnTo>
                <a:lnTo>
                  <a:pt x="82921" y="77256"/>
                </a:lnTo>
                <a:lnTo>
                  <a:pt x="83004" y="71127"/>
                </a:lnTo>
                <a:lnTo>
                  <a:pt x="65900" y="34561"/>
                </a:lnTo>
                <a:lnTo>
                  <a:pt x="63167" y="32098"/>
                </a:lnTo>
                <a:lnTo>
                  <a:pt x="59226" y="30229"/>
                </a:lnTo>
                <a:lnTo>
                  <a:pt x="54078" y="28951"/>
                </a:lnTo>
                <a:lnTo>
                  <a:pt x="48915" y="29027"/>
                </a:lnTo>
                <a:lnTo>
                  <a:pt x="44365" y="31966"/>
                </a:lnTo>
                <a:lnTo>
                  <a:pt x="40426" y="37770"/>
                </a:lnTo>
                <a:lnTo>
                  <a:pt x="37099" y="46438"/>
                </a:lnTo>
              </a:path>
              <a:path extrusionOk="0" h="167639" w="83185">
                <a:moveTo>
                  <a:pt x="81010" y="56236"/>
                </a:moveTo>
                <a:lnTo>
                  <a:pt x="51231" y="29527"/>
                </a:lnTo>
                <a:lnTo>
                  <a:pt x="28509" y="21399"/>
                </a:lnTo>
                <a:lnTo>
                  <a:pt x="26535" y="22046"/>
                </a:lnTo>
                <a:lnTo>
                  <a:pt x="24921" y="23432"/>
                </a:lnTo>
                <a:lnTo>
                  <a:pt x="22616" y="25412"/>
                </a:lnTo>
                <a:lnTo>
                  <a:pt x="21101" y="33092"/>
                </a:lnTo>
                <a:lnTo>
                  <a:pt x="20377" y="4647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3616" y="2222313"/>
            <a:ext cx="185106" cy="15812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0"/>
          <p:cNvSpPr/>
          <p:nvPr/>
        </p:nvSpPr>
        <p:spPr>
          <a:xfrm>
            <a:off x="1937997" y="2235875"/>
            <a:ext cx="106045" cy="67310"/>
          </a:xfrm>
          <a:custGeom>
            <a:rect b="b" l="l" r="r" t="t"/>
            <a:pathLst>
              <a:path extrusionOk="0" h="67310" w="106044">
                <a:moveTo>
                  <a:pt x="16628" y="2907"/>
                </a:moveTo>
                <a:lnTo>
                  <a:pt x="6110" y="3870"/>
                </a:lnTo>
                <a:lnTo>
                  <a:pt x="634" y="4371"/>
                </a:lnTo>
                <a:lnTo>
                  <a:pt x="200" y="4411"/>
                </a:lnTo>
                <a:lnTo>
                  <a:pt x="0" y="4441"/>
                </a:lnTo>
                <a:lnTo>
                  <a:pt x="331" y="4454"/>
                </a:lnTo>
                <a:lnTo>
                  <a:pt x="725" y="4454"/>
                </a:lnTo>
                <a:lnTo>
                  <a:pt x="4343" y="4454"/>
                </a:lnTo>
                <a:lnTo>
                  <a:pt x="49706" y="1903"/>
                </a:lnTo>
                <a:lnTo>
                  <a:pt x="58485" y="1175"/>
                </a:lnTo>
                <a:lnTo>
                  <a:pt x="66786" y="541"/>
                </a:lnTo>
                <a:lnTo>
                  <a:pt x="74606" y="0"/>
                </a:lnTo>
              </a:path>
              <a:path extrusionOk="0" h="67310" w="106044">
                <a:moveTo>
                  <a:pt x="17604" y="66125"/>
                </a:moveTo>
                <a:lnTo>
                  <a:pt x="8397" y="66787"/>
                </a:lnTo>
                <a:lnTo>
                  <a:pt x="3609" y="67131"/>
                </a:lnTo>
                <a:lnTo>
                  <a:pt x="3241" y="67158"/>
                </a:lnTo>
                <a:lnTo>
                  <a:pt x="3027" y="67173"/>
                </a:lnTo>
                <a:lnTo>
                  <a:pt x="3170" y="67161"/>
                </a:lnTo>
                <a:lnTo>
                  <a:pt x="3382" y="67144"/>
                </a:lnTo>
                <a:lnTo>
                  <a:pt x="5394" y="66985"/>
                </a:lnTo>
                <a:lnTo>
                  <a:pt x="40476" y="60996"/>
                </a:lnTo>
                <a:lnTo>
                  <a:pt x="52495" y="58586"/>
                </a:lnTo>
                <a:lnTo>
                  <a:pt x="92793" y="52025"/>
                </a:lnTo>
                <a:lnTo>
                  <a:pt x="99422" y="51163"/>
                </a:lnTo>
                <a:lnTo>
                  <a:pt x="106020" y="5033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0"/>
          <p:cNvSpPr/>
          <p:nvPr/>
        </p:nvSpPr>
        <p:spPr>
          <a:xfrm>
            <a:off x="2180621" y="2244987"/>
            <a:ext cx="40640" cy="6350"/>
          </a:xfrm>
          <a:custGeom>
            <a:rect b="b" l="l" r="r" t="t"/>
            <a:pathLst>
              <a:path extrusionOk="0" h="6350" w="40639">
                <a:moveTo>
                  <a:pt x="10919" y="0"/>
                </a:moveTo>
                <a:lnTo>
                  <a:pt x="4705" y="1124"/>
                </a:lnTo>
                <a:lnTo>
                  <a:pt x="1235" y="1751"/>
                </a:lnTo>
                <a:lnTo>
                  <a:pt x="509" y="1882"/>
                </a:lnTo>
                <a:lnTo>
                  <a:pt x="0" y="1974"/>
                </a:lnTo>
                <a:lnTo>
                  <a:pt x="205" y="2065"/>
                </a:lnTo>
                <a:lnTo>
                  <a:pt x="1127" y="2154"/>
                </a:lnTo>
                <a:lnTo>
                  <a:pt x="2048" y="2243"/>
                </a:lnTo>
                <a:lnTo>
                  <a:pt x="5415" y="2567"/>
                </a:lnTo>
                <a:lnTo>
                  <a:pt x="11227" y="3129"/>
                </a:lnTo>
                <a:lnTo>
                  <a:pt x="17891" y="3776"/>
                </a:lnTo>
                <a:lnTo>
                  <a:pt x="24948" y="4470"/>
                </a:lnTo>
                <a:lnTo>
                  <a:pt x="32398" y="5211"/>
                </a:lnTo>
                <a:lnTo>
                  <a:pt x="40242" y="599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1944" y="2121030"/>
            <a:ext cx="106998" cy="19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0523" y="2155315"/>
            <a:ext cx="174316" cy="9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49455" y="2103838"/>
            <a:ext cx="114881" cy="20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86637" y="2880381"/>
            <a:ext cx="177922" cy="1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0"/>
          <p:cNvSpPr/>
          <p:nvPr/>
        </p:nvSpPr>
        <p:spPr>
          <a:xfrm>
            <a:off x="1904596" y="2891538"/>
            <a:ext cx="86360" cy="60960"/>
          </a:xfrm>
          <a:custGeom>
            <a:rect b="b" l="l" r="r" t="t"/>
            <a:pathLst>
              <a:path extrusionOk="0" h="60960" w="86360">
                <a:moveTo>
                  <a:pt x="22760" y="12963"/>
                </a:moveTo>
                <a:lnTo>
                  <a:pt x="16438" y="13752"/>
                </a:lnTo>
                <a:lnTo>
                  <a:pt x="11913" y="12922"/>
                </a:lnTo>
                <a:lnTo>
                  <a:pt x="9186" y="10474"/>
                </a:lnTo>
                <a:lnTo>
                  <a:pt x="7301" y="8781"/>
                </a:lnTo>
                <a:lnTo>
                  <a:pt x="58325" y="2110"/>
                </a:lnTo>
                <a:lnTo>
                  <a:pt x="72468" y="908"/>
                </a:lnTo>
                <a:lnTo>
                  <a:pt x="85801" y="0"/>
                </a:lnTo>
              </a:path>
              <a:path extrusionOk="0" h="60960" w="86360">
                <a:moveTo>
                  <a:pt x="16127" y="55713"/>
                </a:moveTo>
                <a:lnTo>
                  <a:pt x="4942" y="56147"/>
                </a:lnTo>
                <a:lnTo>
                  <a:pt x="0" y="56576"/>
                </a:lnTo>
                <a:lnTo>
                  <a:pt x="1300" y="57000"/>
                </a:lnTo>
                <a:lnTo>
                  <a:pt x="2226" y="57302"/>
                </a:lnTo>
                <a:lnTo>
                  <a:pt x="4540" y="58057"/>
                </a:lnTo>
                <a:lnTo>
                  <a:pt x="8244" y="59266"/>
                </a:lnTo>
                <a:lnTo>
                  <a:pt x="15782" y="60277"/>
                </a:lnTo>
                <a:lnTo>
                  <a:pt x="30484" y="60728"/>
                </a:lnTo>
                <a:lnTo>
                  <a:pt x="52349" y="60619"/>
                </a:lnTo>
                <a:lnTo>
                  <a:pt x="81378" y="5995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0"/>
          <p:cNvSpPr/>
          <p:nvPr/>
        </p:nvSpPr>
        <p:spPr>
          <a:xfrm>
            <a:off x="2129059" y="2914671"/>
            <a:ext cx="66040" cy="11430"/>
          </a:xfrm>
          <a:custGeom>
            <a:rect b="b" l="l" r="r" t="t"/>
            <a:pathLst>
              <a:path extrusionOk="0" h="11430" w="66039">
                <a:moveTo>
                  <a:pt x="6438" y="11189"/>
                </a:moveTo>
                <a:lnTo>
                  <a:pt x="1543" y="9825"/>
                </a:lnTo>
                <a:lnTo>
                  <a:pt x="0" y="8910"/>
                </a:lnTo>
                <a:lnTo>
                  <a:pt x="1807" y="8444"/>
                </a:lnTo>
                <a:lnTo>
                  <a:pt x="3110" y="8108"/>
                </a:lnTo>
                <a:lnTo>
                  <a:pt x="6367" y="7269"/>
                </a:lnTo>
                <a:lnTo>
                  <a:pt x="11579" y="5926"/>
                </a:lnTo>
                <a:lnTo>
                  <a:pt x="19159" y="4470"/>
                </a:lnTo>
                <a:lnTo>
                  <a:pt x="30662" y="2997"/>
                </a:lnTo>
                <a:lnTo>
                  <a:pt x="46088" y="1507"/>
                </a:lnTo>
                <a:lnTo>
                  <a:pt x="65438" y="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78415" y="2753379"/>
            <a:ext cx="103001" cy="21656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0"/>
          <p:cNvSpPr/>
          <p:nvPr/>
        </p:nvSpPr>
        <p:spPr>
          <a:xfrm>
            <a:off x="2486921" y="2797828"/>
            <a:ext cx="12065" cy="161290"/>
          </a:xfrm>
          <a:custGeom>
            <a:rect b="b" l="l" r="r" t="t"/>
            <a:pathLst>
              <a:path extrusionOk="0" h="161289" w="12064">
                <a:moveTo>
                  <a:pt x="973" y="26489"/>
                </a:moveTo>
                <a:lnTo>
                  <a:pt x="573" y="15332"/>
                </a:lnTo>
                <a:lnTo>
                  <a:pt x="281" y="7224"/>
                </a:lnTo>
                <a:lnTo>
                  <a:pt x="100" y="2166"/>
                </a:lnTo>
                <a:lnTo>
                  <a:pt x="27" y="155"/>
                </a:lnTo>
                <a:lnTo>
                  <a:pt x="17" y="0"/>
                </a:lnTo>
                <a:lnTo>
                  <a:pt x="3" y="1787"/>
                </a:lnTo>
                <a:lnTo>
                  <a:pt x="2" y="5511"/>
                </a:lnTo>
                <a:lnTo>
                  <a:pt x="2" y="14368"/>
                </a:lnTo>
                <a:lnTo>
                  <a:pt x="1" y="28357"/>
                </a:lnTo>
                <a:lnTo>
                  <a:pt x="0" y="47479"/>
                </a:lnTo>
                <a:lnTo>
                  <a:pt x="400" y="98802"/>
                </a:lnTo>
                <a:lnTo>
                  <a:pt x="4031" y="136804"/>
                </a:lnTo>
                <a:lnTo>
                  <a:pt x="7371" y="149144"/>
                </a:lnTo>
                <a:lnTo>
                  <a:pt x="11831" y="16071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972992" y="2788881"/>
            <a:ext cx="154476" cy="9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68697" y="2708522"/>
            <a:ext cx="103512" cy="223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0"/>
          <p:cNvSpPr/>
          <p:nvPr/>
        </p:nvSpPr>
        <p:spPr>
          <a:xfrm>
            <a:off x="3774614" y="2721297"/>
            <a:ext cx="15875" cy="196215"/>
          </a:xfrm>
          <a:custGeom>
            <a:rect b="b" l="l" r="r" t="t"/>
            <a:pathLst>
              <a:path extrusionOk="0" h="196214" w="15875">
                <a:moveTo>
                  <a:pt x="11187" y="45898"/>
                </a:moveTo>
                <a:lnTo>
                  <a:pt x="15413" y="5764"/>
                </a:lnTo>
                <a:lnTo>
                  <a:pt x="15453" y="2137"/>
                </a:lnTo>
                <a:lnTo>
                  <a:pt x="15474" y="227"/>
                </a:lnTo>
                <a:lnTo>
                  <a:pt x="15476" y="36"/>
                </a:lnTo>
                <a:lnTo>
                  <a:pt x="15304" y="1694"/>
                </a:lnTo>
                <a:lnTo>
                  <a:pt x="11792" y="40577"/>
                </a:lnTo>
                <a:lnTo>
                  <a:pt x="7523" y="90391"/>
                </a:lnTo>
                <a:lnTo>
                  <a:pt x="5424" y="117682"/>
                </a:lnTo>
                <a:lnTo>
                  <a:pt x="4445" y="130207"/>
                </a:lnTo>
                <a:lnTo>
                  <a:pt x="3492" y="142085"/>
                </a:lnTo>
                <a:lnTo>
                  <a:pt x="2562" y="153317"/>
                </a:lnTo>
                <a:lnTo>
                  <a:pt x="1737" y="163477"/>
                </a:lnTo>
                <a:lnTo>
                  <a:pt x="1099" y="172141"/>
                </a:lnTo>
                <a:lnTo>
                  <a:pt x="646" y="179311"/>
                </a:lnTo>
                <a:lnTo>
                  <a:pt x="378" y="184985"/>
                </a:lnTo>
                <a:lnTo>
                  <a:pt x="146" y="191553"/>
                </a:lnTo>
                <a:lnTo>
                  <a:pt x="24" y="195012"/>
                </a:lnTo>
                <a:lnTo>
                  <a:pt x="12" y="195361"/>
                </a:lnTo>
                <a:lnTo>
                  <a:pt x="0" y="195710"/>
                </a:lnTo>
                <a:lnTo>
                  <a:pt x="110" y="195401"/>
                </a:lnTo>
                <a:lnTo>
                  <a:pt x="885" y="192202"/>
                </a:lnTo>
                <a:lnTo>
                  <a:pt x="2377" y="18603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4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46822" y="3501245"/>
            <a:ext cx="195949" cy="14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0"/>
          <p:cNvSpPr/>
          <p:nvPr/>
        </p:nvSpPr>
        <p:spPr>
          <a:xfrm>
            <a:off x="1815871" y="3540752"/>
            <a:ext cx="74295" cy="67310"/>
          </a:xfrm>
          <a:custGeom>
            <a:rect b="b" l="l" r="r" t="t"/>
            <a:pathLst>
              <a:path extrusionOk="0" h="67310" w="74294">
                <a:moveTo>
                  <a:pt x="9274" y="9709"/>
                </a:moveTo>
                <a:lnTo>
                  <a:pt x="2802" y="9592"/>
                </a:lnTo>
                <a:lnTo>
                  <a:pt x="0" y="9324"/>
                </a:lnTo>
                <a:lnTo>
                  <a:pt x="867" y="8905"/>
                </a:lnTo>
                <a:lnTo>
                  <a:pt x="1484" y="8607"/>
                </a:lnTo>
                <a:lnTo>
                  <a:pt x="46150" y="1961"/>
                </a:lnTo>
                <a:lnTo>
                  <a:pt x="74254" y="0"/>
                </a:lnTo>
              </a:path>
              <a:path extrusionOk="0" h="67310" w="74294">
                <a:moveTo>
                  <a:pt x="30759" y="63310"/>
                </a:moveTo>
                <a:lnTo>
                  <a:pt x="25957" y="65279"/>
                </a:lnTo>
                <a:lnTo>
                  <a:pt x="23288" y="66374"/>
                </a:lnTo>
                <a:lnTo>
                  <a:pt x="22753" y="66593"/>
                </a:lnTo>
                <a:lnTo>
                  <a:pt x="22377" y="66747"/>
                </a:lnTo>
                <a:lnTo>
                  <a:pt x="22887" y="66814"/>
                </a:lnTo>
                <a:lnTo>
                  <a:pt x="24284" y="66794"/>
                </a:lnTo>
                <a:lnTo>
                  <a:pt x="25680" y="66775"/>
                </a:lnTo>
                <a:lnTo>
                  <a:pt x="30990" y="66699"/>
                </a:lnTo>
                <a:lnTo>
                  <a:pt x="40212" y="66569"/>
                </a:lnTo>
                <a:lnTo>
                  <a:pt x="50220" y="66053"/>
                </a:lnTo>
                <a:lnTo>
                  <a:pt x="58972" y="64804"/>
                </a:lnTo>
                <a:lnTo>
                  <a:pt x="66467" y="62823"/>
                </a:lnTo>
                <a:lnTo>
                  <a:pt x="72705" y="60109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129984" y="3429379"/>
            <a:ext cx="149975" cy="18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44534" y="3424534"/>
            <a:ext cx="183611" cy="9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533811" y="3362426"/>
            <a:ext cx="181706" cy="2451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40"/>
          <p:cNvGrpSpPr/>
          <p:nvPr/>
        </p:nvGrpSpPr>
        <p:grpSpPr>
          <a:xfrm>
            <a:off x="5316284" y="1620927"/>
            <a:ext cx="347634" cy="260985"/>
            <a:chOff x="5316284" y="1620927"/>
            <a:chExt cx="347634" cy="260985"/>
          </a:xfrm>
        </p:grpSpPr>
        <p:sp>
          <p:nvSpPr>
            <p:cNvPr id="196" name="Google Shape;196;p40"/>
            <p:cNvSpPr/>
            <p:nvPr/>
          </p:nvSpPr>
          <p:spPr>
            <a:xfrm>
              <a:off x="5316284" y="1620927"/>
              <a:ext cx="197485" cy="260985"/>
            </a:xfrm>
            <a:custGeom>
              <a:rect b="b" l="l" r="r" t="t"/>
              <a:pathLst>
                <a:path extrusionOk="0" h="260985" w="197485">
                  <a:moveTo>
                    <a:pt x="50649" y="44725"/>
                  </a:moveTo>
                  <a:lnTo>
                    <a:pt x="52262" y="2615"/>
                  </a:lnTo>
                  <a:lnTo>
                    <a:pt x="52078" y="0"/>
                  </a:lnTo>
                  <a:lnTo>
                    <a:pt x="35711" y="46010"/>
                  </a:lnTo>
                  <a:lnTo>
                    <a:pt x="25687" y="86091"/>
                  </a:lnTo>
                  <a:lnTo>
                    <a:pt x="13514" y="137778"/>
                  </a:lnTo>
                  <a:lnTo>
                    <a:pt x="5028" y="177287"/>
                  </a:lnTo>
                  <a:lnTo>
                    <a:pt x="0" y="225930"/>
                  </a:lnTo>
                  <a:lnTo>
                    <a:pt x="1119" y="243427"/>
                  </a:lnTo>
                  <a:lnTo>
                    <a:pt x="3829" y="260943"/>
                  </a:lnTo>
                </a:path>
                <a:path extrusionOk="0" h="260985" w="197485">
                  <a:moveTo>
                    <a:pt x="101664" y="150125"/>
                  </a:moveTo>
                  <a:lnTo>
                    <a:pt x="128755" y="138417"/>
                  </a:lnTo>
                  <a:lnTo>
                    <a:pt x="137450" y="138018"/>
                  </a:lnTo>
                  <a:lnTo>
                    <a:pt x="182397" y="125772"/>
                  </a:lnTo>
                  <a:lnTo>
                    <a:pt x="197056" y="118848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7" name="Google Shape;197;p4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550267" y="1625912"/>
              <a:ext cx="113651" cy="1984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40"/>
          <p:cNvSpPr/>
          <p:nvPr/>
        </p:nvSpPr>
        <p:spPr>
          <a:xfrm>
            <a:off x="5737583" y="1570480"/>
            <a:ext cx="20955" cy="262255"/>
          </a:xfrm>
          <a:custGeom>
            <a:rect b="b" l="l" r="r" t="t"/>
            <a:pathLst>
              <a:path extrusionOk="0" h="262255" w="20954">
                <a:moveTo>
                  <a:pt x="20531" y="16543"/>
                </a:moveTo>
                <a:lnTo>
                  <a:pt x="18371" y="6371"/>
                </a:lnTo>
                <a:lnTo>
                  <a:pt x="17230" y="994"/>
                </a:lnTo>
                <a:lnTo>
                  <a:pt x="17106" y="410"/>
                </a:lnTo>
                <a:lnTo>
                  <a:pt x="17019" y="0"/>
                </a:lnTo>
                <a:lnTo>
                  <a:pt x="16974" y="256"/>
                </a:lnTo>
                <a:lnTo>
                  <a:pt x="16973" y="1180"/>
                </a:lnTo>
                <a:lnTo>
                  <a:pt x="16971" y="2104"/>
                </a:lnTo>
                <a:lnTo>
                  <a:pt x="16234" y="46038"/>
                </a:lnTo>
                <a:lnTo>
                  <a:pt x="12225" y="94519"/>
                </a:lnTo>
                <a:lnTo>
                  <a:pt x="8354" y="133784"/>
                </a:lnTo>
                <a:lnTo>
                  <a:pt x="6691" y="150798"/>
                </a:lnTo>
                <a:lnTo>
                  <a:pt x="2522" y="196493"/>
                </a:lnTo>
                <a:lnTo>
                  <a:pt x="0" y="240619"/>
                </a:lnTo>
                <a:lnTo>
                  <a:pt x="175" y="251779"/>
                </a:lnTo>
                <a:lnTo>
                  <a:pt x="824" y="261875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4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065684" y="1687333"/>
            <a:ext cx="159829" cy="9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386814" y="1574110"/>
            <a:ext cx="107020" cy="21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/>
        </p:nvSpPr>
        <p:spPr>
          <a:xfrm>
            <a:off x="5313312" y="2147192"/>
            <a:ext cx="36830" cy="237490"/>
          </a:xfrm>
          <a:custGeom>
            <a:rect b="b" l="l" r="r" t="t"/>
            <a:pathLst>
              <a:path extrusionOk="0" h="237489" w="36829">
                <a:moveTo>
                  <a:pt x="36700" y="26339"/>
                </a:moveTo>
                <a:lnTo>
                  <a:pt x="36376" y="13123"/>
                </a:lnTo>
                <a:lnTo>
                  <a:pt x="36009" y="4343"/>
                </a:lnTo>
                <a:lnTo>
                  <a:pt x="35599" y="0"/>
                </a:lnTo>
                <a:lnTo>
                  <a:pt x="35147" y="92"/>
                </a:lnTo>
                <a:lnTo>
                  <a:pt x="34696" y="2291"/>
                </a:lnTo>
                <a:lnTo>
                  <a:pt x="33570" y="7787"/>
                </a:lnTo>
                <a:lnTo>
                  <a:pt x="31768" y="16581"/>
                </a:lnTo>
                <a:lnTo>
                  <a:pt x="29797" y="25996"/>
                </a:lnTo>
                <a:lnTo>
                  <a:pt x="26585" y="41054"/>
                </a:lnTo>
                <a:lnTo>
                  <a:pt x="22134" y="61752"/>
                </a:lnTo>
                <a:lnTo>
                  <a:pt x="16442" y="88092"/>
                </a:lnTo>
                <a:lnTo>
                  <a:pt x="10760" y="114814"/>
                </a:lnTo>
                <a:lnTo>
                  <a:pt x="3179" y="153630"/>
                </a:lnTo>
                <a:lnTo>
                  <a:pt x="0" y="197768"/>
                </a:lnTo>
                <a:lnTo>
                  <a:pt x="1196" y="216550"/>
                </a:lnTo>
                <a:lnTo>
                  <a:pt x="3616" y="237171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445836" y="2147531"/>
            <a:ext cx="111419" cy="2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/>
          <p:nvPr/>
        </p:nvSpPr>
        <p:spPr>
          <a:xfrm>
            <a:off x="5647776" y="2101369"/>
            <a:ext cx="31115" cy="286385"/>
          </a:xfrm>
          <a:custGeom>
            <a:rect b="b" l="l" r="r" t="t"/>
            <a:pathLst>
              <a:path extrusionOk="0" h="286385" w="31114">
                <a:moveTo>
                  <a:pt x="30310" y="24302"/>
                </a:moveTo>
                <a:lnTo>
                  <a:pt x="30990" y="19945"/>
                </a:lnTo>
                <a:lnTo>
                  <a:pt x="30699" y="14342"/>
                </a:lnTo>
                <a:lnTo>
                  <a:pt x="29440" y="7495"/>
                </a:lnTo>
                <a:lnTo>
                  <a:pt x="28621" y="3048"/>
                </a:lnTo>
                <a:lnTo>
                  <a:pt x="28181" y="659"/>
                </a:lnTo>
                <a:lnTo>
                  <a:pt x="28120" y="329"/>
                </a:lnTo>
                <a:lnTo>
                  <a:pt x="28059" y="0"/>
                </a:lnTo>
                <a:lnTo>
                  <a:pt x="28019" y="252"/>
                </a:lnTo>
                <a:lnTo>
                  <a:pt x="27999" y="1086"/>
                </a:lnTo>
                <a:lnTo>
                  <a:pt x="27978" y="1920"/>
                </a:lnTo>
                <a:lnTo>
                  <a:pt x="27829" y="7964"/>
                </a:lnTo>
                <a:lnTo>
                  <a:pt x="25273" y="53938"/>
                </a:lnTo>
                <a:lnTo>
                  <a:pt x="20396" y="93942"/>
                </a:lnTo>
                <a:lnTo>
                  <a:pt x="13630" y="141224"/>
                </a:lnTo>
                <a:lnTo>
                  <a:pt x="11791" y="153687"/>
                </a:lnTo>
                <a:lnTo>
                  <a:pt x="5258" y="201406"/>
                </a:lnTo>
                <a:lnTo>
                  <a:pt x="834" y="247311"/>
                </a:lnTo>
                <a:lnTo>
                  <a:pt x="0" y="273963"/>
                </a:lnTo>
                <a:lnTo>
                  <a:pt x="235" y="286196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984185" y="2205375"/>
            <a:ext cx="149951" cy="11667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>
            <a:off x="6371658" y="2115066"/>
            <a:ext cx="102235" cy="266700"/>
          </a:xfrm>
          <a:custGeom>
            <a:rect b="b" l="l" r="r" t="t"/>
            <a:pathLst>
              <a:path extrusionOk="0" h="266700" w="102235">
                <a:moveTo>
                  <a:pt x="100516" y="37373"/>
                </a:moveTo>
                <a:lnTo>
                  <a:pt x="101587" y="20895"/>
                </a:lnTo>
                <a:lnTo>
                  <a:pt x="101645" y="9174"/>
                </a:lnTo>
                <a:lnTo>
                  <a:pt x="100690" y="2209"/>
                </a:lnTo>
                <a:lnTo>
                  <a:pt x="98722" y="0"/>
                </a:lnTo>
                <a:lnTo>
                  <a:pt x="96386" y="159"/>
                </a:lnTo>
                <a:lnTo>
                  <a:pt x="93256" y="2107"/>
                </a:lnTo>
                <a:lnTo>
                  <a:pt x="89331" y="5845"/>
                </a:lnTo>
                <a:lnTo>
                  <a:pt x="85405" y="9583"/>
                </a:lnTo>
                <a:lnTo>
                  <a:pt x="60540" y="44250"/>
                </a:lnTo>
                <a:lnTo>
                  <a:pt x="38692" y="82920"/>
                </a:lnTo>
                <a:lnTo>
                  <a:pt x="22283" y="117751"/>
                </a:lnTo>
                <a:lnTo>
                  <a:pt x="9360" y="153619"/>
                </a:lnTo>
                <a:lnTo>
                  <a:pt x="780" y="200580"/>
                </a:lnTo>
                <a:lnTo>
                  <a:pt x="0" y="221457"/>
                </a:lnTo>
                <a:lnTo>
                  <a:pt x="405" y="230919"/>
                </a:lnTo>
                <a:lnTo>
                  <a:pt x="20825" y="264780"/>
                </a:lnTo>
                <a:lnTo>
                  <a:pt x="27050" y="265434"/>
                </a:lnTo>
                <a:lnTo>
                  <a:pt x="33275" y="266089"/>
                </a:lnTo>
                <a:lnTo>
                  <a:pt x="39168" y="264761"/>
                </a:lnTo>
                <a:lnTo>
                  <a:pt x="44730" y="261452"/>
                </a:lnTo>
                <a:lnTo>
                  <a:pt x="50291" y="258144"/>
                </a:lnTo>
                <a:lnTo>
                  <a:pt x="54732" y="253153"/>
                </a:lnTo>
                <a:lnTo>
                  <a:pt x="58051" y="246481"/>
                </a:lnTo>
                <a:lnTo>
                  <a:pt x="61370" y="239809"/>
                </a:lnTo>
                <a:lnTo>
                  <a:pt x="63739" y="232751"/>
                </a:lnTo>
                <a:lnTo>
                  <a:pt x="65159" y="225306"/>
                </a:lnTo>
                <a:lnTo>
                  <a:pt x="66579" y="217862"/>
                </a:lnTo>
                <a:lnTo>
                  <a:pt x="67444" y="210829"/>
                </a:lnTo>
                <a:lnTo>
                  <a:pt x="67754" y="204209"/>
                </a:lnTo>
                <a:lnTo>
                  <a:pt x="68063" y="197589"/>
                </a:lnTo>
                <a:lnTo>
                  <a:pt x="67061" y="192188"/>
                </a:lnTo>
                <a:lnTo>
                  <a:pt x="64748" y="188006"/>
                </a:lnTo>
                <a:lnTo>
                  <a:pt x="62435" y="183824"/>
                </a:lnTo>
                <a:lnTo>
                  <a:pt x="59091" y="180899"/>
                </a:lnTo>
                <a:lnTo>
                  <a:pt x="54716" y="179230"/>
                </a:lnTo>
                <a:lnTo>
                  <a:pt x="49291" y="178313"/>
                </a:lnTo>
                <a:lnTo>
                  <a:pt x="42463" y="179165"/>
                </a:lnTo>
                <a:lnTo>
                  <a:pt x="34232" y="181787"/>
                </a:lnTo>
                <a:lnTo>
                  <a:pt x="24599" y="18617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1"/>
          <p:cNvSpPr txBox="1"/>
          <p:nvPr/>
        </p:nvSpPr>
        <p:spPr>
          <a:xfrm>
            <a:off x="314850" y="278348"/>
            <a:ext cx="7959725" cy="1945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*Ques </a:t>
            </a: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: If cost price and selling price of an item is input through the keyboard, write a program to determine whether the seller has made profit or incurred loss or no profit no loss. Also determine how much profit he made or loss he incurred.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2" name="Google Shape;212;p41"/>
          <p:cNvSpPr/>
          <p:nvPr/>
        </p:nvSpPr>
        <p:spPr>
          <a:xfrm>
            <a:off x="1461408" y="2410358"/>
            <a:ext cx="314325" cy="224154"/>
          </a:xfrm>
          <a:custGeom>
            <a:rect b="b" l="l" r="r" t="t"/>
            <a:pathLst>
              <a:path extrusionOk="0" h="224155" w="314325">
                <a:moveTo>
                  <a:pt x="8083" y="110672"/>
                </a:moveTo>
                <a:lnTo>
                  <a:pt x="8083" y="99230"/>
                </a:lnTo>
                <a:lnTo>
                  <a:pt x="8083" y="93293"/>
                </a:lnTo>
                <a:lnTo>
                  <a:pt x="8083" y="92862"/>
                </a:lnTo>
                <a:lnTo>
                  <a:pt x="8078" y="92688"/>
                </a:lnTo>
                <a:lnTo>
                  <a:pt x="8049" y="93148"/>
                </a:lnTo>
                <a:lnTo>
                  <a:pt x="8025" y="93644"/>
                </a:lnTo>
                <a:lnTo>
                  <a:pt x="7795" y="98600"/>
                </a:lnTo>
                <a:lnTo>
                  <a:pt x="7358" y="108015"/>
                </a:lnTo>
                <a:lnTo>
                  <a:pt x="6921" y="117431"/>
                </a:lnTo>
                <a:lnTo>
                  <a:pt x="6135" y="125741"/>
                </a:lnTo>
                <a:lnTo>
                  <a:pt x="5000" y="132948"/>
                </a:lnTo>
                <a:lnTo>
                  <a:pt x="3866" y="140153"/>
                </a:lnTo>
                <a:lnTo>
                  <a:pt x="279" y="185788"/>
                </a:lnTo>
                <a:lnTo>
                  <a:pt x="0" y="198172"/>
                </a:lnTo>
                <a:lnTo>
                  <a:pt x="256" y="206585"/>
                </a:lnTo>
                <a:lnTo>
                  <a:pt x="1049" y="211026"/>
                </a:lnTo>
                <a:lnTo>
                  <a:pt x="1841" y="215468"/>
                </a:lnTo>
                <a:lnTo>
                  <a:pt x="3429" y="218682"/>
                </a:lnTo>
                <a:lnTo>
                  <a:pt x="5810" y="220667"/>
                </a:lnTo>
                <a:lnTo>
                  <a:pt x="8192" y="222653"/>
                </a:lnTo>
                <a:lnTo>
                  <a:pt x="11050" y="223745"/>
                </a:lnTo>
                <a:lnTo>
                  <a:pt x="14386" y="223944"/>
                </a:lnTo>
                <a:lnTo>
                  <a:pt x="17722" y="224143"/>
                </a:lnTo>
                <a:lnTo>
                  <a:pt x="21314" y="223321"/>
                </a:lnTo>
                <a:lnTo>
                  <a:pt x="25164" y="221479"/>
                </a:lnTo>
                <a:lnTo>
                  <a:pt x="29013" y="219637"/>
                </a:lnTo>
                <a:lnTo>
                  <a:pt x="32596" y="216777"/>
                </a:lnTo>
                <a:lnTo>
                  <a:pt x="35910" y="212899"/>
                </a:lnTo>
                <a:lnTo>
                  <a:pt x="39226" y="209020"/>
                </a:lnTo>
                <a:lnTo>
                  <a:pt x="54680" y="180685"/>
                </a:lnTo>
                <a:lnTo>
                  <a:pt x="58380" y="171722"/>
                </a:lnTo>
              </a:path>
              <a:path extrusionOk="0" h="224155" w="314325">
                <a:moveTo>
                  <a:pt x="28563" y="43515"/>
                </a:moveTo>
                <a:lnTo>
                  <a:pt x="23425" y="36949"/>
                </a:lnTo>
                <a:lnTo>
                  <a:pt x="18143" y="31232"/>
                </a:lnTo>
                <a:lnTo>
                  <a:pt x="12715" y="26364"/>
                </a:lnTo>
                <a:lnTo>
                  <a:pt x="9069" y="23093"/>
                </a:lnTo>
                <a:lnTo>
                  <a:pt x="7146" y="21369"/>
                </a:lnTo>
                <a:lnTo>
                  <a:pt x="6948" y="21191"/>
                </a:lnTo>
                <a:lnTo>
                  <a:pt x="7301" y="21422"/>
                </a:lnTo>
                <a:lnTo>
                  <a:pt x="9183" y="22863"/>
                </a:lnTo>
                <a:lnTo>
                  <a:pt x="13910" y="26481"/>
                </a:lnTo>
                <a:lnTo>
                  <a:pt x="21481" y="32276"/>
                </a:lnTo>
                <a:lnTo>
                  <a:pt x="31897" y="40248"/>
                </a:lnTo>
              </a:path>
              <a:path extrusionOk="0" h="224155" w="314325">
                <a:moveTo>
                  <a:pt x="97035" y="97874"/>
                </a:moveTo>
                <a:lnTo>
                  <a:pt x="97250" y="85591"/>
                </a:lnTo>
                <a:lnTo>
                  <a:pt x="97545" y="80132"/>
                </a:lnTo>
                <a:lnTo>
                  <a:pt x="97920" y="81497"/>
                </a:lnTo>
                <a:lnTo>
                  <a:pt x="98187" y="82468"/>
                </a:lnTo>
                <a:lnTo>
                  <a:pt x="98854" y="84897"/>
                </a:lnTo>
                <a:lnTo>
                  <a:pt x="102295" y="131474"/>
                </a:lnTo>
                <a:lnTo>
                  <a:pt x="102295" y="141870"/>
                </a:lnTo>
                <a:lnTo>
                  <a:pt x="99219" y="179140"/>
                </a:lnTo>
                <a:lnTo>
                  <a:pt x="98200" y="183831"/>
                </a:lnTo>
                <a:lnTo>
                  <a:pt x="97614" y="185503"/>
                </a:lnTo>
                <a:lnTo>
                  <a:pt x="97464" y="184158"/>
                </a:lnTo>
                <a:lnTo>
                  <a:pt x="97313" y="182812"/>
                </a:lnTo>
                <a:lnTo>
                  <a:pt x="96936" y="179450"/>
                </a:lnTo>
                <a:lnTo>
                  <a:pt x="96333" y="174069"/>
                </a:lnTo>
                <a:lnTo>
                  <a:pt x="95730" y="168688"/>
                </a:lnTo>
                <a:lnTo>
                  <a:pt x="95888" y="163560"/>
                </a:lnTo>
                <a:lnTo>
                  <a:pt x="96809" y="158685"/>
                </a:lnTo>
                <a:lnTo>
                  <a:pt x="97729" y="153809"/>
                </a:lnTo>
                <a:lnTo>
                  <a:pt x="99324" y="148670"/>
                </a:lnTo>
                <a:lnTo>
                  <a:pt x="101593" y="143267"/>
                </a:lnTo>
                <a:lnTo>
                  <a:pt x="103861" y="137863"/>
                </a:lnTo>
                <a:lnTo>
                  <a:pt x="106427" y="132651"/>
                </a:lnTo>
                <a:lnTo>
                  <a:pt x="109292" y="127632"/>
                </a:lnTo>
                <a:lnTo>
                  <a:pt x="112156" y="122612"/>
                </a:lnTo>
                <a:lnTo>
                  <a:pt x="115258" y="117684"/>
                </a:lnTo>
                <a:lnTo>
                  <a:pt x="118601" y="112848"/>
                </a:lnTo>
                <a:lnTo>
                  <a:pt x="121942" y="108012"/>
                </a:lnTo>
                <a:lnTo>
                  <a:pt x="150449" y="82918"/>
                </a:lnTo>
                <a:lnTo>
                  <a:pt x="152489" y="83152"/>
                </a:lnTo>
                <a:lnTo>
                  <a:pt x="154115" y="84173"/>
                </a:lnTo>
                <a:lnTo>
                  <a:pt x="155742" y="85193"/>
                </a:lnTo>
                <a:lnTo>
                  <a:pt x="156829" y="91002"/>
                </a:lnTo>
                <a:lnTo>
                  <a:pt x="157376" y="101597"/>
                </a:lnTo>
                <a:lnTo>
                  <a:pt x="157675" y="109739"/>
                </a:lnTo>
                <a:lnTo>
                  <a:pt x="157752" y="118272"/>
                </a:lnTo>
                <a:lnTo>
                  <a:pt x="157606" y="127196"/>
                </a:lnTo>
                <a:lnTo>
                  <a:pt x="157238" y="136511"/>
                </a:lnTo>
                <a:lnTo>
                  <a:pt x="156814" y="145671"/>
                </a:lnTo>
                <a:lnTo>
                  <a:pt x="156500" y="154128"/>
                </a:lnTo>
                <a:lnTo>
                  <a:pt x="156295" y="161882"/>
                </a:lnTo>
                <a:lnTo>
                  <a:pt x="156201" y="168934"/>
                </a:lnTo>
                <a:lnTo>
                  <a:pt x="156149" y="177869"/>
                </a:lnTo>
                <a:lnTo>
                  <a:pt x="156499" y="183396"/>
                </a:lnTo>
                <a:lnTo>
                  <a:pt x="157252" y="185516"/>
                </a:lnTo>
                <a:lnTo>
                  <a:pt x="158005" y="187636"/>
                </a:lnTo>
                <a:lnTo>
                  <a:pt x="160846" y="188732"/>
                </a:lnTo>
                <a:lnTo>
                  <a:pt x="165776" y="188806"/>
                </a:lnTo>
                <a:lnTo>
                  <a:pt x="171637" y="187324"/>
                </a:lnTo>
                <a:lnTo>
                  <a:pt x="178630" y="182720"/>
                </a:lnTo>
                <a:lnTo>
                  <a:pt x="186755" y="174995"/>
                </a:lnTo>
                <a:lnTo>
                  <a:pt x="196013" y="164148"/>
                </a:lnTo>
              </a:path>
              <a:path extrusionOk="0" h="224155" w="314325">
                <a:moveTo>
                  <a:pt x="238648" y="77776"/>
                </a:moveTo>
                <a:lnTo>
                  <a:pt x="243245" y="32997"/>
                </a:lnTo>
                <a:lnTo>
                  <a:pt x="244511" y="9750"/>
                </a:lnTo>
                <a:lnTo>
                  <a:pt x="244805" y="3559"/>
                </a:lnTo>
                <a:lnTo>
                  <a:pt x="244882" y="1925"/>
                </a:lnTo>
                <a:lnTo>
                  <a:pt x="244960" y="290"/>
                </a:lnTo>
                <a:lnTo>
                  <a:pt x="244798" y="0"/>
                </a:lnTo>
                <a:lnTo>
                  <a:pt x="244397" y="1054"/>
                </a:lnTo>
                <a:lnTo>
                  <a:pt x="243996" y="2107"/>
                </a:lnTo>
                <a:lnTo>
                  <a:pt x="242476" y="6100"/>
                </a:lnTo>
                <a:lnTo>
                  <a:pt x="239839" y="13032"/>
                </a:lnTo>
                <a:lnTo>
                  <a:pt x="237201" y="19963"/>
                </a:lnTo>
                <a:lnTo>
                  <a:pt x="234864" y="27498"/>
                </a:lnTo>
                <a:lnTo>
                  <a:pt x="225240" y="69789"/>
                </a:lnTo>
                <a:lnTo>
                  <a:pt x="219487" y="111346"/>
                </a:lnTo>
                <a:lnTo>
                  <a:pt x="218249" y="150760"/>
                </a:lnTo>
                <a:lnTo>
                  <a:pt x="218391" y="157756"/>
                </a:lnTo>
                <a:lnTo>
                  <a:pt x="218721" y="163655"/>
                </a:lnTo>
                <a:lnTo>
                  <a:pt x="219051" y="169555"/>
                </a:lnTo>
                <a:lnTo>
                  <a:pt x="220468" y="174341"/>
                </a:lnTo>
                <a:lnTo>
                  <a:pt x="222970" y="178015"/>
                </a:lnTo>
                <a:lnTo>
                  <a:pt x="225473" y="181687"/>
                </a:lnTo>
                <a:lnTo>
                  <a:pt x="228377" y="184406"/>
                </a:lnTo>
                <a:lnTo>
                  <a:pt x="231683" y="186169"/>
                </a:lnTo>
                <a:lnTo>
                  <a:pt x="234989" y="187933"/>
                </a:lnTo>
                <a:lnTo>
                  <a:pt x="238440" y="188903"/>
                </a:lnTo>
                <a:lnTo>
                  <a:pt x="242035" y="189079"/>
                </a:lnTo>
                <a:lnTo>
                  <a:pt x="245630" y="189256"/>
                </a:lnTo>
                <a:lnTo>
                  <a:pt x="249073" y="188262"/>
                </a:lnTo>
                <a:lnTo>
                  <a:pt x="276744" y="154030"/>
                </a:lnTo>
                <a:lnTo>
                  <a:pt x="280191" y="145716"/>
                </a:lnTo>
                <a:lnTo>
                  <a:pt x="283944" y="135915"/>
                </a:lnTo>
              </a:path>
              <a:path extrusionOk="0" h="224155" w="314325">
                <a:moveTo>
                  <a:pt x="232163" y="74216"/>
                </a:moveTo>
                <a:lnTo>
                  <a:pt x="222486" y="73587"/>
                </a:lnTo>
                <a:lnTo>
                  <a:pt x="217303" y="73251"/>
                </a:lnTo>
                <a:lnTo>
                  <a:pt x="216615" y="73206"/>
                </a:lnTo>
                <a:lnTo>
                  <a:pt x="216130" y="73175"/>
                </a:lnTo>
                <a:lnTo>
                  <a:pt x="216290" y="73087"/>
                </a:lnTo>
                <a:lnTo>
                  <a:pt x="217097" y="72944"/>
                </a:lnTo>
                <a:lnTo>
                  <a:pt x="217903" y="72800"/>
                </a:lnTo>
                <a:lnTo>
                  <a:pt x="258971" y="64324"/>
                </a:lnTo>
                <a:lnTo>
                  <a:pt x="298855" y="54329"/>
                </a:lnTo>
                <a:lnTo>
                  <a:pt x="314079" y="5050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41"/>
          <p:cNvGrpSpPr/>
          <p:nvPr/>
        </p:nvGrpSpPr>
        <p:grpSpPr>
          <a:xfrm>
            <a:off x="1916902" y="2450111"/>
            <a:ext cx="340357" cy="282505"/>
            <a:chOff x="1916902" y="2450111"/>
            <a:chExt cx="340357" cy="282505"/>
          </a:xfrm>
        </p:grpSpPr>
        <p:pic>
          <p:nvPicPr>
            <p:cNvPr id="214" name="Google Shape;214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16902" y="2492495"/>
              <a:ext cx="96788" cy="11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41"/>
            <p:cNvSpPr/>
            <p:nvPr/>
          </p:nvSpPr>
          <p:spPr>
            <a:xfrm>
              <a:off x="2051341" y="2467821"/>
              <a:ext cx="47625" cy="264795"/>
            </a:xfrm>
            <a:custGeom>
              <a:rect b="b" l="l" r="r" t="t"/>
              <a:pathLst>
                <a:path extrusionOk="0" h="264794" w="47625">
                  <a:moveTo>
                    <a:pt x="46159" y="40410"/>
                  </a:moveTo>
                  <a:lnTo>
                    <a:pt x="47108" y="749"/>
                  </a:lnTo>
                  <a:lnTo>
                    <a:pt x="47126" y="0"/>
                  </a:lnTo>
                  <a:lnTo>
                    <a:pt x="46990" y="168"/>
                  </a:lnTo>
                  <a:lnTo>
                    <a:pt x="46700" y="1253"/>
                  </a:lnTo>
                  <a:lnTo>
                    <a:pt x="46046" y="3709"/>
                  </a:lnTo>
                  <a:lnTo>
                    <a:pt x="44517" y="9448"/>
                  </a:lnTo>
                  <a:lnTo>
                    <a:pt x="42112" y="18471"/>
                  </a:lnTo>
                  <a:lnTo>
                    <a:pt x="38832" y="30777"/>
                  </a:lnTo>
                  <a:lnTo>
                    <a:pt x="35115" y="44994"/>
                  </a:lnTo>
                  <a:lnTo>
                    <a:pt x="23974" y="90870"/>
                  </a:lnTo>
                  <a:lnTo>
                    <a:pt x="13527" y="141028"/>
                  </a:lnTo>
                  <a:lnTo>
                    <a:pt x="5276" y="189028"/>
                  </a:lnTo>
                  <a:lnTo>
                    <a:pt x="615" y="234411"/>
                  </a:lnTo>
                  <a:lnTo>
                    <a:pt x="0" y="256433"/>
                  </a:lnTo>
                  <a:lnTo>
                    <a:pt x="1257" y="263266"/>
                  </a:lnTo>
                  <a:lnTo>
                    <a:pt x="4080" y="264213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81283" y="2450111"/>
              <a:ext cx="89049" cy="1411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41"/>
            <p:cNvSpPr/>
            <p:nvPr/>
          </p:nvSpPr>
          <p:spPr>
            <a:xfrm>
              <a:off x="2215349" y="2579548"/>
              <a:ext cx="41910" cy="73025"/>
            </a:xfrm>
            <a:custGeom>
              <a:rect b="b" l="l" r="r" t="t"/>
              <a:pathLst>
                <a:path extrusionOk="0" h="73025" w="41910">
                  <a:moveTo>
                    <a:pt x="32124" y="0"/>
                  </a:moveTo>
                  <a:lnTo>
                    <a:pt x="37712" y="106"/>
                  </a:lnTo>
                  <a:lnTo>
                    <a:pt x="40778" y="2722"/>
                  </a:lnTo>
                  <a:lnTo>
                    <a:pt x="41323" y="7847"/>
                  </a:lnTo>
                  <a:lnTo>
                    <a:pt x="41705" y="11447"/>
                  </a:lnTo>
                  <a:lnTo>
                    <a:pt x="41208" y="14902"/>
                  </a:lnTo>
                  <a:lnTo>
                    <a:pt x="39830" y="18214"/>
                  </a:lnTo>
                  <a:lnTo>
                    <a:pt x="36236" y="24281"/>
                  </a:lnTo>
                  <a:lnTo>
                    <a:pt x="28400" y="35404"/>
                  </a:lnTo>
                  <a:lnTo>
                    <a:pt x="16321" y="51582"/>
                  </a:lnTo>
                  <a:lnTo>
                    <a:pt x="0" y="72817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41"/>
          <p:cNvGrpSpPr/>
          <p:nvPr/>
        </p:nvGrpSpPr>
        <p:grpSpPr>
          <a:xfrm>
            <a:off x="2371668" y="2448662"/>
            <a:ext cx="242366" cy="270510"/>
            <a:chOff x="2371668" y="2448662"/>
            <a:chExt cx="242366" cy="270510"/>
          </a:xfrm>
        </p:grpSpPr>
        <p:pic>
          <p:nvPicPr>
            <p:cNvPr id="219" name="Google Shape;219;p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71668" y="2457161"/>
              <a:ext cx="97305" cy="150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41"/>
            <p:cNvSpPr/>
            <p:nvPr/>
          </p:nvSpPr>
          <p:spPr>
            <a:xfrm>
              <a:off x="2507503" y="2448662"/>
              <a:ext cx="43815" cy="270510"/>
            </a:xfrm>
            <a:custGeom>
              <a:rect b="b" l="l" r="r" t="t"/>
              <a:pathLst>
                <a:path extrusionOk="0" h="270510" w="43814">
                  <a:moveTo>
                    <a:pt x="38015" y="34845"/>
                  </a:moveTo>
                  <a:lnTo>
                    <a:pt x="43543" y="0"/>
                  </a:lnTo>
                  <a:lnTo>
                    <a:pt x="43494" y="412"/>
                  </a:lnTo>
                  <a:lnTo>
                    <a:pt x="43202" y="2709"/>
                  </a:lnTo>
                  <a:lnTo>
                    <a:pt x="42657" y="7014"/>
                  </a:lnTo>
                  <a:lnTo>
                    <a:pt x="33088" y="54787"/>
                  </a:lnTo>
                  <a:lnTo>
                    <a:pt x="30604" y="66901"/>
                  </a:lnTo>
                  <a:lnTo>
                    <a:pt x="22564" y="110312"/>
                  </a:lnTo>
                  <a:lnTo>
                    <a:pt x="14238" y="160655"/>
                  </a:lnTo>
                  <a:lnTo>
                    <a:pt x="8303" y="199044"/>
                  </a:lnTo>
                  <a:lnTo>
                    <a:pt x="3172" y="239304"/>
                  </a:lnTo>
                  <a:lnTo>
                    <a:pt x="42" y="269745"/>
                  </a:lnTo>
                  <a:lnTo>
                    <a:pt x="0" y="270316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Google Shape;221;p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13775" y="2450246"/>
              <a:ext cx="100259" cy="1404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41"/>
          <p:cNvGrpSpPr/>
          <p:nvPr/>
        </p:nvGrpSpPr>
        <p:grpSpPr>
          <a:xfrm>
            <a:off x="2659930" y="2446235"/>
            <a:ext cx="66802" cy="213681"/>
            <a:chOff x="2659930" y="2446235"/>
            <a:chExt cx="66802" cy="213681"/>
          </a:xfrm>
        </p:grpSpPr>
        <p:sp>
          <p:nvSpPr>
            <p:cNvPr id="223" name="Google Shape;223;p41"/>
            <p:cNvSpPr/>
            <p:nvPr/>
          </p:nvSpPr>
          <p:spPr>
            <a:xfrm>
              <a:off x="2719230" y="2446235"/>
              <a:ext cx="3175" cy="23495"/>
            </a:xfrm>
            <a:custGeom>
              <a:rect b="b" l="l" r="r" t="t"/>
              <a:pathLst>
                <a:path extrusionOk="0" h="23494" w="3175">
                  <a:moveTo>
                    <a:pt x="48" y="22923"/>
                  </a:moveTo>
                  <a:lnTo>
                    <a:pt x="0" y="11813"/>
                  </a:lnTo>
                  <a:lnTo>
                    <a:pt x="25" y="4289"/>
                  </a:lnTo>
                  <a:lnTo>
                    <a:pt x="125" y="352"/>
                  </a:lnTo>
                  <a:lnTo>
                    <a:pt x="300" y="0"/>
                  </a:lnTo>
                  <a:lnTo>
                    <a:pt x="586" y="1955"/>
                  </a:lnTo>
                  <a:lnTo>
                    <a:pt x="1488" y="8109"/>
                  </a:lnTo>
                  <a:lnTo>
                    <a:pt x="3006" y="18459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" name="Google Shape;224;p4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59930" y="2518033"/>
              <a:ext cx="66802" cy="1418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p41"/>
          <p:cNvSpPr/>
          <p:nvPr/>
        </p:nvSpPr>
        <p:spPr>
          <a:xfrm>
            <a:off x="5024799" y="902091"/>
            <a:ext cx="2885440" cy="0"/>
          </a:xfrm>
          <a:custGeom>
            <a:rect b="b" l="l" r="r" t="t"/>
            <a:pathLst>
              <a:path extrusionOk="0" h="120000" w="2885440">
                <a:moveTo>
                  <a:pt x="0" y="0"/>
                </a:moveTo>
                <a:lnTo>
                  <a:pt x="0" y="0"/>
                </a:lnTo>
                <a:lnTo>
                  <a:pt x="2867970" y="0"/>
                </a:lnTo>
                <a:lnTo>
                  <a:pt x="2885142" y="0"/>
                </a:lnTo>
              </a:path>
            </a:pathLst>
          </a:custGeom>
          <a:noFill/>
          <a:ln cap="flat" cmpd="sng" w="277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1"/>
          <p:cNvSpPr/>
          <p:nvPr/>
        </p:nvSpPr>
        <p:spPr>
          <a:xfrm>
            <a:off x="365012" y="1271284"/>
            <a:ext cx="7720330" cy="0"/>
          </a:xfrm>
          <a:custGeom>
            <a:rect b="b" l="l" r="r" t="t"/>
            <a:pathLst>
              <a:path extrusionOk="0" h="120000" w="7720330">
                <a:moveTo>
                  <a:pt x="0" y="0"/>
                </a:moveTo>
                <a:lnTo>
                  <a:pt x="0" y="0"/>
                </a:lnTo>
                <a:lnTo>
                  <a:pt x="7702901" y="0"/>
                </a:lnTo>
                <a:lnTo>
                  <a:pt x="7720134" y="0"/>
                </a:lnTo>
              </a:path>
            </a:pathLst>
          </a:custGeom>
          <a:noFill/>
          <a:ln cap="flat" cmpd="sng" w="277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1"/>
          <p:cNvSpPr/>
          <p:nvPr/>
        </p:nvSpPr>
        <p:spPr>
          <a:xfrm>
            <a:off x="310272" y="1662774"/>
            <a:ext cx="2031364" cy="0"/>
          </a:xfrm>
          <a:custGeom>
            <a:rect b="b" l="l" r="r" t="t"/>
            <a:pathLst>
              <a:path extrusionOk="0" h="120000" w="2031364">
                <a:moveTo>
                  <a:pt x="0" y="0"/>
                </a:moveTo>
                <a:lnTo>
                  <a:pt x="0" y="0"/>
                </a:lnTo>
                <a:lnTo>
                  <a:pt x="2014183" y="0"/>
                </a:lnTo>
                <a:lnTo>
                  <a:pt x="2031109" y="0"/>
                </a:lnTo>
              </a:path>
            </a:pathLst>
          </a:custGeom>
          <a:noFill/>
          <a:ln cap="flat" cmpd="sng" w="277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41"/>
          <p:cNvGrpSpPr/>
          <p:nvPr/>
        </p:nvGrpSpPr>
        <p:grpSpPr>
          <a:xfrm>
            <a:off x="2601043" y="2893866"/>
            <a:ext cx="591658" cy="375285"/>
            <a:chOff x="2601043" y="2893866"/>
            <a:chExt cx="591658" cy="375285"/>
          </a:xfrm>
        </p:grpSpPr>
        <p:pic>
          <p:nvPicPr>
            <p:cNvPr id="229" name="Google Shape;229;p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01043" y="3053388"/>
              <a:ext cx="79387" cy="139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41"/>
            <p:cNvSpPr/>
            <p:nvPr/>
          </p:nvSpPr>
          <p:spPr>
            <a:xfrm>
              <a:off x="2625909" y="2893866"/>
              <a:ext cx="316865" cy="375285"/>
            </a:xfrm>
            <a:custGeom>
              <a:rect b="b" l="l" r="r" t="t"/>
              <a:pathLst>
                <a:path extrusionOk="0" h="375285" w="316864">
                  <a:moveTo>
                    <a:pt x="2899" y="94883"/>
                  </a:moveTo>
                  <a:lnTo>
                    <a:pt x="773" y="82639"/>
                  </a:lnTo>
                  <a:lnTo>
                    <a:pt x="0" y="74281"/>
                  </a:lnTo>
                  <a:lnTo>
                    <a:pt x="577" y="69808"/>
                  </a:lnTo>
                  <a:lnTo>
                    <a:pt x="2506" y="69220"/>
                  </a:lnTo>
                  <a:lnTo>
                    <a:pt x="5752" y="71380"/>
                  </a:lnTo>
                  <a:lnTo>
                    <a:pt x="10155" y="75081"/>
                  </a:lnTo>
                  <a:lnTo>
                    <a:pt x="15714" y="80324"/>
                  </a:lnTo>
                  <a:lnTo>
                    <a:pt x="22429" y="87109"/>
                  </a:lnTo>
                </a:path>
                <a:path extrusionOk="0" h="375285" w="316864">
                  <a:moveTo>
                    <a:pt x="112854" y="67164"/>
                  </a:moveTo>
                  <a:lnTo>
                    <a:pt x="113014" y="54188"/>
                  </a:lnTo>
                  <a:lnTo>
                    <a:pt x="113133" y="44527"/>
                  </a:lnTo>
                  <a:lnTo>
                    <a:pt x="113211" y="38181"/>
                  </a:lnTo>
                  <a:lnTo>
                    <a:pt x="113249" y="35151"/>
                  </a:lnTo>
                  <a:lnTo>
                    <a:pt x="113265" y="33865"/>
                  </a:lnTo>
                  <a:lnTo>
                    <a:pt x="113137" y="33646"/>
                  </a:lnTo>
                  <a:lnTo>
                    <a:pt x="107194" y="52293"/>
                  </a:lnTo>
                  <a:lnTo>
                    <a:pt x="104908" y="60271"/>
                  </a:lnTo>
                  <a:lnTo>
                    <a:pt x="94233" y="103056"/>
                  </a:lnTo>
                  <a:lnTo>
                    <a:pt x="84621" y="146628"/>
                  </a:lnTo>
                  <a:lnTo>
                    <a:pt x="75561" y="195883"/>
                  </a:lnTo>
                  <a:lnTo>
                    <a:pt x="70563" y="234082"/>
                  </a:lnTo>
                  <a:lnTo>
                    <a:pt x="67551" y="272706"/>
                  </a:lnTo>
                  <a:lnTo>
                    <a:pt x="66810" y="297508"/>
                  </a:lnTo>
                  <a:lnTo>
                    <a:pt x="66854" y="309063"/>
                  </a:lnTo>
                  <a:lnTo>
                    <a:pt x="72724" y="352500"/>
                  </a:lnTo>
                  <a:lnTo>
                    <a:pt x="75807" y="356851"/>
                  </a:lnTo>
                  <a:lnTo>
                    <a:pt x="78891" y="361202"/>
                  </a:lnTo>
                  <a:lnTo>
                    <a:pt x="82282" y="363668"/>
                  </a:lnTo>
                  <a:lnTo>
                    <a:pt x="85981" y="364249"/>
                  </a:lnTo>
                  <a:lnTo>
                    <a:pt x="89679" y="364829"/>
                  </a:lnTo>
                  <a:lnTo>
                    <a:pt x="93263" y="364378"/>
                  </a:lnTo>
                  <a:lnTo>
                    <a:pt x="96730" y="362894"/>
                  </a:lnTo>
                  <a:lnTo>
                    <a:pt x="100198" y="361411"/>
                  </a:lnTo>
                  <a:lnTo>
                    <a:pt x="116855" y="335227"/>
                  </a:lnTo>
                  <a:lnTo>
                    <a:pt x="120000" y="328103"/>
                  </a:lnTo>
                  <a:lnTo>
                    <a:pt x="122420" y="320796"/>
                  </a:lnTo>
                  <a:lnTo>
                    <a:pt x="124116" y="313306"/>
                  </a:lnTo>
                  <a:lnTo>
                    <a:pt x="125812" y="305816"/>
                  </a:lnTo>
                  <a:lnTo>
                    <a:pt x="126807" y="298453"/>
                  </a:lnTo>
                  <a:lnTo>
                    <a:pt x="127103" y="291219"/>
                  </a:lnTo>
                  <a:lnTo>
                    <a:pt x="127398" y="283983"/>
                  </a:lnTo>
                  <a:lnTo>
                    <a:pt x="127184" y="276760"/>
                  </a:lnTo>
                  <a:lnTo>
                    <a:pt x="126459" y="269550"/>
                  </a:lnTo>
                  <a:lnTo>
                    <a:pt x="125736" y="262340"/>
                  </a:lnTo>
                  <a:lnTo>
                    <a:pt x="103100" y="229166"/>
                  </a:lnTo>
                  <a:lnTo>
                    <a:pt x="98712" y="226606"/>
                  </a:lnTo>
                  <a:lnTo>
                    <a:pt x="94325" y="224045"/>
                  </a:lnTo>
                  <a:lnTo>
                    <a:pt x="66756" y="224887"/>
                  </a:lnTo>
                  <a:lnTo>
                    <a:pt x="67935" y="226338"/>
                  </a:lnTo>
                  <a:lnTo>
                    <a:pt x="69115" y="227788"/>
                  </a:lnTo>
                  <a:lnTo>
                    <a:pt x="71782" y="228293"/>
                  </a:lnTo>
                  <a:lnTo>
                    <a:pt x="75936" y="227855"/>
                  </a:lnTo>
                  <a:lnTo>
                    <a:pt x="116087" y="208568"/>
                  </a:lnTo>
                  <a:lnTo>
                    <a:pt x="128554" y="201367"/>
                  </a:lnTo>
                  <a:lnTo>
                    <a:pt x="137892" y="196063"/>
                  </a:lnTo>
                  <a:lnTo>
                    <a:pt x="150457" y="189352"/>
                  </a:lnTo>
                  <a:lnTo>
                    <a:pt x="166248" y="181235"/>
                  </a:lnTo>
                  <a:lnTo>
                    <a:pt x="185265" y="171712"/>
                  </a:lnTo>
                </a:path>
                <a:path extrusionOk="0" h="375285" w="316864">
                  <a:moveTo>
                    <a:pt x="308331" y="36815"/>
                  </a:moveTo>
                  <a:lnTo>
                    <a:pt x="316765" y="1817"/>
                  </a:lnTo>
                  <a:lnTo>
                    <a:pt x="315243" y="0"/>
                  </a:lnTo>
                  <a:lnTo>
                    <a:pt x="285160" y="34376"/>
                  </a:lnTo>
                  <a:lnTo>
                    <a:pt x="268231" y="69705"/>
                  </a:lnTo>
                  <a:lnTo>
                    <a:pt x="250010" y="117164"/>
                  </a:lnTo>
                  <a:lnTo>
                    <a:pt x="236592" y="160614"/>
                  </a:lnTo>
                  <a:lnTo>
                    <a:pt x="225544" y="207638"/>
                  </a:lnTo>
                  <a:lnTo>
                    <a:pt x="218844" y="253925"/>
                  </a:lnTo>
                  <a:lnTo>
                    <a:pt x="216921" y="295369"/>
                  </a:lnTo>
                  <a:lnTo>
                    <a:pt x="217366" y="307587"/>
                  </a:lnTo>
                  <a:lnTo>
                    <a:pt x="224329" y="346647"/>
                  </a:lnTo>
                  <a:lnTo>
                    <a:pt x="250325" y="375236"/>
                  </a:lnTo>
                  <a:lnTo>
                    <a:pt x="256947" y="374347"/>
                  </a:lnTo>
                  <a:lnTo>
                    <a:pt x="264457" y="370843"/>
                  </a:lnTo>
                  <a:lnTo>
                    <a:pt x="272854" y="364727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1" name="Google Shape;231;p4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73831" y="2984446"/>
              <a:ext cx="92768" cy="184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41"/>
            <p:cNvSpPr/>
            <p:nvPr/>
          </p:nvSpPr>
          <p:spPr>
            <a:xfrm>
              <a:off x="3078373" y="3004465"/>
              <a:ext cx="43815" cy="246379"/>
            </a:xfrm>
            <a:custGeom>
              <a:rect b="b" l="l" r="r" t="t"/>
              <a:pathLst>
                <a:path extrusionOk="0" h="246380" w="43814">
                  <a:moveTo>
                    <a:pt x="42852" y="21908"/>
                  </a:moveTo>
                  <a:lnTo>
                    <a:pt x="43188" y="10147"/>
                  </a:lnTo>
                  <a:lnTo>
                    <a:pt x="42664" y="3297"/>
                  </a:lnTo>
                  <a:lnTo>
                    <a:pt x="41281" y="1357"/>
                  </a:lnTo>
                  <a:lnTo>
                    <a:pt x="40313" y="0"/>
                  </a:lnTo>
                  <a:lnTo>
                    <a:pt x="38505" y="2882"/>
                  </a:lnTo>
                  <a:lnTo>
                    <a:pt x="27468" y="40891"/>
                  </a:lnTo>
                  <a:lnTo>
                    <a:pt x="19931" y="80374"/>
                  </a:lnTo>
                  <a:lnTo>
                    <a:pt x="11008" y="133911"/>
                  </a:lnTo>
                  <a:lnTo>
                    <a:pt x="4018" y="184577"/>
                  </a:lnTo>
                  <a:lnTo>
                    <a:pt x="318" y="226156"/>
                  </a:lnTo>
                  <a:lnTo>
                    <a:pt x="38" y="243231"/>
                  </a:lnTo>
                  <a:lnTo>
                    <a:pt x="0" y="246379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3" name="Google Shape;233;p4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085323" y="2989531"/>
              <a:ext cx="107378" cy="1525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4" name="Google Shape;234;p4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68114" y="3003898"/>
            <a:ext cx="88825" cy="1179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41"/>
          <p:cNvGrpSpPr/>
          <p:nvPr/>
        </p:nvGrpSpPr>
        <p:grpSpPr>
          <a:xfrm>
            <a:off x="3470075" y="2906640"/>
            <a:ext cx="343012" cy="312183"/>
            <a:chOff x="3470075" y="2906640"/>
            <a:chExt cx="343012" cy="312183"/>
          </a:xfrm>
        </p:grpSpPr>
        <p:pic>
          <p:nvPicPr>
            <p:cNvPr id="236" name="Google Shape;236;p4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70075" y="2960205"/>
              <a:ext cx="109561" cy="1589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41"/>
            <p:cNvSpPr/>
            <p:nvPr/>
          </p:nvSpPr>
          <p:spPr>
            <a:xfrm>
              <a:off x="3595343" y="2983238"/>
              <a:ext cx="31750" cy="235585"/>
            </a:xfrm>
            <a:custGeom>
              <a:rect b="b" l="l" r="r" t="t"/>
              <a:pathLst>
                <a:path extrusionOk="0" h="235585" w="31750">
                  <a:moveTo>
                    <a:pt x="30250" y="8141"/>
                  </a:moveTo>
                  <a:lnTo>
                    <a:pt x="30906" y="3054"/>
                  </a:lnTo>
                  <a:lnTo>
                    <a:pt x="31248" y="396"/>
                  </a:lnTo>
                  <a:lnTo>
                    <a:pt x="31278" y="163"/>
                  </a:lnTo>
                  <a:lnTo>
                    <a:pt x="31300" y="0"/>
                  </a:lnTo>
                  <a:lnTo>
                    <a:pt x="31311" y="174"/>
                  </a:lnTo>
                  <a:lnTo>
                    <a:pt x="31311" y="687"/>
                  </a:lnTo>
                  <a:lnTo>
                    <a:pt x="31313" y="1199"/>
                  </a:lnTo>
                  <a:lnTo>
                    <a:pt x="31322" y="5494"/>
                  </a:lnTo>
                  <a:lnTo>
                    <a:pt x="31340" y="13571"/>
                  </a:lnTo>
                  <a:lnTo>
                    <a:pt x="31292" y="19736"/>
                  </a:lnTo>
                  <a:lnTo>
                    <a:pt x="28040" y="62396"/>
                  </a:lnTo>
                  <a:lnTo>
                    <a:pt x="20174" y="109758"/>
                  </a:lnTo>
                  <a:lnTo>
                    <a:pt x="12101" y="151074"/>
                  </a:lnTo>
                  <a:lnTo>
                    <a:pt x="10140" y="160937"/>
                  </a:lnTo>
                  <a:lnTo>
                    <a:pt x="3020" y="204228"/>
                  </a:lnTo>
                  <a:lnTo>
                    <a:pt x="138" y="233966"/>
                  </a:lnTo>
                  <a:lnTo>
                    <a:pt x="0" y="235561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Google Shape;238;p4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600304" y="2969314"/>
              <a:ext cx="109293" cy="1628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41"/>
            <p:cNvSpPr/>
            <p:nvPr/>
          </p:nvSpPr>
          <p:spPr>
            <a:xfrm>
              <a:off x="3733077" y="2906640"/>
              <a:ext cx="80010" cy="290830"/>
            </a:xfrm>
            <a:custGeom>
              <a:rect b="b" l="l" r="r" t="t"/>
              <a:pathLst>
                <a:path extrusionOk="0" h="290830" w="80010">
                  <a:moveTo>
                    <a:pt x="42450" y="11159"/>
                  </a:moveTo>
                  <a:lnTo>
                    <a:pt x="49847" y="4472"/>
                  </a:lnTo>
                  <a:lnTo>
                    <a:pt x="56110" y="870"/>
                  </a:lnTo>
                  <a:lnTo>
                    <a:pt x="61235" y="355"/>
                  </a:lnTo>
                  <a:lnTo>
                    <a:pt x="64770" y="0"/>
                  </a:lnTo>
                  <a:lnTo>
                    <a:pt x="67579" y="1768"/>
                  </a:lnTo>
                  <a:lnTo>
                    <a:pt x="69662" y="5660"/>
                  </a:lnTo>
                  <a:lnTo>
                    <a:pt x="71745" y="9552"/>
                  </a:lnTo>
                  <a:lnTo>
                    <a:pt x="78673" y="54130"/>
                  </a:lnTo>
                  <a:lnTo>
                    <a:pt x="79714" y="93502"/>
                  </a:lnTo>
                  <a:lnTo>
                    <a:pt x="79362" y="104356"/>
                  </a:lnTo>
                  <a:lnTo>
                    <a:pt x="71777" y="150121"/>
                  </a:lnTo>
                  <a:lnTo>
                    <a:pt x="56488" y="197942"/>
                  </a:lnTo>
                  <a:lnTo>
                    <a:pt x="34956" y="244209"/>
                  </a:lnTo>
                  <a:lnTo>
                    <a:pt x="13540" y="274486"/>
                  </a:lnTo>
                  <a:lnTo>
                    <a:pt x="0" y="290292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41"/>
          <p:cNvGrpSpPr/>
          <p:nvPr/>
        </p:nvGrpSpPr>
        <p:grpSpPr>
          <a:xfrm>
            <a:off x="4051250" y="2836678"/>
            <a:ext cx="1694502" cy="358803"/>
            <a:chOff x="4051250" y="2836678"/>
            <a:chExt cx="1694502" cy="358803"/>
          </a:xfrm>
        </p:grpSpPr>
        <p:pic>
          <p:nvPicPr>
            <p:cNvPr id="241" name="Google Shape;241;p4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051250" y="2836678"/>
              <a:ext cx="1694502" cy="358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41"/>
            <p:cNvSpPr/>
            <p:nvPr/>
          </p:nvSpPr>
          <p:spPr>
            <a:xfrm>
              <a:off x="5723651" y="2932234"/>
              <a:ext cx="3810" cy="5715"/>
            </a:xfrm>
            <a:custGeom>
              <a:rect b="b" l="l" r="r" t="t"/>
              <a:pathLst>
                <a:path extrusionOk="0" h="5714" w="3810">
                  <a:moveTo>
                    <a:pt x="3627" y="5138"/>
                  </a:moveTo>
                  <a:lnTo>
                    <a:pt x="2418" y="3425"/>
                  </a:lnTo>
                  <a:lnTo>
                    <a:pt x="1208" y="1712"/>
                  </a:lnTo>
                  <a:lnTo>
                    <a:pt x="0" y="0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41"/>
          <p:cNvGrpSpPr/>
          <p:nvPr/>
        </p:nvGrpSpPr>
        <p:grpSpPr>
          <a:xfrm>
            <a:off x="2594142" y="3486405"/>
            <a:ext cx="201561" cy="298450"/>
            <a:chOff x="2594142" y="3486405"/>
            <a:chExt cx="201561" cy="298450"/>
          </a:xfrm>
        </p:grpSpPr>
        <p:pic>
          <p:nvPicPr>
            <p:cNvPr id="244" name="Google Shape;244;p4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594142" y="3563656"/>
              <a:ext cx="72052" cy="129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41"/>
            <p:cNvSpPr/>
            <p:nvPr/>
          </p:nvSpPr>
          <p:spPr>
            <a:xfrm>
              <a:off x="2615363" y="3486405"/>
              <a:ext cx="180340" cy="298450"/>
            </a:xfrm>
            <a:custGeom>
              <a:rect b="b" l="l" r="r" t="t"/>
              <a:pathLst>
                <a:path extrusionOk="0" h="298450" w="180339">
                  <a:moveTo>
                    <a:pt x="10244" y="44162"/>
                  </a:moveTo>
                  <a:lnTo>
                    <a:pt x="5128" y="39295"/>
                  </a:lnTo>
                  <a:lnTo>
                    <a:pt x="1986" y="36305"/>
                  </a:lnTo>
                  <a:lnTo>
                    <a:pt x="816" y="35192"/>
                  </a:lnTo>
                  <a:lnTo>
                    <a:pt x="0" y="34416"/>
                  </a:lnTo>
                  <a:lnTo>
                    <a:pt x="383" y="34241"/>
                  </a:lnTo>
                  <a:lnTo>
                    <a:pt x="1967" y="34668"/>
                  </a:lnTo>
                  <a:lnTo>
                    <a:pt x="4237" y="35281"/>
                  </a:lnTo>
                  <a:lnTo>
                    <a:pt x="10336" y="36929"/>
                  </a:lnTo>
                  <a:lnTo>
                    <a:pt x="20262" y="39610"/>
                  </a:lnTo>
                </a:path>
                <a:path extrusionOk="0" h="298450" w="180339">
                  <a:moveTo>
                    <a:pt x="123308" y="0"/>
                  </a:moveTo>
                  <a:lnTo>
                    <a:pt x="117641" y="38430"/>
                  </a:lnTo>
                  <a:lnTo>
                    <a:pt x="115033" y="53194"/>
                  </a:lnTo>
                  <a:lnTo>
                    <a:pt x="107264" y="98516"/>
                  </a:lnTo>
                  <a:lnTo>
                    <a:pt x="99226" y="148188"/>
                  </a:lnTo>
                  <a:lnTo>
                    <a:pt x="92370" y="200536"/>
                  </a:lnTo>
                  <a:lnTo>
                    <a:pt x="89449" y="239410"/>
                  </a:lnTo>
                  <a:lnTo>
                    <a:pt x="89006" y="259734"/>
                  </a:lnTo>
                  <a:lnTo>
                    <a:pt x="89109" y="268047"/>
                  </a:lnTo>
                  <a:lnTo>
                    <a:pt x="89428" y="275126"/>
                  </a:lnTo>
                  <a:lnTo>
                    <a:pt x="89997" y="283743"/>
                  </a:lnTo>
                  <a:lnTo>
                    <a:pt x="91629" y="289718"/>
                  </a:lnTo>
                  <a:lnTo>
                    <a:pt x="94323" y="293052"/>
                  </a:lnTo>
                  <a:lnTo>
                    <a:pt x="97017" y="296386"/>
                  </a:lnTo>
                  <a:lnTo>
                    <a:pt x="99880" y="298133"/>
                  </a:lnTo>
                  <a:lnTo>
                    <a:pt x="102912" y="298292"/>
                  </a:lnTo>
                  <a:lnTo>
                    <a:pt x="105944" y="298451"/>
                  </a:lnTo>
                  <a:lnTo>
                    <a:pt x="108763" y="296924"/>
                  </a:lnTo>
                  <a:lnTo>
                    <a:pt x="111368" y="293710"/>
                  </a:lnTo>
                  <a:lnTo>
                    <a:pt x="113973" y="290497"/>
                  </a:lnTo>
                  <a:lnTo>
                    <a:pt x="116327" y="286113"/>
                  </a:lnTo>
                  <a:lnTo>
                    <a:pt x="118430" y="280555"/>
                  </a:lnTo>
                  <a:lnTo>
                    <a:pt x="120532" y="274998"/>
                  </a:lnTo>
                  <a:lnTo>
                    <a:pt x="122086" y="268932"/>
                  </a:lnTo>
                  <a:lnTo>
                    <a:pt x="123091" y="262355"/>
                  </a:lnTo>
                  <a:lnTo>
                    <a:pt x="124097" y="255778"/>
                  </a:lnTo>
                  <a:lnTo>
                    <a:pt x="124713" y="248917"/>
                  </a:lnTo>
                  <a:lnTo>
                    <a:pt x="124938" y="241773"/>
                  </a:lnTo>
                  <a:lnTo>
                    <a:pt x="125165" y="234629"/>
                  </a:lnTo>
                  <a:lnTo>
                    <a:pt x="124829" y="227471"/>
                  </a:lnTo>
                  <a:lnTo>
                    <a:pt x="123931" y="220299"/>
                  </a:lnTo>
                  <a:lnTo>
                    <a:pt x="123032" y="213127"/>
                  </a:lnTo>
                  <a:lnTo>
                    <a:pt x="121157" y="206710"/>
                  </a:lnTo>
                  <a:lnTo>
                    <a:pt x="118304" y="201048"/>
                  </a:lnTo>
                  <a:lnTo>
                    <a:pt x="115452" y="195386"/>
                  </a:lnTo>
                  <a:lnTo>
                    <a:pt x="112272" y="190352"/>
                  </a:lnTo>
                  <a:lnTo>
                    <a:pt x="108763" y="185946"/>
                  </a:lnTo>
                  <a:lnTo>
                    <a:pt x="105255" y="181540"/>
                  </a:lnTo>
                  <a:lnTo>
                    <a:pt x="101630" y="177721"/>
                  </a:lnTo>
                  <a:lnTo>
                    <a:pt x="97889" y="174489"/>
                  </a:lnTo>
                  <a:lnTo>
                    <a:pt x="94147" y="171255"/>
                  </a:lnTo>
                  <a:lnTo>
                    <a:pt x="89545" y="168876"/>
                  </a:lnTo>
                  <a:lnTo>
                    <a:pt x="84081" y="167351"/>
                  </a:lnTo>
                  <a:lnTo>
                    <a:pt x="78617" y="165827"/>
                  </a:lnTo>
                  <a:lnTo>
                    <a:pt x="75059" y="165123"/>
                  </a:lnTo>
                  <a:lnTo>
                    <a:pt x="73408" y="165241"/>
                  </a:lnTo>
                  <a:lnTo>
                    <a:pt x="71756" y="165360"/>
                  </a:lnTo>
                  <a:lnTo>
                    <a:pt x="70847" y="166429"/>
                  </a:lnTo>
                  <a:lnTo>
                    <a:pt x="70683" y="168447"/>
                  </a:lnTo>
                  <a:lnTo>
                    <a:pt x="70517" y="170466"/>
                  </a:lnTo>
                  <a:lnTo>
                    <a:pt x="70971" y="172507"/>
                  </a:lnTo>
                  <a:lnTo>
                    <a:pt x="72042" y="174571"/>
                  </a:lnTo>
                  <a:lnTo>
                    <a:pt x="73114" y="176635"/>
                  </a:lnTo>
                  <a:lnTo>
                    <a:pt x="75483" y="178235"/>
                  </a:lnTo>
                  <a:lnTo>
                    <a:pt x="79148" y="179372"/>
                  </a:lnTo>
                  <a:lnTo>
                    <a:pt x="82813" y="180509"/>
                  </a:lnTo>
                  <a:lnTo>
                    <a:pt x="90326" y="181140"/>
                  </a:lnTo>
                  <a:lnTo>
                    <a:pt x="101688" y="181265"/>
                  </a:lnTo>
                  <a:lnTo>
                    <a:pt x="115852" y="180662"/>
                  </a:lnTo>
                  <a:lnTo>
                    <a:pt x="133593" y="178581"/>
                  </a:lnTo>
                  <a:lnTo>
                    <a:pt x="154909" y="175022"/>
                  </a:lnTo>
                  <a:lnTo>
                    <a:pt x="179802" y="169985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41"/>
          <p:cNvGrpSpPr/>
          <p:nvPr/>
        </p:nvGrpSpPr>
        <p:grpSpPr>
          <a:xfrm>
            <a:off x="2898429" y="3443472"/>
            <a:ext cx="338904" cy="326411"/>
            <a:chOff x="2898429" y="3443472"/>
            <a:chExt cx="338904" cy="326411"/>
          </a:xfrm>
        </p:grpSpPr>
        <p:sp>
          <p:nvSpPr>
            <p:cNvPr id="247" name="Google Shape;247;p41"/>
            <p:cNvSpPr/>
            <p:nvPr/>
          </p:nvSpPr>
          <p:spPr>
            <a:xfrm>
              <a:off x="2898429" y="3443472"/>
              <a:ext cx="115570" cy="314960"/>
            </a:xfrm>
            <a:custGeom>
              <a:rect b="b" l="l" r="r" t="t"/>
              <a:pathLst>
                <a:path extrusionOk="0" h="314960" w="115569">
                  <a:moveTo>
                    <a:pt x="114983" y="26480"/>
                  </a:moveTo>
                  <a:lnTo>
                    <a:pt x="115429" y="20520"/>
                  </a:lnTo>
                  <a:lnTo>
                    <a:pt x="115187" y="15228"/>
                  </a:lnTo>
                  <a:lnTo>
                    <a:pt x="114258" y="10604"/>
                  </a:lnTo>
                  <a:lnTo>
                    <a:pt x="113631" y="7479"/>
                  </a:lnTo>
                  <a:lnTo>
                    <a:pt x="102450" y="0"/>
                  </a:lnTo>
                  <a:lnTo>
                    <a:pt x="99003" y="974"/>
                  </a:lnTo>
                  <a:lnTo>
                    <a:pt x="70815" y="28839"/>
                  </a:lnTo>
                  <a:lnTo>
                    <a:pt x="50047" y="62258"/>
                  </a:lnTo>
                  <a:lnTo>
                    <a:pt x="28067" y="106526"/>
                  </a:lnTo>
                  <a:lnTo>
                    <a:pt x="14752" y="142363"/>
                  </a:lnTo>
                  <a:lnTo>
                    <a:pt x="5664" y="180025"/>
                  </a:lnTo>
                  <a:lnTo>
                    <a:pt x="885" y="217981"/>
                  </a:lnTo>
                  <a:lnTo>
                    <a:pt x="0" y="242119"/>
                  </a:lnTo>
                  <a:lnTo>
                    <a:pt x="268" y="252899"/>
                  </a:lnTo>
                  <a:lnTo>
                    <a:pt x="9417" y="292978"/>
                  </a:lnTo>
                  <a:lnTo>
                    <a:pt x="47858" y="313593"/>
                  </a:lnTo>
                  <a:lnTo>
                    <a:pt x="67368" y="314944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8" name="Google Shape;248;p4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002120" y="3507097"/>
              <a:ext cx="113596" cy="15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4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140771" y="3508871"/>
              <a:ext cx="96562" cy="2610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0" name="Google Shape;250;p4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305645" y="3523354"/>
            <a:ext cx="108481" cy="1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41"/>
          <p:cNvGrpSpPr/>
          <p:nvPr/>
        </p:nvGrpSpPr>
        <p:grpSpPr>
          <a:xfrm>
            <a:off x="3466994" y="3433465"/>
            <a:ext cx="361985" cy="320675"/>
            <a:chOff x="3466994" y="3433465"/>
            <a:chExt cx="361985" cy="320675"/>
          </a:xfrm>
        </p:grpSpPr>
        <p:pic>
          <p:nvPicPr>
            <p:cNvPr id="252" name="Google Shape;252;p4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466994" y="3462287"/>
              <a:ext cx="82604" cy="163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41"/>
            <p:cNvSpPr/>
            <p:nvPr/>
          </p:nvSpPr>
          <p:spPr>
            <a:xfrm>
              <a:off x="3583237" y="3469560"/>
              <a:ext cx="54610" cy="259079"/>
            </a:xfrm>
            <a:custGeom>
              <a:rect b="b" l="l" r="r" t="t"/>
              <a:pathLst>
                <a:path extrusionOk="0" h="259079" w="54610">
                  <a:moveTo>
                    <a:pt x="46433" y="8334"/>
                  </a:moveTo>
                  <a:lnTo>
                    <a:pt x="50542" y="1404"/>
                  </a:lnTo>
                  <a:lnTo>
                    <a:pt x="53013" y="0"/>
                  </a:lnTo>
                  <a:lnTo>
                    <a:pt x="53849" y="4121"/>
                  </a:lnTo>
                  <a:lnTo>
                    <a:pt x="54453" y="7103"/>
                  </a:lnTo>
                  <a:lnTo>
                    <a:pt x="54591" y="11831"/>
                  </a:lnTo>
                  <a:lnTo>
                    <a:pt x="54261" y="18306"/>
                  </a:lnTo>
                  <a:lnTo>
                    <a:pt x="53932" y="24780"/>
                  </a:lnTo>
                  <a:lnTo>
                    <a:pt x="45063" y="67538"/>
                  </a:lnTo>
                  <a:lnTo>
                    <a:pt x="33011" y="116452"/>
                  </a:lnTo>
                  <a:lnTo>
                    <a:pt x="26111" y="144157"/>
                  </a:lnTo>
                  <a:lnTo>
                    <a:pt x="20539" y="166699"/>
                  </a:lnTo>
                  <a:lnTo>
                    <a:pt x="10042" y="210933"/>
                  </a:lnTo>
                  <a:lnTo>
                    <a:pt x="3349" y="242137"/>
                  </a:lnTo>
                  <a:lnTo>
                    <a:pt x="0" y="258695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p4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599900" y="3468599"/>
              <a:ext cx="91457" cy="1561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1"/>
            <p:cNvSpPr/>
            <p:nvPr/>
          </p:nvSpPr>
          <p:spPr>
            <a:xfrm>
              <a:off x="3736269" y="3433465"/>
              <a:ext cx="92710" cy="320675"/>
            </a:xfrm>
            <a:custGeom>
              <a:rect b="b" l="l" r="r" t="t"/>
              <a:pathLst>
                <a:path extrusionOk="0" h="320675" w="92710">
                  <a:moveTo>
                    <a:pt x="30865" y="17458"/>
                  </a:moveTo>
                  <a:lnTo>
                    <a:pt x="32603" y="11231"/>
                  </a:lnTo>
                  <a:lnTo>
                    <a:pt x="34454" y="6832"/>
                  </a:lnTo>
                  <a:lnTo>
                    <a:pt x="36419" y="4259"/>
                  </a:lnTo>
                  <a:lnTo>
                    <a:pt x="37770" y="2490"/>
                  </a:lnTo>
                  <a:lnTo>
                    <a:pt x="39518" y="1284"/>
                  </a:lnTo>
                  <a:lnTo>
                    <a:pt x="41662" y="642"/>
                  </a:lnTo>
                  <a:lnTo>
                    <a:pt x="43806" y="0"/>
                  </a:lnTo>
                  <a:lnTo>
                    <a:pt x="46367" y="24"/>
                  </a:lnTo>
                  <a:lnTo>
                    <a:pt x="74435" y="35090"/>
                  </a:lnTo>
                  <a:lnTo>
                    <a:pt x="86206" y="75579"/>
                  </a:lnTo>
                  <a:lnTo>
                    <a:pt x="91266" y="115653"/>
                  </a:lnTo>
                  <a:lnTo>
                    <a:pt x="92276" y="138278"/>
                  </a:lnTo>
                  <a:lnTo>
                    <a:pt x="92049" y="150026"/>
                  </a:lnTo>
                  <a:lnTo>
                    <a:pt x="81737" y="196863"/>
                  </a:lnTo>
                  <a:lnTo>
                    <a:pt x="56083" y="248942"/>
                  </a:lnTo>
                  <a:lnTo>
                    <a:pt x="22747" y="293695"/>
                  </a:lnTo>
                  <a:lnTo>
                    <a:pt x="0" y="320599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41"/>
          <p:cNvSpPr/>
          <p:nvPr/>
        </p:nvSpPr>
        <p:spPr>
          <a:xfrm>
            <a:off x="4079527" y="3408251"/>
            <a:ext cx="433070" cy="217804"/>
          </a:xfrm>
          <a:custGeom>
            <a:rect b="b" l="l" r="r" t="t"/>
            <a:pathLst>
              <a:path extrusionOk="0" h="217804" w="433070">
                <a:moveTo>
                  <a:pt x="70457" y="106393"/>
                </a:moveTo>
                <a:lnTo>
                  <a:pt x="71754" y="91905"/>
                </a:lnTo>
                <a:lnTo>
                  <a:pt x="72498" y="80631"/>
                </a:lnTo>
                <a:lnTo>
                  <a:pt x="72690" y="72573"/>
                </a:lnTo>
                <a:lnTo>
                  <a:pt x="72329" y="67730"/>
                </a:lnTo>
                <a:lnTo>
                  <a:pt x="52112" y="57325"/>
                </a:lnTo>
                <a:lnTo>
                  <a:pt x="43950" y="57091"/>
                </a:lnTo>
                <a:lnTo>
                  <a:pt x="9150" y="81281"/>
                </a:lnTo>
                <a:lnTo>
                  <a:pt x="6393" y="86525"/>
                </a:lnTo>
                <a:lnTo>
                  <a:pt x="3636" y="91769"/>
                </a:lnTo>
                <a:lnTo>
                  <a:pt x="1807" y="97197"/>
                </a:lnTo>
                <a:lnTo>
                  <a:pt x="904" y="102812"/>
                </a:lnTo>
                <a:lnTo>
                  <a:pt x="0" y="108427"/>
                </a:lnTo>
                <a:lnTo>
                  <a:pt x="10126" y="132105"/>
                </a:lnTo>
                <a:lnTo>
                  <a:pt x="14847" y="136285"/>
                </a:lnTo>
                <a:lnTo>
                  <a:pt x="20540" y="140286"/>
                </a:lnTo>
                <a:lnTo>
                  <a:pt x="27208" y="144108"/>
                </a:lnTo>
                <a:lnTo>
                  <a:pt x="33875" y="147929"/>
                </a:lnTo>
                <a:lnTo>
                  <a:pt x="40764" y="151340"/>
                </a:lnTo>
                <a:lnTo>
                  <a:pt x="47877" y="154340"/>
                </a:lnTo>
                <a:lnTo>
                  <a:pt x="54990" y="157340"/>
                </a:lnTo>
                <a:lnTo>
                  <a:pt x="88899" y="179919"/>
                </a:lnTo>
                <a:lnTo>
                  <a:pt x="90618" y="186415"/>
                </a:lnTo>
                <a:lnTo>
                  <a:pt x="89772" y="189670"/>
                </a:lnTo>
                <a:lnTo>
                  <a:pt x="87221" y="192933"/>
                </a:lnTo>
                <a:lnTo>
                  <a:pt x="84670" y="196195"/>
                </a:lnTo>
                <a:lnTo>
                  <a:pt x="49090" y="212181"/>
                </a:lnTo>
                <a:lnTo>
                  <a:pt x="36863" y="214396"/>
                </a:lnTo>
                <a:lnTo>
                  <a:pt x="30957" y="215207"/>
                </a:lnTo>
                <a:lnTo>
                  <a:pt x="25784" y="215652"/>
                </a:lnTo>
                <a:lnTo>
                  <a:pt x="21342" y="215734"/>
                </a:lnTo>
                <a:lnTo>
                  <a:pt x="16901" y="215815"/>
                </a:lnTo>
                <a:lnTo>
                  <a:pt x="13537" y="215161"/>
                </a:lnTo>
                <a:lnTo>
                  <a:pt x="7251" y="202908"/>
                </a:lnTo>
                <a:lnTo>
                  <a:pt x="8192" y="198809"/>
                </a:lnTo>
                <a:lnTo>
                  <a:pt x="34149" y="169025"/>
                </a:lnTo>
                <a:lnTo>
                  <a:pt x="71961" y="141865"/>
                </a:lnTo>
                <a:lnTo>
                  <a:pt x="112910" y="119018"/>
                </a:lnTo>
                <a:lnTo>
                  <a:pt x="133253" y="109917"/>
                </a:lnTo>
                <a:lnTo>
                  <a:pt x="135269" y="109344"/>
                </a:lnTo>
                <a:lnTo>
                  <a:pt x="136618" y="108960"/>
                </a:lnTo>
                <a:lnTo>
                  <a:pt x="137301" y="108766"/>
                </a:lnTo>
                <a:lnTo>
                  <a:pt x="137982" y="108572"/>
                </a:lnTo>
                <a:lnTo>
                  <a:pt x="137642" y="109285"/>
                </a:lnTo>
                <a:lnTo>
                  <a:pt x="136280" y="110904"/>
                </a:lnTo>
                <a:lnTo>
                  <a:pt x="134918" y="112524"/>
                </a:lnTo>
                <a:lnTo>
                  <a:pt x="132224" y="115728"/>
                </a:lnTo>
                <a:lnTo>
                  <a:pt x="128197" y="120516"/>
                </a:lnTo>
                <a:lnTo>
                  <a:pt x="124170" y="125303"/>
                </a:lnTo>
                <a:lnTo>
                  <a:pt x="120380" y="130207"/>
                </a:lnTo>
                <a:lnTo>
                  <a:pt x="116826" y="135224"/>
                </a:lnTo>
                <a:lnTo>
                  <a:pt x="113272" y="140241"/>
                </a:lnTo>
                <a:lnTo>
                  <a:pt x="110228" y="145620"/>
                </a:lnTo>
                <a:lnTo>
                  <a:pt x="98059" y="186209"/>
                </a:lnTo>
                <a:lnTo>
                  <a:pt x="97435" y="192028"/>
                </a:lnTo>
                <a:lnTo>
                  <a:pt x="97406" y="197149"/>
                </a:lnTo>
                <a:lnTo>
                  <a:pt x="97971" y="201571"/>
                </a:lnTo>
                <a:lnTo>
                  <a:pt x="98537" y="205992"/>
                </a:lnTo>
                <a:lnTo>
                  <a:pt x="100626" y="209515"/>
                </a:lnTo>
                <a:lnTo>
                  <a:pt x="104241" y="212138"/>
                </a:lnTo>
                <a:lnTo>
                  <a:pt x="107856" y="214762"/>
                </a:lnTo>
                <a:lnTo>
                  <a:pt x="112460" y="216351"/>
                </a:lnTo>
                <a:lnTo>
                  <a:pt x="118053" y="216904"/>
                </a:lnTo>
                <a:lnTo>
                  <a:pt x="123647" y="217457"/>
                </a:lnTo>
                <a:lnTo>
                  <a:pt x="157094" y="198706"/>
                </a:lnTo>
                <a:lnTo>
                  <a:pt x="183577" y="166072"/>
                </a:lnTo>
                <a:lnTo>
                  <a:pt x="196606" y="133450"/>
                </a:lnTo>
                <a:lnTo>
                  <a:pt x="197710" y="126848"/>
                </a:lnTo>
                <a:lnTo>
                  <a:pt x="197857" y="120818"/>
                </a:lnTo>
                <a:lnTo>
                  <a:pt x="197046" y="115358"/>
                </a:lnTo>
                <a:lnTo>
                  <a:pt x="196236" y="109899"/>
                </a:lnTo>
                <a:lnTo>
                  <a:pt x="166267" y="97490"/>
                </a:lnTo>
                <a:lnTo>
                  <a:pt x="159925" y="97703"/>
                </a:lnTo>
                <a:lnTo>
                  <a:pt x="153445" y="98588"/>
                </a:lnTo>
                <a:lnTo>
                  <a:pt x="146964" y="99472"/>
                </a:lnTo>
                <a:lnTo>
                  <a:pt x="123958" y="116215"/>
                </a:lnTo>
                <a:lnTo>
                  <a:pt x="120699" y="120389"/>
                </a:lnTo>
                <a:lnTo>
                  <a:pt x="118447" y="124532"/>
                </a:lnTo>
                <a:lnTo>
                  <a:pt x="117200" y="128644"/>
                </a:lnTo>
                <a:lnTo>
                  <a:pt x="115953" y="132756"/>
                </a:lnTo>
                <a:lnTo>
                  <a:pt x="115414" y="136413"/>
                </a:lnTo>
                <a:lnTo>
                  <a:pt x="115582" y="139617"/>
                </a:lnTo>
                <a:lnTo>
                  <a:pt x="115751" y="142820"/>
                </a:lnTo>
                <a:lnTo>
                  <a:pt x="117476" y="145426"/>
                </a:lnTo>
                <a:lnTo>
                  <a:pt x="120757" y="147433"/>
                </a:lnTo>
                <a:lnTo>
                  <a:pt x="124039" y="149440"/>
                </a:lnTo>
                <a:lnTo>
                  <a:pt x="151502" y="153001"/>
                </a:lnTo>
                <a:lnTo>
                  <a:pt x="158182" y="153082"/>
                </a:lnTo>
                <a:lnTo>
                  <a:pt x="198767" y="141225"/>
                </a:lnTo>
                <a:lnTo>
                  <a:pt x="234055" y="121015"/>
                </a:lnTo>
                <a:lnTo>
                  <a:pt x="239716" y="118544"/>
                </a:lnTo>
                <a:lnTo>
                  <a:pt x="238833" y="121068"/>
                </a:lnTo>
                <a:lnTo>
                  <a:pt x="237950" y="123593"/>
                </a:lnTo>
                <a:lnTo>
                  <a:pt x="235744" y="129905"/>
                </a:lnTo>
                <a:lnTo>
                  <a:pt x="225899" y="168456"/>
                </a:lnTo>
                <a:lnTo>
                  <a:pt x="225193" y="183094"/>
                </a:lnTo>
                <a:lnTo>
                  <a:pt x="225814" y="185769"/>
                </a:lnTo>
                <a:lnTo>
                  <a:pt x="226435" y="188444"/>
                </a:lnTo>
                <a:lnTo>
                  <a:pt x="227929" y="190540"/>
                </a:lnTo>
                <a:lnTo>
                  <a:pt x="230293" y="192058"/>
                </a:lnTo>
                <a:lnTo>
                  <a:pt x="232658" y="193577"/>
                </a:lnTo>
                <a:lnTo>
                  <a:pt x="235507" y="194412"/>
                </a:lnTo>
                <a:lnTo>
                  <a:pt x="238841" y="194564"/>
                </a:lnTo>
                <a:lnTo>
                  <a:pt x="242175" y="194715"/>
                </a:lnTo>
                <a:lnTo>
                  <a:pt x="245850" y="193941"/>
                </a:lnTo>
                <a:lnTo>
                  <a:pt x="249866" y="192240"/>
                </a:lnTo>
                <a:lnTo>
                  <a:pt x="253883" y="190539"/>
                </a:lnTo>
                <a:lnTo>
                  <a:pt x="258186" y="187684"/>
                </a:lnTo>
                <a:lnTo>
                  <a:pt x="262773" y="183674"/>
                </a:lnTo>
                <a:lnTo>
                  <a:pt x="267360" y="179665"/>
                </a:lnTo>
                <a:lnTo>
                  <a:pt x="293724" y="148366"/>
                </a:lnTo>
                <a:lnTo>
                  <a:pt x="314059" y="113931"/>
                </a:lnTo>
                <a:lnTo>
                  <a:pt x="316773" y="105872"/>
                </a:lnTo>
                <a:lnTo>
                  <a:pt x="317356" y="103079"/>
                </a:lnTo>
                <a:lnTo>
                  <a:pt x="317691" y="101477"/>
                </a:lnTo>
                <a:lnTo>
                  <a:pt x="317776" y="101066"/>
                </a:lnTo>
                <a:lnTo>
                  <a:pt x="317862" y="100654"/>
                </a:lnTo>
                <a:lnTo>
                  <a:pt x="317707" y="100866"/>
                </a:lnTo>
                <a:lnTo>
                  <a:pt x="317312" y="101702"/>
                </a:lnTo>
                <a:lnTo>
                  <a:pt x="316916" y="102538"/>
                </a:lnTo>
                <a:lnTo>
                  <a:pt x="307056" y="127966"/>
                </a:lnTo>
                <a:lnTo>
                  <a:pt x="305983" y="133293"/>
                </a:lnTo>
                <a:lnTo>
                  <a:pt x="305296" y="141224"/>
                </a:lnTo>
                <a:lnTo>
                  <a:pt x="304993" y="151758"/>
                </a:lnTo>
                <a:lnTo>
                  <a:pt x="304691" y="162292"/>
                </a:lnTo>
                <a:lnTo>
                  <a:pt x="304852" y="169412"/>
                </a:lnTo>
                <a:lnTo>
                  <a:pt x="305478" y="173118"/>
                </a:lnTo>
                <a:lnTo>
                  <a:pt x="306103" y="176823"/>
                </a:lnTo>
                <a:lnTo>
                  <a:pt x="307744" y="179937"/>
                </a:lnTo>
                <a:lnTo>
                  <a:pt x="310402" y="182460"/>
                </a:lnTo>
                <a:lnTo>
                  <a:pt x="313060" y="184983"/>
                </a:lnTo>
                <a:lnTo>
                  <a:pt x="316216" y="186371"/>
                </a:lnTo>
                <a:lnTo>
                  <a:pt x="319873" y="186623"/>
                </a:lnTo>
                <a:lnTo>
                  <a:pt x="323529" y="186875"/>
                </a:lnTo>
                <a:lnTo>
                  <a:pt x="327779" y="186098"/>
                </a:lnTo>
                <a:lnTo>
                  <a:pt x="332624" y="184291"/>
                </a:lnTo>
                <a:lnTo>
                  <a:pt x="337468" y="182483"/>
                </a:lnTo>
                <a:lnTo>
                  <a:pt x="364659" y="153540"/>
                </a:lnTo>
                <a:lnTo>
                  <a:pt x="387492" y="115108"/>
                </a:lnTo>
                <a:lnTo>
                  <a:pt x="403061" y="78645"/>
                </a:lnTo>
                <a:lnTo>
                  <a:pt x="412814" y="35953"/>
                </a:lnTo>
                <a:lnTo>
                  <a:pt x="414246" y="9484"/>
                </a:lnTo>
                <a:lnTo>
                  <a:pt x="413982" y="6326"/>
                </a:lnTo>
                <a:lnTo>
                  <a:pt x="413720" y="3168"/>
                </a:lnTo>
                <a:lnTo>
                  <a:pt x="412634" y="1271"/>
                </a:lnTo>
                <a:lnTo>
                  <a:pt x="410724" y="635"/>
                </a:lnTo>
                <a:lnTo>
                  <a:pt x="408814" y="0"/>
                </a:lnTo>
                <a:lnTo>
                  <a:pt x="394160" y="14115"/>
                </a:lnTo>
                <a:lnTo>
                  <a:pt x="390934" y="20142"/>
                </a:lnTo>
                <a:lnTo>
                  <a:pt x="379028" y="59071"/>
                </a:lnTo>
                <a:lnTo>
                  <a:pt x="370490" y="100191"/>
                </a:lnTo>
                <a:lnTo>
                  <a:pt x="366392" y="139027"/>
                </a:lnTo>
                <a:lnTo>
                  <a:pt x="365697" y="171235"/>
                </a:lnTo>
                <a:lnTo>
                  <a:pt x="367042" y="179405"/>
                </a:lnTo>
                <a:lnTo>
                  <a:pt x="397813" y="205516"/>
                </a:lnTo>
                <a:lnTo>
                  <a:pt x="404626" y="204237"/>
                </a:lnTo>
                <a:lnTo>
                  <a:pt x="412719" y="199728"/>
                </a:lnTo>
                <a:lnTo>
                  <a:pt x="422090" y="191987"/>
                </a:lnTo>
                <a:lnTo>
                  <a:pt x="432740" y="181016"/>
                </a:lnTo>
              </a:path>
              <a:path extrusionOk="0" h="217804" w="433070">
                <a:moveTo>
                  <a:pt x="347226" y="112524"/>
                </a:moveTo>
                <a:lnTo>
                  <a:pt x="345835" y="106676"/>
                </a:lnTo>
                <a:lnTo>
                  <a:pt x="348713" y="102310"/>
                </a:lnTo>
                <a:lnTo>
                  <a:pt x="355860" y="99425"/>
                </a:lnTo>
                <a:lnTo>
                  <a:pt x="363007" y="96539"/>
                </a:lnTo>
                <a:lnTo>
                  <a:pt x="412064" y="86801"/>
                </a:lnTo>
                <a:lnTo>
                  <a:pt x="429227" y="8478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4639893" y="3385192"/>
            <a:ext cx="846455" cy="320040"/>
          </a:xfrm>
          <a:custGeom>
            <a:rect b="b" l="l" r="r" t="t"/>
            <a:pathLst>
              <a:path extrusionOk="0" h="320039" w="846454">
                <a:moveTo>
                  <a:pt x="100235" y="44149"/>
                </a:moveTo>
                <a:lnTo>
                  <a:pt x="102017" y="32148"/>
                </a:lnTo>
                <a:lnTo>
                  <a:pt x="103441" y="22562"/>
                </a:lnTo>
                <a:lnTo>
                  <a:pt x="104506" y="15389"/>
                </a:lnTo>
                <a:lnTo>
                  <a:pt x="105213" y="10631"/>
                </a:lnTo>
                <a:lnTo>
                  <a:pt x="105702" y="7337"/>
                </a:lnTo>
                <a:lnTo>
                  <a:pt x="104767" y="7606"/>
                </a:lnTo>
                <a:lnTo>
                  <a:pt x="102408" y="11436"/>
                </a:lnTo>
                <a:lnTo>
                  <a:pt x="100220" y="14988"/>
                </a:lnTo>
                <a:lnTo>
                  <a:pt x="97196" y="19899"/>
                </a:lnTo>
                <a:lnTo>
                  <a:pt x="72985" y="60283"/>
                </a:lnTo>
                <a:lnTo>
                  <a:pt x="51493" y="100509"/>
                </a:lnTo>
                <a:lnTo>
                  <a:pt x="30742" y="145843"/>
                </a:lnTo>
                <a:lnTo>
                  <a:pt x="17088" y="182224"/>
                </a:lnTo>
                <a:lnTo>
                  <a:pt x="6127" y="220357"/>
                </a:lnTo>
                <a:lnTo>
                  <a:pt x="0" y="264594"/>
                </a:lnTo>
                <a:lnTo>
                  <a:pt x="15" y="273899"/>
                </a:lnTo>
                <a:lnTo>
                  <a:pt x="29078" y="314875"/>
                </a:lnTo>
                <a:lnTo>
                  <a:pt x="47626" y="319892"/>
                </a:lnTo>
              </a:path>
              <a:path extrusionOk="0" h="320039" w="846454">
                <a:moveTo>
                  <a:pt x="151581" y="57530"/>
                </a:moveTo>
                <a:lnTo>
                  <a:pt x="154493" y="43059"/>
                </a:lnTo>
                <a:lnTo>
                  <a:pt x="156008" y="35529"/>
                </a:lnTo>
                <a:lnTo>
                  <a:pt x="156127" y="34939"/>
                </a:lnTo>
                <a:lnTo>
                  <a:pt x="156231" y="34480"/>
                </a:lnTo>
                <a:lnTo>
                  <a:pt x="156211" y="34690"/>
                </a:lnTo>
                <a:lnTo>
                  <a:pt x="156055" y="36086"/>
                </a:lnTo>
                <a:lnTo>
                  <a:pt x="155761" y="38728"/>
                </a:lnTo>
                <a:lnTo>
                  <a:pt x="154914" y="42467"/>
                </a:lnTo>
                <a:lnTo>
                  <a:pt x="152815" y="49723"/>
                </a:lnTo>
                <a:lnTo>
                  <a:pt x="149463" y="60497"/>
                </a:lnTo>
                <a:lnTo>
                  <a:pt x="144858" y="74786"/>
                </a:lnTo>
                <a:lnTo>
                  <a:pt x="137359" y="98558"/>
                </a:lnTo>
                <a:lnTo>
                  <a:pt x="131364" y="119249"/>
                </a:lnTo>
                <a:lnTo>
                  <a:pt x="126873" y="136858"/>
                </a:lnTo>
                <a:lnTo>
                  <a:pt x="123886" y="151386"/>
                </a:lnTo>
              </a:path>
              <a:path extrusionOk="0" h="320039" w="846454">
                <a:moveTo>
                  <a:pt x="204601" y="54427"/>
                </a:moveTo>
                <a:lnTo>
                  <a:pt x="188169" y="89067"/>
                </a:lnTo>
                <a:lnTo>
                  <a:pt x="184065" y="109764"/>
                </a:lnTo>
                <a:lnTo>
                  <a:pt x="179186" y="135636"/>
                </a:lnTo>
              </a:path>
              <a:path extrusionOk="0" h="320039" w="846454">
                <a:moveTo>
                  <a:pt x="241990" y="100689"/>
                </a:moveTo>
                <a:lnTo>
                  <a:pt x="242312" y="90030"/>
                </a:lnTo>
                <a:lnTo>
                  <a:pt x="243636" y="84207"/>
                </a:lnTo>
                <a:lnTo>
                  <a:pt x="245962" y="83220"/>
                </a:lnTo>
                <a:lnTo>
                  <a:pt x="247596" y="82525"/>
                </a:lnTo>
                <a:lnTo>
                  <a:pt x="252281" y="122828"/>
                </a:lnTo>
                <a:lnTo>
                  <a:pt x="251081" y="141119"/>
                </a:lnTo>
                <a:lnTo>
                  <a:pt x="247354" y="165441"/>
                </a:lnTo>
                <a:lnTo>
                  <a:pt x="241102" y="195795"/>
                </a:lnTo>
                <a:lnTo>
                  <a:pt x="232322" y="232181"/>
                </a:lnTo>
              </a:path>
              <a:path extrusionOk="0" h="320039" w="846454">
                <a:moveTo>
                  <a:pt x="251469" y="74475"/>
                </a:moveTo>
                <a:lnTo>
                  <a:pt x="249783" y="65156"/>
                </a:lnTo>
                <a:lnTo>
                  <a:pt x="248807" y="57690"/>
                </a:lnTo>
                <a:lnTo>
                  <a:pt x="248543" y="52075"/>
                </a:lnTo>
                <a:lnTo>
                  <a:pt x="248363" y="48242"/>
                </a:lnTo>
                <a:lnTo>
                  <a:pt x="249479" y="46463"/>
                </a:lnTo>
                <a:lnTo>
                  <a:pt x="251890" y="46736"/>
                </a:lnTo>
                <a:lnTo>
                  <a:pt x="255342" y="47129"/>
                </a:lnTo>
                <a:lnTo>
                  <a:pt x="259117" y="51372"/>
                </a:lnTo>
                <a:lnTo>
                  <a:pt x="263214" y="59468"/>
                </a:lnTo>
              </a:path>
              <a:path extrusionOk="0" h="320039" w="846454">
                <a:moveTo>
                  <a:pt x="224554" y="272391"/>
                </a:moveTo>
                <a:lnTo>
                  <a:pt x="220471" y="267624"/>
                </a:lnTo>
                <a:lnTo>
                  <a:pt x="221711" y="264826"/>
                </a:lnTo>
                <a:lnTo>
                  <a:pt x="228276" y="263999"/>
                </a:lnTo>
                <a:lnTo>
                  <a:pt x="233714" y="263196"/>
                </a:lnTo>
                <a:lnTo>
                  <a:pt x="272293" y="254760"/>
                </a:lnTo>
                <a:lnTo>
                  <a:pt x="309450" y="243095"/>
                </a:lnTo>
                <a:lnTo>
                  <a:pt x="323708" y="235253"/>
                </a:lnTo>
                <a:lnTo>
                  <a:pt x="331439" y="230065"/>
                </a:lnTo>
              </a:path>
              <a:path extrusionOk="0" h="320039" w="846454">
                <a:moveTo>
                  <a:pt x="406624" y="157810"/>
                </a:moveTo>
                <a:lnTo>
                  <a:pt x="403261" y="145896"/>
                </a:lnTo>
                <a:lnTo>
                  <a:pt x="399992" y="138909"/>
                </a:lnTo>
                <a:lnTo>
                  <a:pt x="396818" y="136852"/>
                </a:lnTo>
                <a:lnTo>
                  <a:pt x="394605" y="135417"/>
                </a:lnTo>
                <a:lnTo>
                  <a:pt x="392518" y="135836"/>
                </a:lnTo>
                <a:lnTo>
                  <a:pt x="376733" y="171075"/>
                </a:lnTo>
                <a:lnTo>
                  <a:pt x="369845" y="210665"/>
                </a:lnTo>
                <a:lnTo>
                  <a:pt x="369073" y="230844"/>
                </a:lnTo>
                <a:lnTo>
                  <a:pt x="369692" y="237869"/>
                </a:lnTo>
                <a:lnTo>
                  <a:pt x="371060" y="244065"/>
                </a:lnTo>
                <a:lnTo>
                  <a:pt x="372427" y="250260"/>
                </a:lnTo>
                <a:lnTo>
                  <a:pt x="375042" y="255209"/>
                </a:lnTo>
                <a:lnTo>
                  <a:pt x="378905" y="258912"/>
                </a:lnTo>
                <a:lnTo>
                  <a:pt x="382767" y="262615"/>
                </a:lnTo>
                <a:lnTo>
                  <a:pt x="387193" y="264725"/>
                </a:lnTo>
                <a:lnTo>
                  <a:pt x="392184" y="265241"/>
                </a:lnTo>
                <a:lnTo>
                  <a:pt x="397175" y="265756"/>
                </a:lnTo>
                <a:lnTo>
                  <a:pt x="402305" y="264193"/>
                </a:lnTo>
                <a:lnTo>
                  <a:pt x="432132" y="231173"/>
                </a:lnTo>
                <a:lnTo>
                  <a:pt x="435395" y="223580"/>
                </a:lnTo>
                <a:lnTo>
                  <a:pt x="438658" y="215986"/>
                </a:lnTo>
                <a:lnTo>
                  <a:pt x="441165" y="208334"/>
                </a:lnTo>
                <a:lnTo>
                  <a:pt x="442914" y="200623"/>
                </a:lnTo>
                <a:lnTo>
                  <a:pt x="444664" y="192912"/>
                </a:lnTo>
                <a:lnTo>
                  <a:pt x="445773" y="185587"/>
                </a:lnTo>
                <a:lnTo>
                  <a:pt x="446240" y="178649"/>
                </a:lnTo>
                <a:lnTo>
                  <a:pt x="446708" y="171711"/>
                </a:lnTo>
                <a:lnTo>
                  <a:pt x="446819" y="165743"/>
                </a:lnTo>
                <a:lnTo>
                  <a:pt x="446573" y="160744"/>
                </a:lnTo>
                <a:lnTo>
                  <a:pt x="446327" y="155746"/>
                </a:lnTo>
                <a:lnTo>
                  <a:pt x="430285" y="139815"/>
                </a:lnTo>
                <a:lnTo>
                  <a:pt x="424513" y="141321"/>
                </a:lnTo>
                <a:lnTo>
                  <a:pt x="417283" y="146330"/>
                </a:lnTo>
              </a:path>
              <a:path extrusionOk="0" h="320039" w="846454">
                <a:moveTo>
                  <a:pt x="557364" y="141895"/>
                </a:moveTo>
                <a:lnTo>
                  <a:pt x="531090" y="112291"/>
                </a:lnTo>
                <a:lnTo>
                  <a:pt x="524001" y="112100"/>
                </a:lnTo>
                <a:lnTo>
                  <a:pt x="520210" y="113051"/>
                </a:lnTo>
                <a:lnTo>
                  <a:pt x="490238" y="143099"/>
                </a:lnTo>
                <a:lnTo>
                  <a:pt x="484188" y="178841"/>
                </a:lnTo>
                <a:lnTo>
                  <a:pt x="484510" y="184535"/>
                </a:lnTo>
                <a:lnTo>
                  <a:pt x="485291" y="189775"/>
                </a:lnTo>
                <a:lnTo>
                  <a:pt x="486073" y="195015"/>
                </a:lnTo>
                <a:lnTo>
                  <a:pt x="488030" y="199816"/>
                </a:lnTo>
                <a:lnTo>
                  <a:pt x="491164" y="204180"/>
                </a:lnTo>
                <a:lnTo>
                  <a:pt x="494297" y="208544"/>
                </a:lnTo>
                <a:lnTo>
                  <a:pt x="498030" y="212645"/>
                </a:lnTo>
                <a:lnTo>
                  <a:pt x="502362" y="216484"/>
                </a:lnTo>
                <a:lnTo>
                  <a:pt x="506694" y="220324"/>
                </a:lnTo>
                <a:lnTo>
                  <a:pt x="513615" y="224673"/>
                </a:lnTo>
                <a:lnTo>
                  <a:pt x="523125" y="229532"/>
                </a:lnTo>
                <a:lnTo>
                  <a:pt x="532634" y="234390"/>
                </a:lnTo>
                <a:lnTo>
                  <a:pt x="537018" y="236887"/>
                </a:lnTo>
                <a:lnTo>
                  <a:pt x="536274" y="237020"/>
                </a:lnTo>
                <a:lnTo>
                  <a:pt x="535530" y="237153"/>
                </a:lnTo>
                <a:lnTo>
                  <a:pt x="533671" y="237487"/>
                </a:lnTo>
                <a:lnTo>
                  <a:pt x="530695" y="238022"/>
                </a:lnTo>
                <a:lnTo>
                  <a:pt x="525561" y="238445"/>
                </a:lnTo>
                <a:lnTo>
                  <a:pt x="516534" y="238570"/>
                </a:lnTo>
                <a:lnTo>
                  <a:pt x="503613" y="238396"/>
                </a:lnTo>
                <a:lnTo>
                  <a:pt x="486799" y="237924"/>
                </a:lnTo>
              </a:path>
              <a:path extrusionOk="0" h="320039" w="846454">
                <a:moveTo>
                  <a:pt x="634834" y="122312"/>
                </a:moveTo>
                <a:lnTo>
                  <a:pt x="617328" y="96158"/>
                </a:lnTo>
                <a:lnTo>
                  <a:pt x="613402" y="96214"/>
                </a:lnTo>
                <a:lnTo>
                  <a:pt x="610205" y="97413"/>
                </a:lnTo>
                <a:lnTo>
                  <a:pt x="607008" y="98611"/>
                </a:lnTo>
                <a:lnTo>
                  <a:pt x="604099" y="100972"/>
                </a:lnTo>
                <a:lnTo>
                  <a:pt x="601477" y="104495"/>
                </a:lnTo>
                <a:lnTo>
                  <a:pt x="598855" y="108019"/>
                </a:lnTo>
                <a:lnTo>
                  <a:pt x="596639" y="112268"/>
                </a:lnTo>
                <a:lnTo>
                  <a:pt x="594828" y="117246"/>
                </a:lnTo>
                <a:lnTo>
                  <a:pt x="593017" y="122223"/>
                </a:lnTo>
                <a:lnTo>
                  <a:pt x="591791" y="127666"/>
                </a:lnTo>
                <a:lnTo>
                  <a:pt x="591150" y="133574"/>
                </a:lnTo>
                <a:lnTo>
                  <a:pt x="590508" y="139482"/>
                </a:lnTo>
                <a:lnTo>
                  <a:pt x="590218" y="145189"/>
                </a:lnTo>
                <a:lnTo>
                  <a:pt x="590279" y="150695"/>
                </a:lnTo>
                <a:lnTo>
                  <a:pt x="590341" y="156203"/>
                </a:lnTo>
                <a:lnTo>
                  <a:pt x="591316" y="161471"/>
                </a:lnTo>
                <a:lnTo>
                  <a:pt x="593206" y="166501"/>
                </a:lnTo>
                <a:lnTo>
                  <a:pt x="595095" y="171531"/>
                </a:lnTo>
                <a:lnTo>
                  <a:pt x="597433" y="176450"/>
                </a:lnTo>
                <a:lnTo>
                  <a:pt x="600217" y="181258"/>
                </a:lnTo>
                <a:lnTo>
                  <a:pt x="603001" y="186066"/>
                </a:lnTo>
                <a:lnTo>
                  <a:pt x="607001" y="192075"/>
                </a:lnTo>
                <a:lnTo>
                  <a:pt x="612217" y="199286"/>
                </a:lnTo>
                <a:lnTo>
                  <a:pt x="617433" y="206496"/>
                </a:lnTo>
                <a:lnTo>
                  <a:pt x="620764" y="211722"/>
                </a:lnTo>
                <a:lnTo>
                  <a:pt x="622207" y="214963"/>
                </a:lnTo>
                <a:lnTo>
                  <a:pt x="623652" y="218205"/>
                </a:lnTo>
                <a:lnTo>
                  <a:pt x="624529" y="221151"/>
                </a:lnTo>
                <a:lnTo>
                  <a:pt x="624841" y="223802"/>
                </a:lnTo>
                <a:lnTo>
                  <a:pt x="625153" y="226453"/>
                </a:lnTo>
                <a:lnTo>
                  <a:pt x="624926" y="228842"/>
                </a:lnTo>
                <a:lnTo>
                  <a:pt x="624162" y="230969"/>
                </a:lnTo>
                <a:lnTo>
                  <a:pt x="623398" y="233095"/>
                </a:lnTo>
                <a:lnTo>
                  <a:pt x="621597" y="235036"/>
                </a:lnTo>
                <a:lnTo>
                  <a:pt x="618758" y="236790"/>
                </a:lnTo>
                <a:lnTo>
                  <a:pt x="615919" y="238545"/>
                </a:lnTo>
                <a:lnTo>
                  <a:pt x="610699" y="239599"/>
                </a:lnTo>
                <a:lnTo>
                  <a:pt x="603099" y="239951"/>
                </a:lnTo>
                <a:lnTo>
                  <a:pt x="595541" y="238863"/>
                </a:lnTo>
                <a:lnTo>
                  <a:pt x="589153" y="234842"/>
                </a:lnTo>
                <a:lnTo>
                  <a:pt x="583935" y="227888"/>
                </a:lnTo>
                <a:lnTo>
                  <a:pt x="579887" y="218001"/>
                </a:lnTo>
              </a:path>
              <a:path extrusionOk="0" h="320039" w="846454">
                <a:moveTo>
                  <a:pt x="702989" y="39495"/>
                </a:moveTo>
                <a:lnTo>
                  <a:pt x="700757" y="51101"/>
                </a:lnTo>
                <a:lnTo>
                  <a:pt x="698458" y="64610"/>
                </a:lnTo>
                <a:lnTo>
                  <a:pt x="696094" y="80020"/>
                </a:lnTo>
                <a:lnTo>
                  <a:pt x="693664" y="97333"/>
                </a:lnTo>
              </a:path>
              <a:path extrusionOk="0" h="320039" w="846454">
                <a:moveTo>
                  <a:pt x="753916" y="25630"/>
                </a:moveTo>
                <a:lnTo>
                  <a:pt x="753916" y="22795"/>
                </a:lnTo>
                <a:lnTo>
                  <a:pt x="753916" y="21324"/>
                </a:lnTo>
                <a:lnTo>
                  <a:pt x="753939" y="22352"/>
                </a:lnTo>
                <a:lnTo>
                  <a:pt x="754004" y="26054"/>
                </a:lnTo>
                <a:lnTo>
                  <a:pt x="754169" y="35392"/>
                </a:lnTo>
                <a:lnTo>
                  <a:pt x="754432" y="50368"/>
                </a:lnTo>
                <a:lnTo>
                  <a:pt x="754795" y="70981"/>
                </a:lnTo>
              </a:path>
              <a:path extrusionOk="0" h="320039" w="846454">
                <a:moveTo>
                  <a:pt x="832928" y="15379"/>
                </a:moveTo>
                <a:lnTo>
                  <a:pt x="833394" y="7295"/>
                </a:lnTo>
                <a:lnTo>
                  <a:pt x="834950" y="2513"/>
                </a:lnTo>
                <a:lnTo>
                  <a:pt x="837595" y="1034"/>
                </a:lnTo>
                <a:lnTo>
                  <a:pt x="839443" y="0"/>
                </a:lnTo>
                <a:lnTo>
                  <a:pt x="844991" y="18852"/>
                </a:lnTo>
                <a:lnTo>
                  <a:pt x="845696" y="25617"/>
                </a:lnTo>
                <a:lnTo>
                  <a:pt x="846083" y="33890"/>
                </a:lnTo>
                <a:lnTo>
                  <a:pt x="846154" y="43670"/>
                </a:lnTo>
                <a:lnTo>
                  <a:pt x="846146" y="51136"/>
                </a:lnTo>
                <a:lnTo>
                  <a:pt x="843729" y="92274"/>
                </a:lnTo>
                <a:lnTo>
                  <a:pt x="833355" y="139497"/>
                </a:lnTo>
                <a:lnTo>
                  <a:pt x="818949" y="187603"/>
                </a:lnTo>
                <a:lnTo>
                  <a:pt x="802302" y="234106"/>
                </a:lnTo>
                <a:lnTo>
                  <a:pt x="795789" y="248420"/>
                </a:lnTo>
                <a:lnTo>
                  <a:pt x="788804" y="26195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41"/>
          <p:cNvGrpSpPr/>
          <p:nvPr/>
        </p:nvGrpSpPr>
        <p:grpSpPr>
          <a:xfrm>
            <a:off x="5549682" y="3507190"/>
            <a:ext cx="66589" cy="202925"/>
            <a:chOff x="5549682" y="3507190"/>
            <a:chExt cx="66589" cy="202925"/>
          </a:xfrm>
        </p:grpSpPr>
        <p:sp>
          <p:nvSpPr>
            <p:cNvPr id="259" name="Google Shape;259;p41"/>
            <p:cNvSpPr/>
            <p:nvPr/>
          </p:nvSpPr>
          <p:spPr>
            <a:xfrm>
              <a:off x="5561097" y="3507190"/>
              <a:ext cx="10160" cy="12700"/>
            </a:xfrm>
            <a:custGeom>
              <a:rect b="b" l="l" r="r" t="t"/>
              <a:pathLst>
                <a:path extrusionOk="0" h="12700" w="10160">
                  <a:moveTo>
                    <a:pt x="9776" y="7441"/>
                  </a:moveTo>
                  <a:lnTo>
                    <a:pt x="4953" y="0"/>
                  </a:lnTo>
                  <a:lnTo>
                    <a:pt x="1693" y="1730"/>
                  </a:lnTo>
                  <a:lnTo>
                    <a:pt x="0" y="12632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0" name="Google Shape;260;p4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549682" y="3571738"/>
              <a:ext cx="66589" cy="1383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1" name="Google Shape;261;p41"/>
          <p:cNvSpPr/>
          <p:nvPr/>
        </p:nvSpPr>
        <p:spPr>
          <a:xfrm>
            <a:off x="2540992" y="1662502"/>
            <a:ext cx="2960370" cy="0"/>
          </a:xfrm>
          <a:custGeom>
            <a:rect b="b" l="l" r="r" t="t"/>
            <a:pathLst>
              <a:path extrusionOk="0" h="120000" w="2960370">
                <a:moveTo>
                  <a:pt x="0" y="0"/>
                </a:moveTo>
                <a:lnTo>
                  <a:pt x="0" y="0"/>
                </a:lnTo>
                <a:lnTo>
                  <a:pt x="2942881" y="0"/>
                </a:lnTo>
                <a:lnTo>
                  <a:pt x="2960091" y="0"/>
                </a:lnTo>
              </a:path>
            </a:pathLst>
          </a:custGeom>
          <a:noFill/>
          <a:ln cap="flat" cmpd="sng" w="277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312623" y="2022355"/>
            <a:ext cx="7305675" cy="0"/>
          </a:xfrm>
          <a:custGeom>
            <a:rect b="b" l="l" r="r" t="t"/>
            <a:pathLst>
              <a:path extrusionOk="0" h="120000" w="7305675">
                <a:moveTo>
                  <a:pt x="0" y="0"/>
                </a:moveTo>
                <a:lnTo>
                  <a:pt x="0" y="0"/>
                </a:lnTo>
                <a:lnTo>
                  <a:pt x="7288182" y="0"/>
                </a:lnTo>
                <a:lnTo>
                  <a:pt x="7305410" y="0"/>
                </a:lnTo>
              </a:path>
            </a:pathLst>
          </a:custGeom>
          <a:noFill/>
          <a:ln cap="flat" cmpd="sng" w="277200">
            <a:solidFill>
              <a:srgbClr val="F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41"/>
          <p:cNvGrpSpPr/>
          <p:nvPr/>
        </p:nvGrpSpPr>
        <p:grpSpPr>
          <a:xfrm>
            <a:off x="692597" y="4120909"/>
            <a:ext cx="579856" cy="361786"/>
            <a:chOff x="692597" y="4120909"/>
            <a:chExt cx="579856" cy="361786"/>
          </a:xfrm>
        </p:grpSpPr>
        <p:pic>
          <p:nvPicPr>
            <p:cNvPr id="264" name="Google Shape;264;p4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92597" y="4120909"/>
              <a:ext cx="331375" cy="268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41"/>
            <p:cNvSpPr/>
            <p:nvPr/>
          </p:nvSpPr>
          <p:spPr>
            <a:xfrm>
              <a:off x="1047612" y="4142335"/>
              <a:ext cx="114935" cy="340360"/>
            </a:xfrm>
            <a:custGeom>
              <a:rect b="b" l="l" r="r" t="t"/>
              <a:pathLst>
                <a:path extrusionOk="0" h="340360" w="114934">
                  <a:moveTo>
                    <a:pt x="20601" y="29713"/>
                  </a:moveTo>
                  <a:lnTo>
                    <a:pt x="20371" y="17260"/>
                  </a:lnTo>
                  <a:lnTo>
                    <a:pt x="20204" y="8204"/>
                  </a:lnTo>
                  <a:lnTo>
                    <a:pt x="20100" y="2544"/>
                  </a:lnTo>
                  <a:lnTo>
                    <a:pt x="20058" y="281"/>
                  </a:lnTo>
                  <a:lnTo>
                    <a:pt x="20052" y="0"/>
                  </a:lnTo>
                  <a:lnTo>
                    <a:pt x="20336" y="28485"/>
                  </a:lnTo>
                  <a:lnTo>
                    <a:pt x="20338" y="41185"/>
                  </a:lnTo>
                  <a:lnTo>
                    <a:pt x="17621" y="87380"/>
                  </a:lnTo>
                  <a:lnTo>
                    <a:pt x="11165" y="148245"/>
                  </a:lnTo>
                  <a:lnTo>
                    <a:pt x="8493" y="173024"/>
                  </a:lnTo>
                  <a:lnTo>
                    <a:pt x="4502" y="213441"/>
                  </a:lnTo>
                  <a:lnTo>
                    <a:pt x="1378" y="256103"/>
                  </a:lnTo>
                  <a:lnTo>
                    <a:pt x="0" y="301532"/>
                  </a:lnTo>
                  <a:lnTo>
                    <a:pt x="71" y="309982"/>
                  </a:lnTo>
                  <a:lnTo>
                    <a:pt x="16959" y="340056"/>
                  </a:lnTo>
                  <a:lnTo>
                    <a:pt x="20099" y="337911"/>
                  </a:lnTo>
                  <a:lnTo>
                    <a:pt x="38932" y="298389"/>
                  </a:lnTo>
                  <a:lnTo>
                    <a:pt x="47523" y="258869"/>
                  </a:lnTo>
                  <a:lnTo>
                    <a:pt x="49759" y="219021"/>
                  </a:lnTo>
                  <a:lnTo>
                    <a:pt x="49867" y="203941"/>
                  </a:lnTo>
                  <a:lnTo>
                    <a:pt x="49659" y="196360"/>
                  </a:lnTo>
                  <a:lnTo>
                    <a:pt x="49203" y="189799"/>
                  </a:lnTo>
                  <a:lnTo>
                    <a:pt x="48747" y="183238"/>
                  </a:lnTo>
                  <a:lnTo>
                    <a:pt x="29668" y="155963"/>
                  </a:lnTo>
                  <a:lnTo>
                    <a:pt x="26930" y="155535"/>
                  </a:lnTo>
                  <a:lnTo>
                    <a:pt x="16617" y="166810"/>
                  </a:lnTo>
                  <a:lnTo>
                    <a:pt x="15137" y="170250"/>
                  </a:lnTo>
                  <a:lnTo>
                    <a:pt x="14462" y="175588"/>
                  </a:lnTo>
                  <a:lnTo>
                    <a:pt x="14592" y="182825"/>
                  </a:lnTo>
                  <a:lnTo>
                    <a:pt x="14722" y="190063"/>
                  </a:lnTo>
                  <a:lnTo>
                    <a:pt x="15890" y="194684"/>
                  </a:lnTo>
                  <a:lnTo>
                    <a:pt x="18095" y="196687"/>
                  </a:lnTo>
                  <a:lnTo>
                    <a:pt x="20299" y="198691"/>
                  </a:lnTo>
                  <a:lnTo>
                    <a:pt x="24921" y="199813"/>
                  </a:lnTo>
                  <a:lnTo>
                    <a:pt x="31961" y="200050"/>
                  </a:lnTo>
                  <a:lnTo>
                    <a:pt x="39001" y="200288"/>
                  </a:lnTo>
                  <a:lnTo>
                    <a:pt x="44549" y="199484"/>
                  </a:lnTo>
                  <a:lnTo>
                    <a:pt x="48605" y="197637"/>
                  </a:lnTo>
                  <a:lnTo>
                    <a:pt x="52661" y="195791"/>
                  </a:lnTo>
                  <a:lnTo>
                    <a:pt x="88511" y="160817"/>
                  </a:lnTo>
                  <a:lnTo>
                    <a:pt x="93901" y="155647"/>
                  </a:lnTo>
                  <a:lnTo>
                    <a:pt x="95907" y="155006"/>
                  </a:lnTo>
                  <a:lnTo>
                    <a:pt x="97913" y="154364"/>
                  </a:lnTo>
                  <a:lnTo>
                    <a:pt x="98955" y="158079"/>
                  </a:lnTo>
                  <a:lnTo>
                    <a:pt x="99034" y="166150"/>
                  </a:lnTo>
                  <a:lnTo>
                    <a:pt x="99055" y="172574"/>
                  </a:lnTo>
                  <a:lnTo>
                    <a:pt x="99001" y="179740"/>
                  </a:lnTo>
                  <a:lnTo>
                    <a:pt x="98871" y="187647"/>
                  </a:lnTo>
                  <a:lnTo>
                    <a:pt x="98665" y="196296"/>
                  </a:lnTo>
                  <a:lnTo>
                    <a:pt x="98341" y="208321"/>
                  </a:lnTo>
                  <a:lnTo>
                    <a:pt x="99214" y="215164"/>
                  </a:lnTo>
                  <a:lnTo>
                    <a:pt x="101286" y="216825"/>
                  </a:lnTo>
                  <a:lnTo>
                    <a:pt x="103764" y="216463"/>
                  </a:lnTo>
                  <a:lnTo>
                    <a:pt x="106819" y="211872"/>
                  </a:lnTo>
                  <a:lnTo>
                    <a:pt x="110453" y="203050"/>
                  </a:lnTo>
                  <a:lnTo>
                    <a:pt x="114664" y="189997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4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110147" y="4165785"/>
              <a:ext cx="162306" cy="19735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7" name="Google Shape;267;p4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525464" y="4238331"/>
            <a:ext cx="126688" cy="886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41"/>
          <p:cNvGrpSpPr/>
          <p:nvPr/>
        </p:nvGrpSpPr>
        <p:grpSpPr>
          <a:xfrm>
            <a:off x="1773439" y="4157734"/>
            <a:ext cx="230561" cy="274547"/>
            <a:chOff x="1773439" y="4157734"/>
            <a:chExt cx="230561" cy="274547"/>
          </a:xfrm>
        </p:grpSpPr>
        <p:pic>
          <p:nvPicPr>
            <p:cNvPr id="269" name="Google Shape;269;p4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773439" y="4171285"/>
              <a:ext cx="91454" cy="1662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41"/>
            <p:cNvSpPr/>
            <p:nvPr/>
          </p:nvSpPr>
          <p:spPr>
            <a:xfrm>
              <a:off x="1915560" y="4194156"/>
              <a:ext cx="15875" cy="238125"/>
            </a:xfrm>
            <a:custGeom>
              <a:rect b="b" l="l" r="r" t="t"/>
              <a:pathLst>
                <a:path extrusionOk="0" h="238125" w="15875">
                  <a:moveTo>
                    <a:pt x="12834" y="0"/>
                  </a:moveTo>
                  <a:lnTo>
                    <a:pt x="13913" y="742"/>
                  </a:lnTo>
                  <a:lnTo>
                    <a:pt x="14687" y="5478"/>
                  </a:lnTo>
                  <a:lnTo>
                    <a:pt x="15156" y="14208"/>
                  </a:lnTo>
                  <a:lnTo>
                    <a:pt x="15321" y="26931"/>
                  </a:lnTo>
                  <a:lnTo>
                    <a:pt x="15218" y="41104"/>
                  </a:lnTo>
                  <a:lnTo>
                    <a:pt x="12571" y="87436"/>
                  </a:lnTo>
                  <a:lnTo>
                    <a:pt x="7973" y="130262"/>
                  </a:lnTo>
                  <a:lnTo>
                    <a:pt x="6801" y="140975"/>
                  </a:lnTo>
                  <a:lnTo>
                    <a:pt x="2781" y="182090"/>
                  </a:lnTo>
                  <a:lnTo>
                    <a:pt x="259" y="221793"/>
                  </a:lnTo>
                  <a:lnTo>
                    <a:pt x="58" y="233055"/>
                  </a:lnTo>
                  <a:lnTo>
                    <a:pt x="13" y="236649"/>
                  </a:lnTo>
                  <a:lnTo>
                    <a:pt x="0" y="237691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1" name="Google Shape;271;p4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898875" y="4157734"/>
              <a:ext cx="105125" cy="157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41"/>
          <p:cNvSpPr/>
          <p:nvPr/>
        </p:nvSpPr>
        <p:spPr>
          <a:xfrm>
            <a:off x="2077713" y="4239385"/>
            <a:ext cx="40005" cy="3810"/>
          </a:xfrm>
          <a:custGeom>
            <a:rect b="b" l="l" r="r" t="t"/>
            <a:pathLst>
              <a:path extrusionOk="0" h="3810" w="40005">
                <a:moveTo>
                  <a:pt x="4298" y="84"/>
                </a:moveTo>
                <a:lnTo>
                  <a:pt x="933" y="0"/>
                </a:lnTo>
                <a:lnTo>
                  <a:pt x="0" y="70"/>
                </a:lnTo>
                <a:lnTo>
                  <a:pt x="1499" y="297"/>
                </a:lnTo>
                <a:lnTo>
                  <a:pt x="2588" y="462"/>
                </a:lnTo>
                <a:lnTo>
                  <a:pt x="5311" y="874"/>
                </a:lnTo>
                <a:lnTo>
                  <a:pt x="9667" y="1533"/>
                </a:lnTo>
                <a:lnTo>
                  <a:pt x="15104" y="2188"/>
                </a:lnTo>
                <a:lnTo>
                  <a:pt x="21911" y="2715"/>
                </a:lnTo>
                <a:lnTo>
                  <a:pt x="30088" y="3114"/>
                </a:lnTo>
                <a:lnTo>
                  <a:pt x="39635" y="3385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41"/>
          <p:cNvGrpSpPr/>
          <p:nvPr/>
        </p:nvGrpSpPr>
        <p:grpSpPr>
          <a:xfrm>
            <a:off x="2196326" y="4130094"/>
            <a:ext cx="210851" cy="263103"/>
            <a:chOff x="2196326" y="4130094"/>
            <a:chExt cx="210851" cy="263103"/>
          </a:xfrm>
        </p:grpSpPr>
        <p:pic>
          <p:nvPicPr>
            <p:cNvPr id="274" name="Google Shape;274;p4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2196326" y="4164584"/>
              <a:ext cx="96587" cy="1466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41"/>
            <p:cNvSpPr/>
            <p:nvPr/>
          </p:nvSpPr>
          <p:spPr>
            <a:xfrm>
              <a:off x="2331253" y="4153802"/>
              <a:ext cx="5715" cy="239395"/>
            </a:xfrm>
            <a:custGeom>
              <a:rect b="b" l="l" r="r" t="t"/>
              <a:pathLst>
                <a:path extrusionOk="0" h="239395" w="5714">
                  <a:moveTo>
                    <a:pt x="5673" y="14660"/>
                  </a:moveTo>
                  <a:lnTo>
                    <a:pt x="3806" y="5627"/>
                  </a:lnTo>
                  <a:lnTo>
                    <a:pt x="2819" y="859"/>
                  </a:lnTo>
                  <a:lnTo>
                    <a:pt x="2715" y="355"/>
                  </a:lnTo>
                  <a:lnTo>
                    <a:pt x="2641" y="0"/>
                  </a:lnTo>
                  <a:lnTo>
                    <a:pt x="2640" y="556"/>
                  </a:lnTo>
                  <a:lnTo>
                    <a:pt x="2710" y="2024"/>
                  </a:lnTo>
                  <a:lnTo>
                    <a:pt x="2842" y="4766"/>
                  </a:lnTo>
                  <a:lnTo>
                    <a:pt x="3131" y="10787"/>
                  </a:lnTo>
                  <a:lnTo>
                    <a:pt x="3577" y="20088"/>
                  </a:lnTo>
                  <a:lnTo>
                    <a:pt x="4181" y="32669"/>
                  </a:lnTo>
                  <a:lnTo>
                    <a:pt x="4766" y="47225"/>
                  </a:lnTo>
                  <a:lnTo>
                    <a:pt x="5157" y="62451"/>
                  </a:lnTo>
                  <a:lnTo>
                    <a:pt x="5355" y="78346"/>
                  </a:lnTo>
                  <a:lnTo>
                    <a:pt x="5358" y="94912"/>
                  </a:lnTo>
                  <a:lnTo>
                    <a:pt x="5188" y="110815"/>
                  </a:lnTo>
                  <a:lnTo>
                    <a:pt x="4865" y="124721"/>
                  </a:lnTo>
                  <a:lnTo>
                    <a:pt x="4390" y="136631"/>
                  </a:lnTo>
                  <a:lnTo>
                    <a:pt x="3763" y="146545"/>
                  </a:lnTo>
                  <a:lnTo>
                    <a:pt x="3081" y="155355"/>
                  </a:lnTo>
                  <a:lnTo>
                    <a:pt x="2439" y="163953"/>
                  </a:lnTo>
                  <a:lnTo>
                    <a:pt x="177" y="207106"/>
                  </a:lnTo>
                  <a:lnTo>
                    <a:pt x="0" y="222523"/>
                  </a:lnTo>
                  <a:lnTo>
                    <a:pt x="70" y="239352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6" name="Google Shape;276;p4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2314554" y="4130094"/>
              <a:ext cx="92623" cy="1496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41"/>
          <p:cNvGrpSpPr/>
          <p:nvPr/>
        </p:nvGrpSpPr>
        <p:grpSpPr>
          <a:xfrm>
            <a:off x="762285" y="4584603"/>
            <a:ext cx="428475" cy="231578"/>
            <a:chOff x="762285" y="4584603"/>
            <a:chExt cx="428475" cy="231578"/>
          </a:xfrm>
        </p:grpSpPr>
        <p:pic>
          <p:nvPicPr>
            <p:cNvPr id="278" name="Google Shape;278;p4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762285" y="4584603"/>
              <a:ext cx="207645" cy="2315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41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993433" y="4611562"/>
              <a:ext cx="197327" cy="1826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0" name="Google Shape;280;p41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1385301" y="4638730"/>
            <a:ext cx="117240" cy="81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41"/>
          <p:cNvGrpSpPr/>
          <p:nvPr/>
        </p:nvGrpSpPr>
        <p:grpSpPr>
          <a:xfrm>
            <a:off x="1754308" y="4582774"/>
            <a:ext cx="227880" cy="247492"/>
            <a:chOff x="1754308" y="4582774"/>
            <a:chExt cx="227880" cy="247492"/>
          </a:xfrm>
        </p:grpSpPr>
        <p:pic>
          <p:nvPicPr>
            <p:cNvPr id="282" name="Google Shape;282;p41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1754308" y="4592431"/>
              <a:ext cx="132376" cy="156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41"/>
            <p:cNvSpPr/>
            <p:nvPr/>
          </p:nvSpPr>
          <p:spPr>
            <a:xfrm>
              <a:off x="1893531" y="4596587"/>
              <a:ext cx="22225" cy="233679"/>
            </a:xfrm>
            <a:custGeom>
              <a:rect b="b" l="l" r="r" t="t"/>
              <a:pathLst>
                <a:path extrusionOk="0" h="233679" w="22225">
                  <a:moveTo>
                    <a:pt x="22001" y="0"/>
                  </a:moveTo>
                  <a:lnTo>
                    <a:pt x="18959" y="41817"/>
                  </a:lnTo>
                  <a:lnTo>
                    <a:pt x="18926" y="51898"/>
                  </a:lnTo>
                  <a:lnTo>
                    <a:pt x="18831" y="61500"/>
                  </a:lnTo>
                  <a:lnTo>
                    <a:pt x="17224" y="101379"/>
                  </a:lnTo>
                  <a:lnTo>
                    <a:pt x="12946" y="151659"/>
                  </a:lnTo>
                  <a:lnTo>
                    <a:pt x="8091" y="198549"/>
                  </a:lnTo>
                  <a:lnTo>
                    <a:pt x="3310" y="221535"/>
                  </a:lnTo>
                  <a:lnTo>
                    <a:pt x="0" y="233185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4" name="Google Shape;284;p41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1880923" y="4582774"/>
              <a:ext cx="101265" cy="1543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41"/>
          <p:cNvSpPr/>
          <p:nvPr/>
        </p:nvSpPr>
        <p:spPr>
          <a:xfrm>
            <a:off x="2094509" y="4660916"/>
            <a:ext cx="29845" cy="6985"/>
          </a:xfrm>
          <a:custGeom>
            <a:rect b="b" l="l" r="r" t="t"/>
            <a:pathLst>
              <a:path extrusionOk="0" h="6985" w="29844">
                <a:moveTo>
                  <a:pt x="897" y="0"/>
                </a:moveTo>
                <a:lnTo>
                  <a:pt x="0" y="2244"/>
                </a:lnTo>
                <a:lnTo>
                  <a:pt x="4521" y="4127"/>
                </a:lnTo>
                <a:lnTo>
                  <a:pt x="14463" y="5649"/>
                </a:lnTo>
                <a:lnTo>
                  <a:pt x="29824" y="6809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41"/>
          <p:cNvGrpSpPr/>
          <p:nvPr/>
        </p:nvGrpSpPr>
        <p:grpSpPr>
          <a:xfrm>
            <a:off x="2258026" y="4581929"/>
            <a:ext cx="193683" cy="298450"/>
            <a:chOff x="2258026" y="4581929"/>
            <a:chExt cx="193683" cy="298450"/>
          </a:xfrm>
        </p:grpSpPr>
        <p:pic>
          <p:nvPicPr>
            <p:cNvPr id="287" name="Google Shape;287;p41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2258026" y="4582340"/>
              <a:ext cx="80727" cy="154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41"/>
            <p:cNvSpPr/>
            <p:nvPr/>
          </p:nvSpPr>
          <p:spPr>
            <a:xfrm>
              <a:off x="2378653" y="4581929"/>
              <a:ext cx="24130" cy="298450"/>
            </a:xfrm>
            <a:custGeom>
              <a:rect b="b" l="l" r="r" t="t"/>
              <a:pathLst>
                <a:path extrusionOk="0" h="298450" w="24130">
                  <a:moveTo>
                    <a:pt x="23432" y="5976"/>
                  </a:moveTo>
                  <a:lnTo>
                    <a:pt x="23780" y="2162"/>
                  </a:lnTo>
                  <a:lnTo>
                    <a:pt x="23961" y="177"/>
                  </a:lnTo>
                  <a:lnTo>
                    <a:pt x="23975" y="20"/>
                  </a:lnTo>
                  <a:lnTo>
                    <a:pt x="23991" y="1104"/>
                  </a:lnTo>
                  <a:lnTo>
                    <a:pt x="23991" y="1938"/>
                  </a:lnTo>
                  <a:lnTo>
                    <a:pt x="23991" y="9617"/>
                  </a:lnTo>
                  <a:lnTo>
                    <a:pt x="23991" y="24140"/>
                  </a:lnTo>
                  <a:lnTo>
                    <a:pt x="23947" y="34962"/>
                  </a:lnTo>
                  <a:lnTo>
                    <a:pt x="22864" y="77196"/>
                  </a:lnTo>
                  <a:lnTo>
                    <a:pt x="19357" y="125848"/>
                  </a:lnTo>
                  <a:lnTo>
                    <a:pt x="15539" y="166540"/>
                  </a:lnTo>
                  <a:lnTo>
                    <a:pt x="14188" y="180385"/>
                  </a:lnTo>
                  <a:lnTo>
                    <a:pt x="12923" y="193915"/>
                  </a:lnTo>
                  <a:lnTo>
                    <a:pt x="11744" y="207132"/>
                  </a:lnTo>
                  <a:lnTo>
                    <a:pt x="10651" y="220033"/>
                  </a:lnTo>
                  <a:lnTo>
                    <a:pt x="8808" y="239193"/>
                  </a:lnTo>
                  <a:lnTo>
                    <a:pt x="6419" y="258571"/>
                  </a:lnTo>
                  <a:lnTo>
                    <a:pt x="3482" y="278169"/>
                  </a:lnTo>
                  <a:lnTo>
                    <a:pt x="0" y="297987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p41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2369278" y="4584225"/>
              <a:ext cx="82431" cy="1790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2023-12-16T08:39:20Z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2023-12-15T00:00:00Z</vt:filetime>
  </property>
  <property fmtid="{D5CDD505-2E9C-101B-9397-08002B2CF9AE}" pid="3" name="LastSaved">
    <vt:filetime>2023-12-16T00:00:00Z</vt:filetime>
  </property>
  <property fmtid="{D5CDD505-2E9C-101B-9397-08002B2CF9AE}" pid="4" name="Producer">
    <vt:lpwstr>iOS Version 17.1.2 (Build 21B101) Quartz PDFContext</vt:lpwstr>
  </property>
</Properties>
</file>