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9144000" cy="5143500"/>
  <p:embeddedFontLs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8" roundtripDataSignature="AMtx7miaHhFj8CWy5/dTtKDrZWZJ31e6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customschemas.google.com/relationships/presentationmetadata" Target="metadata"/><Relationship Id="rId4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7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7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0" name="Google Shape;360;p7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7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3" name="Google Shape;443;p7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3" name="Google Shape;523;p7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2" name="Google Shape;572;p8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8" name="Google Shape;638;p8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7" name="Google Shape;687;p8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2" name="Google Shape;692;p8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7" name="Google Shape;717;p8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0" name="Google Shape;810;p8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5" name="Google Shape;825;p8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0" name="Google Shape;850;p8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5" name="Google Shape;855;p8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0" name="Google Shape;880;p8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3" name="Google Shape;893;p9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4" name="Google Shape;924;p9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9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5" name="Google Shape;975;p9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8" name="Google Shape;988;p9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" name="Google Shape;54;p6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4" name="Google Shape;994;p9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3" name="Google Shape;1003;p9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9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8" name="Google Shape;1078;p9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3" name="Google Shape;1143;p9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9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8" name="Google Shape;1248;p9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9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1" name="Google Shape;1301;p9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0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5" name="Google Shape;1335;p10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10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0" name="Google Shape;1460;p10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10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8" name="Google Shape;1488;p10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0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1" name="Google Shape;1571;p10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6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10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7" name="Google Shape;1597;p10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0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5" name="Google Shape;1615;p10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6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7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7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7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7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7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8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8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77345" cy="324975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0"/>
          <p:cNvSpPr txBox="1"/>
          <p:nvPr>
            <p:ph type="ctrTitle"/>
          </p:nvPr>
        </p:nvSpPr>
        <p:spPr>
          <a:xfrm>
            <a:off x="384725" y="285231"/>
            <a:ext cx="3967479" cy="467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0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1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1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0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6"/>
          <p:cNvSpPr txBox="1"/>
          <p:nvPr>
            <p:ph idx="1" type="body"/>
          </p:nvPr>
        </p:nvSpPr>
        <p:spPr>
          <a:xfrm>
            <a:off x="384725" y="977115"/>
            <a:ext cx="7782559" cy="2341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EBEB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7.png"/><Relationship Id="rId4" Type="http://schemas.openxmlformats.org/officeDocument/2006/relationships/image" Target="../media/image79.png"/><Relationship Id="rId9" Type="http://schemas.openxmlformats.org/officeDocument/2006/relationships/image" Target="../media/image89.png"/><Relationship Id="rId5" Type="http://schemas.openxmlformats.org/officeDocument/2006/relationships/image" Target="../media/image83.png"/><Relationship Id="rId6" Type="http://schemas.openxmlformats.org/officeDocument/2006/relationships/image" Target="../media/image80.png"/><Relationship Id="rId7" Type="http://schemas.openxmlformats.org/officeDocument/2006/relationships/image" Target="../media/image82.png"/><Relationship Id="rId8" Type="http://schemas.openxmlformats.org/officeDocument/2006/relationships/image" Target="../media/image81.png"/><Relationship Id="rId11" Type="http://schemas.openxmlformats.org/officeDocument/2006/relationships/image" Target="../media/image85.png"/><Relationship Id="rId10" Type="http://schemas.openxmlformats.org/officeDocument/2006/relationships/image" Target="../media/image87.png"/><Relationship Id="rId13" Type="http://schemas.openxmlformats.org/officeDocument/2006/relationships/image" Target="../media/image91.png"/><Relationship Id="rId12" Type="http://schemas.openxmlformats.org/officeDocument/2006/relationships/image" Target="../media/image95.png"/><Relationship Id="rId15" Type="http://schemas.openxmlformats.org/officeDocument/2006/relationships/image" Target="../media/image94.png"/><Relationship Id="rId14" Type="http://schemas.openxmlformats.org/officeDocument/2006/relationships/image" Target="../media/image86.png"/><Relationship Id="rId17" Type="http://schemas.openxmlformats.org/officeDocument/2006/relationships/image" Target="../media/image90.png"/><Relationship Id="rId16" Type="http://schemas.openxmlformats.org/officeDocument/2006/relationships/image" Target="../media/image93.png"/><Relationship Id="rId19" Type="http://schemas.openxmlformats.org/officeDocument/2006/relationships/image" Target="../media/image92.png"/><Relationship Id="rId18" Type="http://schemas.openxmlformats.org/officeDocument/2006/relationships/image" Target="../media/image88.png"/></Relationships>
</file>

<file path=ppt/slides/_rels/slide11.xml.rels><?xml version="1.0" encoding="UTF-8" standalone="yes"?><Relationships xmlns="http://schemas.openxmlformats.org/package/2006/relationships"><Relationship Id="rId40" Type="http://schemas.openxmlformats.org/officeDocument/2006/relationships/image" Target="../media/image130.png"/><Relationship Id="rId20" Type="http://schemas.openxmlformats.org/officeDocument/2006/relationships/image" Target="../media/image115.png"/><Relationship Id="rId42" Type="http://schemas.openxmlformats.org/officeDocument/2006/relationships/image" Target="../media/image134.png"/><Relationship Id="rId41" Type="http://schemas.openxmlformats.org/officeDocument/2006/relationships/image" Target="../media/image132.png"/><Relationship Id="rId22" Type="http://schemas.openxmlformats.org/officeDocument/2006/relationships/image" Target="../media/image112.png"/><Relationship Id="rId21" Type="http://schemas.openxmlformats.org/officeDocument/2006/relationships/image" Target="../media/image114.png"/><Relationship Id="rId24" Type="http://schemas.openxmlformats.org/officeDocument/2006/relationships/image" Target="../media/image117.png"/><Relationship Id="rId23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8.png"/><Relationship Id="rId4" Type="http://schemas.openxmlformats.org/officeDocument/2006/relationships/image" Target="../media/image97.png"/><Relationship Id="rId9" Type="http://schemas.openxmlformats.org/officeDocument/2006/relationships/image" Target="../media/image101.png"/><Relationship Id="rId26" Type="http://schemas.openxmlformats.org/officeDocument/2006/relationships/image" Target="../media/image120.png"/><Relationship Id="rId25" Type="http://schemas.openxmlformats.org/officeDocument/2006/relationships/image" Target="../media/image113.png"/><Relationship Id="rId28" Type="http://schemas.openxmlformats.org/officeDocument/2006/relationships/image" Target="../media/image118.png"/><Relationship Id="rId27" Type="http://schemas.openxmlformats.org/officeDocument/2006/relationships/image" Target="../media/image122.png"/><Relationship Id="rId5" Type="http://schemas.openxmlformats.org/officeDocument/2006/relationships/image" Target="../media/image96.png"/><Relationship Id="rId6" Type="http://schemas.openxmlformats.org/officeDocument/2006/relationships/image" Target="../media/image100.png"/><Relationship Id="rId29" Type="http://schemas.openxmlformats.org/officeDocument/2006/relationships/image" Target="../media/image135.png"/><Relationship Id="rId7" Type="http://schemas.openxmlformats.org/officeDocument/2006/relationships/image" Target="../media/image102.png"/><Relationship Id="rId8" Type="http://schemas.openxmlformats.org/officeDocument/2006/relationships/image" Target="../media/image99.png"/><Relationship Id="rId31" Type="http://schemas.openxmlformats.org/officeDocument/2006/relationships/image" Target="../media/image121.png"/><Relationship Id="rId30" Type="http://schemas.openxmlformats.org/officeDocument/2006/relationships/image" Target="../media/image123.png"/><Relationship Id="rId11" Type="http://schemas.openxmlformats.org/officeDocument/2006/relationships/image" Target="../media/image110.png"/><Relationship Id="rId33" Type="http://schemas.openxmlformats.org/officeDocument/2006/relationships/image" Target="../media/image124.png"/><Relationship Id="rId10" Type="http://schemas.openxmlformats.org/officeDocument/2006/relationships/image" Target="../media/image103.png"/><Relationship Id="rId32" Type="http://schemas.openxmlformats.org/officeDocument/2006/relationships/image" Target="../media/image125.png"/><Relationship Id="rId13" Type="http://schemas.openxmlformats.org/officeDocument/2006/relationships/image" Target="../media/image106.png"/><Relationship Id="rId35" Type="http://schemas.openxmlformats.org/officeDocument/2006/relationships/image" Target="../media/image126.png"/><Relationship Id="rId12" Type="http://schemas.openxmlformats.org/officeDocument/2006/relationships/image" Target="../media/image104.png"/><Relationship Id="rId34" Type="http://schemas.openxmlformats.org/officeDocument/2006/relationships/image" Target="../media/image160.png"/><Relationship Id="rId15" Type="http://schemas.openxmlformats.org/officeDocument/2006/relationships/image" Target="../media/image109.png"/><Relationship Id="rId37" Type="http://schemas.openxmlformats.org/officeDocument/2006/relationships/image" Target="../media/image129.jpg"/><Relationship Id="rId14" Type="http://schemas.openxmlformats.org/officeDocument/2006/relationships/image" Target="../media/image107.png"/><Relationship Id="rId36" Type="http://schemas.openxmlformats.org/officeDocument/2006/relationships/image" Target="../media/image128.jpg"/><Relationship Id="rId17" Type="http://schemas.openxmlformats.org/officeDocument/2006/relationships/image" Target="../media/image119.png"/><Relationship Id="rId39" Type="http://schemas.openxmlformats.org/officeDocument/2006/relationships/image" Target="../media/image127.png"/><Relationship Id="rId16" Type="http://schemas.openxmlformats.org/officeDocument/2006/relationships/image" Target="../media/image105.png"/><Relationship Id="rId38" Type="http://schemas.openxmlformats.org/officeDocument/2006/relationships/image" Target="../media/image136.png"/><Relationship Id="rId19" Type="http://schemas.openxmlformats.org/officeDocument/2006/relationships/image" Target="../media/image111.png"/><Relationship Id="rId18" Type="http://schemas.openxmlformats.org/officeDocument/2006/relationships/image" Target="../media/image10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9.png"/><Relationship Id="rId22" Type="http://schemas.openxmlformats.org/officeDocument/2006/relationships/image" Target="../media/image155.png"/><Relationship Id="rId21" Type="http://schemas.openxmlformats.org/officeDocument/2006/relationships/image" Target="../media/image151.png"/><Relationship Id="rId24" Type="http://schemas.openxmlformats.org/officeDocument/2006/relationships/image" Target="../media/image148.png"/><Relationship Id="rId23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7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26" Type="http://schemas.openxmlformats.org/officeDocument/2006/relationships/image" Target="../media/image152.png"/><Relationship Id="rId25" Type="http://schemas.openxmlformats.org/officeDocument/2006/relationships/image" Target="../media/image157.png"/><Relationship Id="rId28" Type="http://schemas.openxmlformats.org/officeDocument/2006/relationships/image" Target="../media/image154.png"/><Relationship Id="rId27" Type="http://schemas.openxmlformats.org/officeDocument/2006/relationships/image" Target="../media/image158.png"/><Relationship Id="rId5" Type="http://schemas.openxmlformats.org/officeDocument/2006/relationships/image" Target="../media/image131.png"/><Relationship Id="rId6" Type="http://schemas.openxmlformats.org/officeDocument/2006/relationships/image" Target="../media/image139.png"/><Relationship Id="rId29" Type="http://schemas.openxmlformats.org/officeDocument/2006/relationships/image" Target="../media/image161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31" Type="http://schemas.openxmlformats.org/officeDocument/2006/relationships/image" Target="../media/image163.png"/><Relationship Id="rId30" Type="http://schemas.openxmlformats.org/officeDocument/2006/relationships/image" Target="../media/image159.png"/><Relationship Id="rId11" Type="http://schemas.openxmlformats.org/officeDocument/2006/relationships/image" Target="../media/image144.png"/><Relationship Id="rId33" Type="http://schemas.openxmlformats.org/officeDocument/2006/relationships/image" Target="../media/image168.png"/><Relationship Id="rId10" Type="http://schemas.openxmlformats.org/officeDocument/2006/relationships/image" Target="../media/image143.png"/><Relationship Id="rId32" Type="http://schemas.openxmlformats.org/officeDocument/2006/relationships/image" Target="../media/image165.png"/><Relationship Id="rId13" Type="http://schemas.openxmlformats.org/officeDocument/2006/relationships/image" Target="../media/image156.png"/><Relationship Id="rId35" Type="http://schemas.openxmlformats.org/officeDocument/2006/relationships/image" Target="../media/image167.png"/><Relationship Id="rId12" Type="http://schemas.openxmlformats.org/officeDocument/2006/relationships/image" Target="../media/image142.png"/><Relationship Id="rId34" Type="http://schemas.openxmlformats.org/officeDocument/2006/relationships/image" Target="../media/image164.png"/><Relationship Id="rId15" Type="http://schemas.openxmlformats.org/officeDocument/2006/relationships/image" Target="../media/image147.png"/><Relationship Id="rId14" Type="http://schemas.openxmlformats.org/officeDocument/2006/relationships/image" Target="../media/image146.png"/><Relationship Id="rId17" Type="http://schemas.openxmlformats.org/officeDocument/2006/relationships/image" Target="../media/image145.png"/><Relationship Id="rId16" Type="http://schemas.openxmlformats.org/officeDocument/2006/relationships/image" Target="../media/image153.png"/><Relationship Id="rId19" Type="http://schemas.openxmlformats.org/officeDocument/2006/relationships/image" Target="../media/image200.png"/><Relationship Id="rId18" Type="http://schemas.openxmlformats.org/officeDocument/2006/relationships/image" Target="../media/image150.png"/></Relationships>
</file>

<file path=ppt/slides/_rels/slide14.xml.rels><?xml version="1.0" encoding="UTF-8" standalone="yes"?><Relationships xmlns="http://schemas.openxmlformats.org/package/2006/relationships"><Relationship Id="rId40" Type="http://schemas.openxmlformats.org/officeDocument/2006/relationships/image" Target="../media/image212.png"/><Relationship Id="rId20" Type="http://schemas.openxmlformats.org/officeDocument/2006/relationships/image" Target="../media/image181.png"/><Relationship Id="rId42" Type="http://schemas.openxmlformats.org/officeDocument/2006/relationships/image" Target="../media/image209.png"/><Relationship Id="rId41" Type="http://schemas.openxmlformats.org/officeDocument/2006/relationships/image" Target="../media/image206.png"/><Relationship Id="rId22" Type="http://schemas.openxmlformats.org/officeDocument/2006/relationships/image" Target="../media/image185.png"/><Relationship Id="rId21" Type="http://schemas.openxmlformats.org/officeDocument/2006/relationships/image" Target="../media/image184.png"/><Relationship Id="rId24" Type="http://schemas.openxmlformats.org/officeDocument/2006/relationships/image" Target="../media/image187.png"/><Relationship Id="rId23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6.png"/><Relationship Id="rId4" Type="http://schemas.openxmlformats.org/officeDocument/2006/relationships/image" Target="../media/image169.png"/><Relationship Id="rId9" Type="http://schemas.openxmlformats.org/officeDocument/2006/relationships/image" Target="../media/image171.png"/><Relationship Id="rId26" Type="http://schemas.openxmlformats.org/officeDocument/2006/relationships/image" Target="../media/image192.png"/><Relationship Id="rId25" Type="http://schemas.openxmlformats.org/officeDocument/2006/relationships/image" Target="../media/image190.png"/><Relationship Id="rId28" Type="http://schemas.openxmlformats.org/officeDocument/2006/relationships/image" Target="../media/image188.png"/><Relationship Id="rId27" Type="http://schemas.openxmlformats.org/officeDocument/2006/relationships/image" Target="../media/image193.png"/><Relationship Id="rId5" Type="http://schemas.openxmlformats.org/officeDocument/2006/relationships/image" Target="../media/image170.png"/><Relationship Id="rId6" Type="http://schemas.openxmlformats.org/officeDocument/2006/relationships/image" Target="../media/image173.png"/><Relationship Id="rId29" Type="http://schemas.openxmlformats.org/officeDocument/2006/relationships/image" Target="../media/image195.png"/><Relationship Id="rId7" Type="http://schemas.openxmlformats.org/officeDocument/2006/relationships/image" Target="../media/image174.png"/><Relationship Id="rId8" Type="http://schemas.openxmlformats.org/officeDocument/2006/relationships/image" Target="../media/image199.png"/><Relationship Id="rId31" Type="http://schemas.openxmlformats.org/officeDocument/2006/relationships/image" Target="../media/image197.png"/><Relationship Id="rId30" Type="http://schemas.openxmlformats.org/officeDocument/2006/relationships/image" Target="../media/image191.png"/><Relationship Id="rId11" Type="http://schemas.openxmlformats.org/officeDocument/2006/relationships/image" Target="../media/image175.png"/><Relationship Id="rId33" Type="http://schemas.openxmlformats.org/officeDocument/2006/relationships/image" Target="../media/image204.png"/><Relationship Id="rId10" Type="http://schemas.openxmlformats.org/officeDocument/2006/relationships/image" Target="../media/image172.png"/><Relationship Id="rId32" Type="http://schemas.openxmlformats.org/officeDocument/2006/relationships/image" Target="../media/image194.png"/><Relationship Id="rId13" Type="http://schemas.openxmlformats.org/officeDocument/2006/relationships/image" Target="../media/image176.png"/><Relationship Id="rId35" Type="http://schemas.openxmlformats.org/officeDocument/2006/relationships/image" Target="../media/image201.png"/><Relationship Id="rId12" Type="http://schemas.openxmlformats.org/officeDocument/2006/relationships/image" Target="../media/image177.png"/><Relationship Id="rId34" Type="http://schemas.openxmlformats.org/officeDocument/2006/relationships/image" Target="../media/image196.png"/><Relationship Id="rId15" Type="http://schemas.openxmlformats.org/officeDocument/2006/relationships/image" Target="../media/image178.png"/><Relationship Id="rId37" Type="http://schemas.openxmlformats.org/officeDocument/2006/relationships/image" Target="../media/image202.png"/><Relationship Id="rId14" Type="http://schemas.openxmlformats.org/officeDocument/2006/relationships/image" Target="../media/image179.png"/><Relationship Id="rId36" Type="http://schemas.openxmlformats.org/officeDocument/2006/relationships/image" Target="../media/image198.png"/><Relationship Id="rId17" Type="http://schemas.openxmlformats.org/officeDocument/2006/relationships/image" Target="../media/image189.png"/><Relationship Id="rId39" Type="http://schemas.openxmlformats.org/officeDocument/2006/relationships/image" Target="../media/image205.png"/><Relationship Id="rId16" Type="http://schemas.openxmlformats.org/officeDocument/2006/relationships/image" Target="../media/image180.png"/><Relationship Id="rId38" Type="http://schemas.openxmlformats.org/officeDocument/2006/relationships/image" Target="../media/image203.png"/><Relationship Id="rId19" Type="http://schemas.openxmlformats.org/officeDocument/2006/relationships/image" Target="../media/image183.png"/><Relationship Id="rId18" Type="http://schemas.openxmlformats.org/officeDocument/2006/relationships/image" Target="../media/image182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5.png"/><Relationship Id="rId22" Type="http://schemas.openxmlformats.org/officeDocument/2006/relationships/image" Target="../media/image227.png"/><Relationship Id="rId21" Type="http://schemas.openxmlformats.org/officeDocument/2006/relationships/image" Target="../media/image226.png"/><Relationship Id="rId24" Type="http://schemas.openxmlformats.org/officeDocument/2006/relationships/image" Target="../media/image252.png"/><Relationship Id="rId23" Type="http://schemas.openxmlformats.org/officeDocument/2006/relationships/image" Target="../media/image2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7.png"/><Relationship Id="rId4" Type="http://schemas.openxmlformats.org/officeDocument/2006/relationships/image" Target="../media/image220.png"/><Relationship Id="rId9" Type="http://schemas.openxmlformats.org/officeDocument/2006/relationships/image" Target="../media/image221.png"/><Relationship Id="rId26" Type="http://schemas.openxmlformats.org/officeDocument/2006/relationships/image" Target="../media/image272.png"/><Relationship Id="rId25" Type="http://schemas.openxmlformats.org/officeDocument/2006/relationships/image" Target="../media/image229.png"/><Relationship Id="rId27" Type="http://schemas.openxmlformats.org/officeDocument/2006/relationships/image" Target="../media/image234.png"/><Relationship Id="rId5" Type="http://schemas.openxmlformats.org/officeDocument/2006/relationships/image" Target="../media/image211.png"/><Relationship Id="rId6" Type="http://schemas.openxmlformats.org/officeDocument/2006/relationships/image" Target="../media/image208.png"/><Relationship Id="rId7" Type="http://schemas.openxmlformats.org/officeDocument/2006/relationships/image" Target="../media/image210.png"/><Relationship Id="rId8" Type="http://schemas.openxmlformats.org/officeDocument/2006/relationships/image" Target="../media/image214.png"/><Relationship Id="rId11" Type="http://schemas.openxmlformats.org/officeDocument/2006/relationships/image" Target="../media/image219.png"/><Relationship Id="rId10" Type="http://schemas.openxmlformats.org/officeDocument/2006/relationships/image" Target="../media/image216.png"/><Relationship Id="rId13" Type="http://schemas.openxmlformats.org/officeDocument/2006/relationships/image" Target="../media/image218.png"/><Relationship Id="rId12" Type="http://schemas.openxmlformats.org/officeDocument/2006/relationships/image" Target="../media/image215.png"/><Relationship Id="rId15" Type="http://schemas.openxmlformats.org/officeDocument/2006/relationships/image" Target="../media/image217.png"/><Relationship Id="rId14" Type="http://schemas.openxmlformats.org/officeDocument/2006/relationships/image" Target="../media/image232.png"/><Relationship Id="rId17" Type="http://schemas.openxmlformats.org/officeDocument/2006/relationships/image" Target="../media/image222.png"/><Relationship Id="rId16" Type="http://schemas.openxmlformats.org/officeDocument/2006/relationships/image" Target="../media/image224.png"/><Relationship Id="rId19" Type="http://schemas.openxmlformats.org/officeDocument/2006/relationships/image" Target="../media/image223.png"/><Relationship Id="rId18" Type="http://schemas.openxmlformats.org/officeDocument/2006/relationships/image" Target="../media/image228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50.png"/><Relationship Id="rId22" Type="http://schemas.openxmlformats.org/officeDocument/2006/relationships/image" Target="../media/image247.png"/><Relationship Id="rId21" Type="http://schemas.openxmlformats.org/officeDocument/2006/relationships/image" Target="../media/image248.png"/><Relationship Id="rId24" Type="http://schemas.openxmlformats.org/officeDocument/2006/relationships/image" Target="../media/image254.png"/><Relationship Id="rId23" Type="http://schemas.openxmlformats.org/officeDocument/2006/relationships/image" Target="../media/image2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5.png"/><Relationship Id="rId4" Type="http://schemas.openxmlformats.org/officeDocument/2006/relationships/image" Target="../media/image243.png"/><Relationship Id="rId9" Type="http://schemas.openxmlformats.org/officeDocument/2006/relationships/image" Target="../media/image230.png"/><Relationship Id="rId26" Type="http://schemas.openxmlformats.org/officeDocument/2006/relationships/image" Target="../media/image257.png"/><Relationship Id="rId25" Type="http://schemas.openxmlformats.org/officeDocument/2006/relationships/image" Target="../media/image258.png"/><Relationship Id="rId28" Type="http://schemas.openxmlformats.org/officeDocument/2006/relationships/image" Target="../media/image255.png"/><Relationship Id="rId27" Type="http://schemas.openxmlformats.org/officeDocument/2006/relationships/image" Target="../media/image262.png"/><Relationship Id="rId5" Type="http://schemas.openxmlformats.org/officeDocument/2006/relationships/image" Target="../media/image435.png"/><Relationship Id="rId6" Type="http://schemas.openxmlformats.org/officeDocument/2006/relationships/image" Target="../media/image231.png"/><Relationship Id="rId29" Type="http://schemas.openxmlformats.org/officeDocument/2006/relationships/image" Target="../media/image259.png"/><Relationship Id="rId7" Type="http://schemas.openxmlformats.org/officeDocument/2006/relationships/image" Target="../media/image242.png"/><Relationship Id="rId8" Type="http://schemas.openxmlformats.org/officeDocument/2006/relationships/image" Target="../media/image233.png"/><Relationship Id="rId31" Type="http://schemas.openxmlformats.org/officeDocument/2006/relationships/image" Target="../media/image256.png"/><Relationship Id="rId30" Type="http://schemas.openxmlformats.org/officeDocument/2006/relationships/image" Target="../media/image260.png"/><Relationship Id="rId11" Type="http://schemas.openxmlformats.org/officeDocument/2006/relationships/image" Target="../media/image239.png"/><Relationship Id="rId10" Type="http://schemas.openxmlformats.org/officeDocument/2006/relationships/image" Target="../media/image237.png"/><Relationship Id="rId32" Type="http://schemas.openxmlformats.org/officeDocument/2006/relationships/image" Target="../media/image264.png"/><Relationship Id="rId13" Type="http://schemas.openxmlformats.org/officeDocument/2006/relationships/image" Target="../media/image241.png"/><Relationship Id="rId12" Type="http://schemas.openxmlformats.org/officeDocument/2006/relationships/image" Target="../media/image244.png"/><Relationship Id="rId15" Type="http://schemas.openxmlformats.org/officeDocument/2006/relationships/image" Target="../media/image238.png"/><Relationship Id="rId14" Type="http://schemas.openxmlformats.org/officeDocument/2006/relationships/image" Target="../media/image240.png"/><Relationship Id="rId17" Type="http://schemas.openxmlformats.org/officeDocument/2006/relationships/image" Target="../media/image246.png"/><Relationship Id="rId16" Type="http://schemas.openxmlformats.org/officeDocument/2006/relationships/image" Target="../media/image245.png"/><Relationship Id="rId19" Type="http://schemas.openxmlformats.org/officeDocument/2006/relationships/image" Target="../media/image253.png"/><Relationship Id="rId18" Type="http://schemas.openxmlformats.org/officeDocument/2006/relationships/image" Target="../media/image251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8.png"/><Relationship Id="rId21" Type="http://schemas.openxmlformats.org/officeDocument/2006/relationships/image" Target="../media/image2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1.png"/><Relationship Id="rId4" Type="http://schemas.openxmlformats.org/officeDocument/2006/relationships/image" Target="../media/image263.png"/><Relationship Id="rId9" Type="http://schemas.openxmlformats.org/officeDocument/2006/relationships/image" Target="../media/image269.png"/><Relationship Id="rId5" Type="http://schemas.openxmlformats.org/officeDocument/2006/relationships/image" Target="../media/image268.png"/><Relationship Id="rId6" Type="http://schemas.openxmlformats.org/officeDocument/2006/relationships/image" Target="../media/image266.png"/><Relationship Id="rId7" Type="http://schemas.openxmlformats.org/officeDocument/2006/relationships/image" Target="../media/image270.png"/><Relationship Id="rId8" Type="http://schemas.openxmlformats.org/officeDocument/2006/relationships/image" Target="../media/image277.png"/><Relationship Id="rId11" Type="http://schemas.openxmlformats.org/officeDocument/2006/relationships/image" Target="../media/image301.png"/><Relationship Id="rId10" Type="http://schemas.openxmlformats.org/officeDocument/2006/relationships/image" Target="../media/image267.png"/><Relationship Id="rId13" Type="http://schemas.openxmlformats.org/officeDocument/2006/relationships/image" Target="../media/image271.png"/><Relationship Id="rId12" Type="http://schemas.openxmlformats.org/officeDocument/2006/relationships/image" Target="../media/image265.png"/><Relationship Id="rId15" Type="http://schemas.openxmlformats.org/officeDocument/2006/relationships/image" Target="../media/image275.png"/><Relationship Id="rId14" Type="http://schemas.openxmlformats.org/officeDocument/2006/relationships/image" Target="../media/image276.png"/><Relationship Id="rId17" Type="http://schemas.openxmlformats.org/officeDocument/2006/relationships/image" Target="../media/image274.png"/><Relationship Id="rId16" Type="http://schemas.openxmlformats.org/officeDocument/2006/relationships/image" Target="../media/image281.png"/><Relationship Id="rId19" Type="http://schemas.openxmlformats.org/officeDocument/2006/relationships/image" Target="../media/image280.png"/><Relationship Id="rId18" Type="http://schemas.openxmlformats.org/officeDocument/2006/relationships/image" Target="../media/image27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2.png"/><Relationship Id="rId4" Type="http://schemas.openxmlformats.org/officeDocument/2006/relationships/image" Target="../media/image283.png"/><Relationship Id="rId9" Type="http://schemas.openxmlformats.org/officeDocument/2006/relationships/image" Target="../media/image284.png"/><Relationship Id="rId5" Type="http://schemas.openxmlformats.org/officeDocument/2006/relationships/image" Target="../media/image289.png"/><Relationship Id="rId6" Type="http://schemas.openxmlformats.org/officeDocument/2006/relationships/image" Target="../media/image294.png"/><Relationship Id="rId7" Type="http://schemas.openxmlformats.org/officeDocument/2006/relationships/image" Target="../media/image285.png"/><Relationship Id="rId8" Type="http://schemas.openxmlformats.org/officeDocument/2006/relationships/image" Target="../media/image286.png"/><Relationship Id="rId11" Type="http://schemas.openxmlformats.org/officeDocument/2006/relationships/image" Target="../media/image288.png"/><Relationship Id="rId10" Type="http://schemas.openxmlformats.org/officeDocument/2006/relationships/image" Target="../media/image29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40" Type="http://schemas.openxmlformats.org/officeDocument/2006/relationships/image" Target="../media/image354.png"/><Relationship Id="rId20" Type="http://schemas.openxmlformats.org/officeDocument/2006/relationships/image" Target="../media/image304.png"/><Relationship Id="rId42" Type="http://schemas.openxmlformats.org/officeDocument/2006/relationships/image" Target="../media/image326.png"/><Relationship Id="rId41" Type="http://schemas.openxmlformats.org/officeDocument/2006/relationships/image" Target="../media/image334.png"/><Relationship Id="rId22" Type="http://schemas.openxmlformats.org/officeDocument/2006/relationships/image" Target="../media/image314.png"/><Relationship Id="rId44" Type="http://schemas.openxmlformats.org/officeDocument/2006/relationships/image" Target="../media/image323.png"/><Relationship Id="rId21" Type="http://schemas.openxmlformats.org/officeDocument/2006/relationships/image" Target="../media/image311.png"/><Relationship Id="rId43" Type="http://schemas.openxmlformats.org/officeDocument/2006/relationships/image" Target="../media/image328.png"/><Relationship Id="rId24" Type="http://schemas.openxmlformats.org/officeDocument/2006/relationships/image" Target="../media/image309.png"/><Relationship Id="rId23" Type="http://schemas.openxmlformats.org/officeDocument/2006/relationships/image" Target="../media/image3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7.png"/><Relationship Id="rId4" Type="http://schemas.openxmlformats.org/officeDocument/2006/relationships/image" Target="../media/image296.png"/><Relationship Id="rId9" Type="http://schemas.openxmlformats.org/officeDocument/2006/relationships/image" Target="../media/image297.png"/><Relationship Id="rId26" Type="http://schemas.openxmlformats.org/officeDocument/2006/relationships/image" Target="../media/image317.png"/><Relationship Id="rId25" Type="http://schemas.openxmlformats.org/officeDocument/2006/relationships/image" Target="../media/image307.png"/><Relationship Id="rId28" Type="http://schemas.openxmlformats.org/officeDocument/2006/relationships/image" Target="../media/image312.png"/><Relationship Id="rId27" Type="http://schemas.openxmlformats.org/officeDocument/2006/relationships/image" Target="../media/image315.png"/><Relationship Id="rId5" Type="http://schemas.openxmlformats.org/officeDocument/2006/relationships/image" Target="../media/image295.png"/><Relationship Id="rId6" Type="http://schemas.openxmlformats.org/officeDocument/2006/relationships/image" Target="../media/image290.png"/><Relationship Id="rId29" Type="http://schemas.openxmlformats.org/officeDocument/2006/relationships/image" Target="../media/image316.png"/><Relationship Id="rId7" Type="http://schemas.openxmlformats.org/officeDocument/2006/relationships/image" Target="../media/image299.png"/><Relationship Id="rId8" Type="http://schemas.openxmlformats.org/officeDocument/2006/relationships/image" Target="../media/image292.png"/><Relationship Id="rId31" Type="http://schemas.openxmlformats.org/officeDocument/2006/relationships/image" Target="../media/image319.png"/><Relationship Id="rId30" Type="http://schemas.openxmlformats.org/officeDocument/2006/relationships/image" Target="../media/image318.png"/><Relationship Id="rId11" Type="http://schemas.openxmlformats.org/officeDocument/2006/relationships/image" Target="../media/image293.png"/><Relationship Id="rId33" Type="http://schemas.openxmlformats.org/officeDocument/2006/relationships/image" Target="../media/image330.png"/><Relationship Id="rId10" Type="http://schemas.openxmlformats.org/officeDocument/2006/relationships/image" Target="../media/image300.png"/><Relationship Id="rId32" Type="http://schemas.openxmlformats.org/officeDocument/2006/relationships/image" Target="../media/image321.png"/><Relationship Id="rId13" Type="http://schemas.openxmlformats.org/officeDocument/2006/relationships/image" Target="../media/image303.png"/><Relationship Id="rId35" Type="http://schemas.openxmlformats.org/officeDocument/2006/relationships/image" Target="../media/image327.png"/><Relationship Id="rId12" Type="http://schemas.openxmlformats.org/officeDocument/2006/relationships/image" Target="../media/image298.png"/><Relationship Id="rId34" Type="http://schemas.openxmlformats.org/officeDocument/2006/relationships/image" Target="../media/image324.png"/><Relationship Id="rId15" Type="http://schemas.openxmlformats.org/officeDocument/2006/relationships/image" Target="../media/image308.png"/><Relationship Id="rId37" Type="http://schemas.openxmlformats.org/officeDocument/2006/relationships/image" Target="../media/image325.png"/><Relationship Id="rId14" Type="http://schemas.openxmlformats.org/officeDocument/2006/relationships/image" Target="../media/image320.png"/><Relationship Id="rId36" Type="http://schemas.openxmlformats.org/officeDocument/2006/relationships/image" Target="../media/image322.png"/><Relationship Id="rId17" Type="http://schemas.openxmlformats.org/officeDocument/2006/relationships/image" Target="../media/image305.png"/><Relationship Id="rId39" Type="http://schemas.openxmlformats.org/officeDocument/2006/relationships/image" Target="../media/image333.png"/><Relationship Id="rId16" Type="http://schemas.openxmlformats.org/officeDocument/2006/relationships/image" Target="../media/image310.png"/><Relationship Id="rId38" Type="http://schemas.openxmlformats.org/officeDocument/2006/relationships/image" Target="../media/image332.png"/><Relationship Id="rId19" Type="http://schemas.openxmlformats.org/officeDocument/2006/relationships/image" Target="../media/image302.png"/><Relationship Id="rId18" Type="http://schemas.openxmlformats.org/officeDocument/2006/relationships/image" Target="../media/image30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9.png"/><Relationship Id="rId4" Type="http://schemas.openxmlformats.org/officeDocument/2006/relationships/image" Target="../media/image331.png"/><Relationship Id="rId9" Type="http://schemas.openxmlformats.org/officeDocument/2006/relationships/image" Target="../media/image346.png"/><Relationship Id="rId5" Type="http://schemas.openxmlformats.org/officeDocument/2006/relationships/image" Target="../media/image335.png"/><Relationship Id="rId6" Type="http://schemas.openxmlformats.org/officeDocument/2006/relationships/image" Target="../media/image336.png"/><Relationship Id="rId7" Type="http://schemas.openxmlformats.org/officeDocument/2006/relationships/image" Target="../media/image337.png"/><Relationship Id="rId8" Type="http://schemas.openxmlformats.org/officeDocument/2006/relationships/image" Target="../media/image338.png"/><Relationship Id="rId10" Type="http://schemas.openxmlformats.org/officeDocument/2006/relationships/image" Target="../media/image34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0.png"/><Relationship Id="rId4" Type="http://schemas.openxmlformats.org/officeDocument/2006/relationships/image" Target="../media/image348.png"/><Relationship Id="rId9" Type="http://schemas.openxmlformats.org/officeDocument/2006/relationships/image" Target="../media/image341.png"/><Relationship Id="rId5" Type="http://schemas.openxmlformats.org/officeDocument/2006/relationships/image" Target="../media/image339.png"/><Relationship Id="rId6" Type="http://schemas.openxmlformats.org/officeDocument/2006/relationships/image" Target="../media/image352.png"/><Relationship Id="rId7" Type="http://schemas.openxmlformats.org/officeDocument/2006/relationships/image" Target="../media/image347.png"/><Relationship Id="rId8" Type="http://schemas.openxmlformats.org/officeDocument/2006/relationships/image" Target="../media/image344.png"/><Relationship Id="rId11" Type="http://schemas.openxmlformats.org/officeDocument/2006/relationships/image" Target="../media/image349.png"/><Relationship Id="rId10" Type="http://schemas.openxmlformats.org/officeDocument/2006/relationships/image" Target="../media/image343.png"/><Relationship Id="rId12" Type="http://schemas.openxmlformats.org/officeDocument/2006/relationships/image" Target="../media/image35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53.png"/><Relationship Id="rId4" Type="http://schemas.openxmlformats.org/officeDocument/2006/relationships/image" Target="../media/image350.png"/><Relationship Id="rId9" Type="http://schemas.openxmlformats.org/officeDocument/2006/relationships/image" Target="../media/image358.png"/><Relationship Id="rId5" Type="http://schemas.openxmlformats.org/officeDocument/2006/relationships/image" Target="../media/image345.png"/><Relationship Id="rId6" Type="http://schemas.openxmlformats.org/officeDocument/2006/relationships/image" Target="../media/image355.png"/><Relationship Id="rId7" Type="http://schemas.openxmlformats.org/officeDocument/2006/relationships/image" Target="../media/image356.png"/><Relationship Id="rId8" Type="http://schemas.openxmlformats.org/officeDocument/2006/relationships/image" Target="../media/image357.png"/><Relationship Id="rId10" Type="http://schemas.openxmlformats.org/officeDocument/2006/relationships/image" Target="../media/image37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59.png"/><Relationship Id="rId4" Type="http://schemas.openxmlformats.org/officeDocument/2006/relationships/image" Target="../media/image362.png"/><Relationship Id="rId5" Type="http://schemas.openxmlformats.org/officeDocument/2006/relationships/image" Target="../media/image360.png"/><Relationship Id="rId6" Type="http://schemas.openxmlformats.org/officeDocument/2006/relationships/image" Target="../media/image374.png"/><Relationship Id="rId7" Type="http://schemas.openxmlformats.org/officeDocument/2006/relationships/image" Target="../media/image36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5.png"/><Relationship Id="rId4" Type="http://schemas.openxmlformats.org/officeDocument/2006/relationships/image" Target="../media/image370.png"/><Relationship Id="rId9" Type="http://schemas.openxmlformats.org/officeDocument/2006/relationships/image" Target="../media/image363.png"/><Relationship Id="rId5" Type="http://schemas.openxmlformats.org/officeDocument/2006/relationships/image" Target="../media/image371.png"/><Relationship Id="rId6" Type="http://schemas.openxmlformats.org/officeDocument/2006/relationships/image" Target="../media/image367.png"/><Relationship Id="rId7" Type="http://schemas.openxmlformats.org/officeDocument/2006/relationships/image" Target="../media/image361.png"/><Relationship Id="rId8" Type="http://schemas.openxmlformats.org/officeDocument/2006/relationships/image" Target="../media/image366.png"/><Relationship Id="rId11" Type="http://schemas.openxmlformats.org/officeDocument/2006/relationships/image" Target="../media/image372.png"/><Relationship Id="rId10" Type="http://schemas.openxmlformats.org/officeDocument/2006/relationships/image" Target="../media/image364.png"/><Relationship Id="rId12" Type="http://schemas.openxmlformats.org/officeDocument/2006/relationships/image" Target="../media/image369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94.png"/><Relationship Id="rId21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5.png"/><Relationship Id="rId4" Type="http://schemas.openxmlformats.org/officeDocument/2006/relationships/image" Target="../media/image379.png"/><Relationship Id="rId9" Type="http://schemas.openxmlformats.org/officeDocument/2006/relationships/image" Target="../media/image382.png"/><Relationship Id="rId5" Type="http://schemas.openxmlformats.org/officeDocument/2006/relationships/image" Target="../media/image377.png"/><Relationship Id="rId6" Type="http://schemas.openxmlformats.org/officeDocument/2006/relationships/image" Target="../media/image378.png"/><Relationship Id="rId7" Type="http://schemas.openxmlformats.org/officeDocument/2006/relationships/image" Target="../media/image376.png"/><Relationship Id="rId8" Type="http://schemas.openxmlformats.org/officeDocument/2006/relationships/image" Target="../media/image381.png"/><Relationship Id="rId11" Type="http://schemas.openxmlformats.org/officeDocument/2006/relationships/image" Target="../media/image384.png"/><Relationship Id="rId10" Type="http://schemas.openxmlformats.org/officeDocument/2006/relationships/image" Target="../media/image380.png"/><Relationship Id="rId13" Type="http://schemas.openxmlformats.org/officeDocument/2006/relationships/image" Target="../media/image385.png"/><Relationship Id="rId12" Type="http://schemas.openxmlformats.org/officeDocument/2006/relationships/image" Target="../media/image383.png"/><Relationship Id="rId15" Type="http://schemas.openxmlformats.org/officeDocument/2006/relationships/image" Target="../media/image387.png"/><Relationship Id="rId14" Type="http://schemas.openxmlformats.org/officeDocument/2006/relationships/image" Target="../media/image389.png"/><Relationship Id="rId17" Type="http://schemas.openxmlformats.org/officeDocument/2006/relationships/image" Target="../media/image391.png"/><Relationship Id="rId16" Type="http://schemas.openxmlformats.org/officeDocument/2006/relationships/image" Target="../media/image392.png"/><Relationship Id="rId19" Type="http://schemas.openxmlformats.org/officeDocument/2006/relationships/image" Target="../media/image388.png"/><Relationship Id="rId18" Type="http://schemas.openxmlformats.org/officeDocument/2006/relationships/image" Target="../media/image38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0.png"/><Relationship Id="rId4" Type="http://schemas.openxmlformats.org/officeDocument/2006/relationships/image" Target="../media/image396.png"/><Relationship Id="rId5" Type="http://schemas.openxmlformats.org/officeDocument/2006/relationships/image" Target="../media/image395.png"/><Relationship Id="rId6" Type="http://schemas.openxmlformats.org/officeDocument/2006/relationships/image" Target="../media/image397.png"/><Relationship Id="rId7" Type="http://schemas.openxmlformats.org/officeDocument/2006/relationships/image" Target="../media/image4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1.png"/><Relationship Id="rId4" Type="http://schemas.openxmlformats.org/officeDocument/2006/relationships/image" Target="../media/image398.png"/></Relationships>
</file>

<file path=ppt/slides/_rels/slide3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15.png"/><Relationship Id="rId22" Type="http://schemas.openxmlformats.org/officeDocument/2006/relationships/image" Target="../media/image416.png"/><Relationship Id="rId21" Type="http://schemas.openxmlformats.org/officeDocument/2006/relationships/image" Target="../media/image421.png"/><Relationship Id="rId24" Type="http://schemas.openxmlformats.org/officeDocument/2006/relationships/image" Target="../media/image417.png"/><Relationship Id="rId23" Type="http://schemas.openxmlformats.org/officeDocument/2006/relationships/image" Target="../media/image41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9.png"/><Relationship Id="rId4" Type="http://schemas.openxmlformats.org/officeDocument/2006/relationships/image" Target="../media/image411.png"/><Relationship Id="rId9" Type="http://schemas.openxmlformats.org/officeDocument/2006/relationships/image" Target="../media/image404.png"/><Relationship Id="rId26" Type="http://schemas.openxmlformats.org/officeDocument/2006/relationships/image" Target="../media/image423.png"/><Relationship Id="rId25" Type="http://schemas.openxmlformats.org/officeDocument/2006/relationships/image" Target="../media/image426.png"/><Relationship Id="rId28" Type="http://schemas.openxmlformats.org/officeDocument/2006/relationships/image" Target="../media/image429.png"/><Relationship Id="rId27" Type="http://schemas.openxmlformats.org/officeDocument/2006/relationships/image" Target="../media/image422.png"/><Relationship Id="rId5" Type="http://schemas.openxmlformats.org/officeDocument/2006/relationships/image" Target="../media/image403.png"/><Relationship Id="rId6" Type="http://schemas.openxmlformats.org/officeDocument/2006/relationships/image" Target="../media/image400.png"/><Relationship Id="rId29" Type="http://schemas.openxmlformats.org/officeDocument/2006/relationships/image" Target="../media/image424.png"/><Relationship Id="rId7" Type="http://schemas.openxmlformats.org/officeDocument/2006/relationships/image" Target="../media/image406.png"/><Relationship Id="rId8" Type="http://schemas.openxmlformats.org/officeDocument/2006/relationships/image" Target="../media/image408.png"/><Relationship Id="rId31" Type="http://schemas.openxmlformats.org/officeDocument/2006/relationships/image" Target="../media/image425.png"/><Relationship Id="rId30" Type="http://schemas.openxmlformats.org/officeDocument/2006/relationships/image" Target="../media/image432.png"/><Relationship Id="rId11" Type="http://schemas.openxmlformats.org/officeDocument/2006/relationships/image" Target="../media/image410.png"/><Relationship Id="rId33" Type="http://schemas.openxmlformats.org/officeDocument/2006/relationships/image" Target="../media/image431.png"/><Relationship Id="rId10" Type="http://schemas.openxmlformats.org/officeDocument/2006/relationships/image" Target="../media/image407.png"/><Relationship Id="rId32" Type="http://schemas.openxmlformats.org/officeDocument/2006/relationships/image" Target="../media/image427.png"/><Relationship Id="rId13" Type="http://schemas.openxmlformats.org/officeDocument/2006/relationships/image" Target="../media/image412.png"/><Relationship Id="rId35" Type="http://schemas.openxmlformats.org/officeDocument/2006/relationships/image" Target="../media/image433.png"/><Relationship Id="rId12" Type="http://schemas.openxmlformats.org/officeDocument/2006/relationships/image" Target="../media/image402.png"/><Relationship Id="rId34" Type="http://schemas.openxmlformats.org/officeDocument/2006/relationships/image" Target="../media/image430.png"/><Relationship Id="rId15" Type="http://schemas.openxmlformats.org/officeDocument/2006/relationships/image" Target="../media/image409.png"/><Relationship Id="rId37" Type="http://schemas.openxmlformats.org/officeDocument/2006/relationships/image" Target="../media/image434.png"/><Relationship Id="rId14" Type="http://schemas.openxmlformats.org/officeDocument/2006/relationships/image" Target="../media/image405.png"/><Relationship Id="rId36" Type="http://schemas.openxmlformats.org/officeDocument/2006/relationships/image" Target="../media/image436.png"/><Relationship Id="rId17" Type="http://schemas.openxmlformats.org/officeDocument/2006/relationships/image" Target="../media/image413.png"/><Relationship Id="rId16" Type="http://schemas.openxmlformats.org/officeDocument/2006/relationships/image" Target="../media/image418.png"/><Relationship Id="rId38" Type="http://schemas.openxmlformats.org/officeDocument/2006/relationships/image" Target="../media/image439.jpg"/><Relationship Id="rId19" Type="http://schemas.openxmlformats.org/officeDocument/2006/relationships/image" Target="../media/image414.png"/><Relationship Id="rId18" Type="http://schemas.openxmlformats.org/officeDocument/2006/relationships/image" Target="../media/image420.png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55.png"/><Relationship Id="rId22" Type="http://schemas.openxmlformats.org/officeDocument/2006/relationships/image" Target="../media/image464.png"/><Relationship Id="rId21" Type="http://schemas.openxmlformats.org/officeDocument/2006/relationships/image" Target="../media/image453.png"/><Relationship Id="rId24" Type="http://schemas.openxmlformats.org/officeDocument/2006/relationships/image" Target="../media/image454.png"/><Relationship Id="rId23" Type="http://schemas.openxmlformats.org/officeDocument/2006/relationships/image" Target="../media/image45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7.png"/><Relationship Id="rId4" Type="http://schemas.openxmlformats.org/officeDocument/2006/relationships/image" Target="../media/image440.png"/><Relationship Id="rId9" Type="http://schemas.openxmlformats.org/officeDocument/2006/relationships/image" Target="../media/image447.png"/><Relationship Id="rId26" Type="http://schemas.openxmlformats.org/officeDocument/2006/relationships/image" Target="../media/image459.png"/><Relationship Id="rId25" Type="http://schemas.openxmlformats.org/officeDocument/2006/relationships/image" Target="../media/image460.png"/><Relationship Id="rId28" Type="http://schemas.openxmlformats.org/officeDocument/2006/relationships/image" Target="../media/image461.png"/><Relationship Id="rId27" Type="http://schemas.openxmlformats.org/officeDocument/2006/relationships/image" Target="../media/image466.png"/><Relationship Id="rId5" Type="http://schemas.openxmlformats.org/officeDocument/2006/relationships/image" Target="../media/image441.png"/><Relationship Id="rId6" Type="http://schemas.openxmlformats.org/officeDocument/2006/relationships/image" Target="../media/image438.png"/><Relationship Id="rId29" Type="http://schemas.openxmlformats.org/officeDocument/2006/relationships/image" Target="../media/image465.png"/><Relationship Id="rId7" Type="http://schemas.openxmlformats.org/officeDocument/2006/relationships/image" Target="../media/image443.png"/><Relationship Id="rId8" Type="http://schemas.openxmlformats.org/officeDocument/2006/relationships/image" Target="../media/image446.png"/><Relationship Id="rId31" Type="http://schemas.openxmlformats.org/officeDocument/2006/relationships/image" Target="../media/image462.png"/><Relationship Id="rId30" Type="http://schemas.openxmlformats.org/officeDocument/2006/relationships/image" Target="../media/image463.png"/><Relationship Id="rId11" Type="http://schemas.openxmlformats.org/officeDocument/2006/relationships/image" Target="../media/image445.png"/><Relationship Id="rId33" Type="http://schemas.openxmlformats.org/officeDocument/2006/relationships/image" Target="../media/image470.png"/><Relationship Id="rId10" Type="http://schemas.openxmlformats.org/officeDocument/2006/relationships/image" Target="../media/image442.png"/><Relationship Id="rId32" Type="http://schemas.openxmlformats.org/officeDocument/2006/relationships/image" Target="../media/image469.png"/><Relationship Id="rId13" Type="http://schemas.openxmlformats.org/officeDocument/2006/relationships/image" Target="../media/image449.png"/><Relationship Id="rId35" Type="http://schemas.openxmlformats.org/officeDocument/2006/relationships/image" Target="../media/image553.png"/><Relationship Id="rId12" Type="http://schemas.openxmlformats.org/officeDocument/2006/relationships/image" Target="../media/image444.png"/><Relationship Id="rId34" Type="http://schemas.openxmlformats.org/officeDocument/2006/relationships/image" Target="../media/image467.png"/><Relationship Id="rId15" Type="http://schemas.openxmlformats.org/officeDocument/2006/relationships/image" Target="../media/image451.png"/><Relationship Id="rId14" Type="http://schemas.openxmlformats.org/officeDocument/2006/relationships/image" Target="../media/image448.png"/><Relationship Id="rId36" Type="http://schemas.openxmlformats.org/officeDocument/2006/relationships/image" Target="../media/image468.png"/><Relationship Id="rId17" Type="http://schemas.openxmlformats.org/officeDocument/2006/relationships/image" Target="../media/image456.png"/><Relationship Id="rId16" Type="http://schemas.openxmlformats.org/officeDocument/2006/relationships/image" Target="../media/image450.png"/><Relationship Id="rId19" Type="http://schemas.openxmlformats.org/officeDocument/2006/relationships/image" Target="../media/image452.png"/><Relationship Id="rId18" Type="http://schemas.openxmlformats.org/officeDocument/2006/relationships/image" Target="../media/image457.png"/></Relationships>
</file>

<file path=ppt/slides/_rels/slide33.xml.rels><?xml version="1.0" encoding="UTF-8" standalone="yes"?><Relationships xmlns="http://schemas.openxmlformats.org/package/2006/relationships"><Relationship Id="rId40" Type="http://schemas.openxmlformats.org/officeDocument/2006/relationships/image" Target="../media/image507.png"/><Relationship Id="rId42" Type="http://schemas.openxmlformats.org/officeDocument/2006/relationships/image" Target="../media/image511.png"/><Relationship Id="rId41" Type="http://schemas.openxmlformats.org/officeDocument/2006/relationships/image" Target="../media/image509.png"/><Relationship Id="rId44" Type="http://schemas.openxmlformats.org/officeDocument/2006/relationships/image" Target="../media/image510.png"/><Relationship Id="rId43" Type="http://schemas.openxmlformats.org/officeDocument/2006/relationships/image" Target="../media/image516.png"/><Relationship Id="rId46" Type="http://schemas.openxmlformats.org/officeDocument/2006/relationships/image" Target="../media/image517.png"/><Relationship Id="rId45" Type="http://schemas.openxmlformats.org/officeDocument/2006/relationships/image" Target="../media/image5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1.png"/><Relationship Id="rId4" Type="http://schemas.openxmlformats.org/officeDocument/2006/relationships/image" Target="../media/image478.png"/><Relationship Id="rId9" Type="http://schemas.openxmlformats.org/officeDocument/2006/relationships/image" Target="../media/image473.png"/><Relationship Id="rId48" Type="http://schemas.openxmlformats.org/officeDocument/2006/relationships/image" Target="../media/image518.png"/><Relationship Id="rId47" Type="http://schemas.openxmlformats.org/officeDocument/2006/relationships/image" Target="../media/image524.png"/><Relationship Id="rId49" Type="http://schemas.openxmlformats.org/officeDocument/2006/relationships/image" Target="../media/image515.png"/><Relationship Id="rId5" Type="http://schemas.openxmlformats.org/officeDocument/2006/relationships/image" Target="../media/image475.png"/><Relationship Id="rId6" Type="http://schemas.openxmlformats.org/officeDocument/2006/relationships/image" Target="../media/image472.png"/><Relationship Id="rId7" Type="http://schemas.openxmlformats.org/officeDocument/2006/relationships/image" Target="../media/image474.png"/><Relationship Id="rId8" Type="http://schemas.openxmlformats.org/officeDocument/2006/relationships/image" Target="../media/image479.png"/><Relationship Id="rId31" Type="http://schemas.openxmlformats.org/officeDocument/2006/relationships/image" Target="../media/image496.png"/><Relationship Id="rId30" Type="http://schemas.openxmlformats.org/officeDocument/2006/relationships/image" Target="../media/image499.png"/><Relationship Id="rId33" Type="http://schemas.openxmlformats.org/officeDocument/2006/relationships/image" Target="../media/image504.png"/><Relationship Id="rId32" Type="http://schemas.openxmlformats.org/officeDocument/2006/relationships/image" Target="../media/image501.png"/><Relationship Id="rId35" Type="http://schemas.openxmlformats.org/officeDocument/2006/relationships/image" Target="../media/image500.png"/><Relationship Id="rId34" Type="http://schemas.openxmlformats.org/officeDocument/2006/relationships/image" Target="../media/image502.png"/><Relationship Id="rId37" Type="http://schemas.openxmlformats.org/officeDocument/2006/relationships/image" Target="../media/image508.png"/><Relationship Id="rId36" Type="http://schemas.openxmlformats.org/officeDocument/2006/relationships/image" Target="../media/image503.png"/><Relationship Id="rId39" Type="http://schemas.openxmlformats.org/officeDocument/2006/relationships/image" Target="../media/image505.png"/><Relationship Id="rId38" Type="http://schemas.openxmlformats.org/officeDocument/2006/relationships/image" Target="../media/image506.png"/><Relationship Id="rId20" Type="http://schemas.openxmlformats.org/officeDocument/2006/relationships/image" Target="../media/image487.png"/><Relationship Id="rId22" Type="http://schemas.openxmlformats.org/officeDocument/2006/relationships/image" Target="../media/image490.png"/><Relationship Id="rId21" Type="http://schemas.openxmlformats.org/officeDocument/2006/relationships/image" Target="../media/image489.png"/><Relationship Id="rId24" Type="http://schemas.openxmlformats.org/officeDocument/2006/relationships/image" Target="../media/image495.png"/><Relationship Id="rId23" Type="http://schemas.openxmlformats.org/officeDocument/2006/relationships/image" Target="../media/image492.png"/><Relationship Id="rId26" Type="http://schemas.openxmlformats.org/officeDocument/2006/relationships/image" Target="../media/image491.png"/><Relationship Id="rId25" Type="http://schemas.openxmlformats.org/officeDocument/2006/relationships/image" Target="../media/image497.png"/><Relationship Id="rId28" Type="http://schemas.openxmlformats.org/officeDocument/2006/relationships/image" Target="../media/image493.png"/><Relationship Id="rId27" Type="http://schemas.openxmlformats.org/officeDocument/2006/relationships/image" Target="../media/image494.png"/><Relationship Id="rId29" Type="http://schemas.openxmlformats.org/officeDocument/2006/relationships/image" Target="../media/image498.png"/><Relationship Id="rId51" Type="http://schemas.openxmlformats.org/officeDocument/2006/relationships/image" Target="../media/image514.png"/><Relationship Id="rId50" Type="http://schemas.openxmlformats.org/officeDocument/2006/relationships/image" Target="../media/image513.png"/><Relationship Id="rId53" Type="http://schemas.openxmlformats.org/officeDocument/2006/relationships/image" Target="../media/image519.png"/><Relationship Id="rId52" Type="http://schemas.openxmlformats.org/officeDocument/2006/relationships/image" Target="../media/image520.png"/><Relationship Id="rId11" Type="http://schemas.openxmlformats.org/officeDocument/2006/relationships/image" Target="../media/image480.png"/><Relationship Id="rId55" Type="http://schemas.openxmlformats.org/officeDocument/2006/relationships/image" Target="../media/image522.png"/><Relationship Id="rId10" Type="http://schemas.openxmlformats.org/officeDocument/2006/relationships/image" Target="../media/image476.png"/><Relationship Id="rId54" Type="http://schemas.openxmlformats.org/officeDocument/2006/relationships/image" Target="../media/image523.png"/><Relationship Id="rId13" Type="http://schemas.openxmlformats.org/officeDocument/2006/relationships/image" Target="../media/image477.png"/><Relationship Id="rId12" Type="http://schemas.openxmlformats.org/officeDocument/2006/relationships/image" Target="../media/image482.png"/><Relationship Id="rId15" Type="http://schemas.openxmlformats.org/officeDocument/2006/relationships/image" Target="../media/image481.png"/><Relationship Id="rId14" Type="http://schemas.openxmlformats.org/officeDocument/2006/relationships/image" Target="../media/image483.png"/><Relationship Id="rId17" Type="http://schemas.openxmlformats.org/officeDocument/2006/relationships/image" Target="../media/image485.png"/><Relationship Id="rId16" Type="http://schemas.openxmlformats.org/officeDocument/2006/relationships/image" Target="../media/image484.png"/><Relationship Id="rId19" Type="http://schemas.openxmlformats.org/officeDocument/2006/relationships/image" Target="../media/image486.png"/><Relationship Id="rId18" Type="http://schemas.openxmlformats.org/officeDocument/2006/relationships/image" Target="../media/image48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21.png"/><Relationship Id="rId4" Type="http://schemas.openxmlformats.org/officeDocument/2006/relationships/image" Target="../media/image528.png"/><Relationship Id="rId9" Type="http://schemas.openxmlformats.org/officeDocument/2006/relationships/image" Target="../media/image529.png"/><Relationship Id="rId5" Type="http://schemas.openxmlformats.org/officeDocument/2006/relationships/image" Target="../media/image525.png"/><Relationship Id="rId6" Type="http://schemas.openxmlformats.org/officeDocument/2006/relationships/image" Target="../media/image527.png"/><Relationship Id="rId7" Type="http://schemas.openxmlformats.org/officeDocument/2006/relationships/image" Target="../media/image536.png"/><Relationship Id="rId8" Type="http://schemas.openxmlformats.org/officeDocument/2006/relationships/image" Target="../media/image526.png"/><Relationship Id="rId20" Type="http://schemas.openxmlformats.org/officeDocument/2006/relationships/image" Target="../media/image538.png"/><Relationship Id="rId22" Type="http://schemas.openxmlformats.org/officeDocument/2006/relationships/image" Target="../media/image543.png"/><Relationship Id="rId21" Type="http://schemas.openxmlformats.org/officeDocument/2006/relationships/image" Target="../media/image540.png"/><Relationship Id="rId24" Type="http://schemas.openxmlformats.org/officeDocument/2006/relationships/image" Target="../media/image549.png"/><Relationship Id="rId23" Type="http://schemas.openxmlformats.org/officeDocument/2006/relationships/image" Target="../media/image544.png"/><Relationship Id="rId26" Type="http://schemas.openxmlformats.org/officeDocument/2006/relationships/image" Target="../media/image561.png"/><Relationship Id="rId25" Type="http://schemas.openxmlformats.org/officeDocument/2006/relationships/image" Target="../media/image545.png"/><Relationship Id="rId28" Type="http://schemas.openxmlformats.org/officeDocument/2006/relationships/image" Target="../media/image552.png"/><Relationship Id="rId27" Type="http://schemas.openxmlformats.org/officeDocument/2006/relationships/image" Target="../media/image551.png"/><Relationship Id="rId11" Type="http://schemas.openxmlformats.org/officeDocument/2006/relationships/image" Target="../media/image535.png"/><Relationship Id="rId10" Type="http://schemas.openxmlformats.org/officeDocument/2006/relationships/image" Target="../media/image532.png"/><Relationship Id="rId13" Type="http://schemas.openxmlformats.org/officeDocument/2006/relationships/image" Target="../media/image541.png"/><Relationship Id="rId12" Type="http://schemas.openxmlformats.org/officeDocument/2006/relationships/image" Target="../media/image531.png"/><Relationship Id="rId15" Type="http://schemas.openxmlformats.org/officeDocument/2006/relationships/image" Target="../media/image534.png"/><Relationship Id="rId14" Type="http://schemas.openxmlformats.org/officeDocument/2006/relationships/image" Target="../media/image537.png"/><Relationship Id="rId17" Type="http://schemas.openxmlformats.org/officeDocument/2006/relationships/image" Target="../media/image530.png"/><Relationship Id="rId16" Type="http://schemas.openxmlformats.org/officeDocument/2006/relationships/image" Target="../media/image539.png"/><Relationship Id="rId19" Type="http://schemas.openxmlformats.org/officeDocument/2006/relationships/image" Target="../media/image542.png"/><Relationship Id="rId18" Type="http://schemas.openxmlformats.org/officeDocument/2006/relationships/image" Target="../media/image5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0.png"/><Relationship Id="rId4" Type="http://schemas.openxmlformats.org/officeDocument/2006/relationships/image" Target="../media/image548.png"/><Relationship Id="rId9" Type="http://schemas.openxmlformats.org/officeDocument/2006/relationships/image" Target="../media/image556.png"/><Relationship Id="rId5" Type="http://schemas.openxmlformats.org/officeDocument/2006/relationships/image" Target="../media/image547.png"/><Relationship Id="rId6" Type="http://schemas.openxmlformats.org/officeDocument/2006/relationships/image" Target="../media/image546.png"/><Relationship Id="rId7" Type="http://schemas.openxmlformats.org/officeDocument/2006/relationships/image" Target="../media/image560.png"/><Relationship Id="rId8" Type="http://schemas.openxmlformats.org/officeDocument/2006/relationships/image" Target="../media/image554.png"/><Relationship Id="rId20" Type="http://schemas.openxmlformats.org/officeDocument/2006/relationships/image" Target="../media/image565.png"/><Relationship Id="rId21" Type="http://schemas.openxmlformats.org/officeDocument/2006/relationships/image" Target="../media/image573.png"/><Relationship Id="rId11" Type="http://schemas.openxmlformats.org/officeDocument/2006/relationships/image" Target="../media/image555.png"/><Relationship Id="rId10" Type="http://schemas.openxmlformats.org/officeDocument/2006/relationships/image" Target="../media/image558.png"/><Relationship Id="rId13" Type="http://schemas.openxmlformats.org/officeDocument/2006/relationships/image" Target="../media/image557.png"/><Relationship Id="rId12" Type="http://schemas.openxmlformats.org/officeDocument/2006/relationships/image" Target="../media/image559.png"/><Relationship Id="rId15" Type="http://schemas.openxmlformats.org/officeDocument/2006/relationships/image" Target="../media/image605.png"/><Relationship Id="rId14" Type="http://schemas.openxmlformats.org/officeDocument/2006/relationships/image" Target="../media/image562.png"/><Relationship Id="rId17" Type="http://schemas.openxmlformats.org/officeDocument/2006/relationships/image" Target="../media/image564.png"/><Relationship Id="rId16" Type="http://schemas.openxmlformats.org/officeDocument/2006/relationships/image" Target="../media/image563.png"/><Relationship Id="rId19" Type="http://schemas.openxmlformats.org/officeDocument/2006/relationships/image" Target="../media/image566.png"/><Relationship Id="rId18" Type="http://schemas.openxmlformats.org/officeDocument/2006/relationships/image" Target="../media/image567.png"/></Relationships>
</file>

<file path=ppt/slides/_rels/slide36.xml.rels><?xml version="1.0" encoding="UTF-8" standalone="yes"?><Relationships xmlns="http://schemas.openxmlformats.org/package/2006/relationships"><Relationship Id="rId40" Type="http://schemas.openxmlformats.org/officeDocument/2006/relationships/image" Target="../media/image607.png"/><Relationship Id="rId42" Type="http://schemas.openxmlformats.org/officeDocument/2006/relationships/image" Target="../media/image608.png"/><Relationship Id="rId41" Type="http://schemas.openxmlformats.org/officeDocument/2006/relationships/image" Target="../media/image612.png"/><Relationship Id="rId44" Type="http://schemas.openxmlformats.org/officeDocument/2006/relationships/image" Target="../media/image611.png"/><Relationship Id="rId43" Type="http://schemas.openxmlformats.org/officeDocument/2006/relationships/image" Target="../media/image610.png"/><Relationship Id="rId46" Type="http://schemas.openxmlformats.org/officeDocument/2006/relationships/image" Target="../media/image609.png"/><Relationship Id="rId45" Type="http://schemas.openxmlformats.org/officeDocument/2006/relationships/image" Target="../media/image6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9.png"/><Relationship Id="rId4" Type="http://schemas.openxmlformats.org/officeDocument/2006/relationships/image" Target="../media/image570.png"/><Relationship Id="rId9" Type="http://schemas.openxmlformats.org/officeDocument/2006/relationships/image" Target="../media/image571.png"/><Relationship Id="rId48" Type="http://schemas.openxmlformats.org/officeDocument/2006/relationships/image" Target="../media/image615.png"/><Relationship Id="rId47" Type="http://schemas.openxmlformats.org/officeDocument/2006/relationships/image" Target="../media/image618.png"/><Relationship Id="rId49" Type="http://schemas.openxmlformats.org/officeDocument/2006/relationships/image" Target="../media/image619.png"/><Relationship Id="rId5" Type="http://schemas.openxmlformats.org/officeDocument/2006/relationships/image" Target="../media/image572.png"/><Relationship Id="rId6" Type="http://schemas.openxmlformats.org/officeDocument/2006/relationships/image" Target="../media/image576.png"/><Relationship Id="rId7" Type="http://schemas.openxmlformats.org/officeDocument/2006/relationships/image" Target="../media/image574.png"/><Relationship Id="rId8" Type="http://schemas.openxmlformats.org/officeDocument/2006/relationships/image" Target="../media/image568.png"/><Relationship Id="rId73" Type="http://schemas.openxmlformats.org/officeDocument/2006/relationships/image" Target="../media/image637.png"/><Relationship Id="rId72" Type="http://schemas.openxmlformats.org/officeDocument/2006/relationships/image" Target="../media/image635.png"/><Relationship Id="rId31" Type="http://schemas.openxmlformats.org/officeDocument/2006/relationships/image" Target="../media/image598.png"/><Relationship Id="rId75" Type="http://schemas.openxmlformats.org/officeDocument/2006/relationships/image" Target="../media/image642.png"/><Relationship Id="rId30" Type="http://schemas.openxmlformats.org/officeDocument/2006/relationships/image" Target="../media/image597.png"/><Relationship Id="rId74" Type="http://schemas.openxmlformats.org/officeDocument/2006/relationships/image" Target="../media/image640.png"/><Relationship Id="rId33" Type="http://schemas.openxmlformats.org/officeDocument/2006/relationships/image" Target="../media/image600.png"/><Relationship Id="rId32" Type="http://schemas.openxmlformats.org/officeDocument/2006/relationships/image" Target="../media/image595.png"/><Relationship Id="rId35" Type="http://schemas.openxmlformats.org/officeDocument/2006/relationships/image" Target="../media/image601.png"/><Relationship Id="rId34" Type="http://schemas.openxmlformats.org/officeDocument/2006/relationships/image" Target="../media/image603.png"/><Relationship Id="rId71" Type="http://schemas.openxmlformats.org/officeDocument/2006/relationships/image" Target="../media/image636.png"/><Relationship Id="rId70" Type="http://schemas.openxmlformats.org/officeDocument/2006/relationships/image" Target="../media/image638.png"/><Relationship Id="rId37" Type="http://schemas.openxmlformats.org/officeDocument/2006/relationships/image" Target="../media/image606.png"/><Relationship Id="rId36" Type="http://schemas.openxmlformats.org/officeDocument/2006/relationships/image" Target="../media/image599.png"/><Relationship Id="rId39" Type="http://schemas.openxmlformats.org/officeDocument/2006/relationships/image" Target="../media/image604.png"/><Relationship Id="rId38" Type="http://schemas.openxmlformats.org/officeDocument/2006/relationships/image" Target="../media/image602.png"/><Relationship Id="rId62" Type="http://schemas.openxmlformats.org/officeDocument/2006/relationships/image" Target="../media/image629.png"/><Relationship Id="rId61" Type="http://schemas.openxmlformats.org/officeDocument/2006/relationships/image" Target="../media/image624.png"/><Relationship Id="rId20" Type="http://schemas.openxmlformats.org/officeDocument/2006/relationships/image" Target="../media/image588.png"/><Relationship Id="rId64" Type="http://schemas.openxmlformats.org/officeDocument/2006/relationships/image" Target="../media/image634.png"/><Relationship Id="rId63" Type="http://schemas.openxmlformats.org/officeDocument/2006/relationships/image" Target="../media/image626.png"/><Relationship Id="rId22" Type="http://schemas.openxmlformats.org/officeDocument/2006/relationships/image" Target="../media/image582.png"/><Relationship Id="rId66" Type="http://schemas.openxmlformats.org/officeDocument/2006/relationships/image" Target="../media/image639.png"/><Relationship Id="rId21" Type="http://schemas.openxmlformats.org/officeDocument/2006/relationships/image" Target="../media/image585.png"/><Relationship Id="rId65" Type="http://schemas.openxmlformats.org/officeDocument/2006/relationships/image" Target="../media/image633.png"/><Relationship Id="rId24" Type="http://schemas.openxmlformats.org/officeDocument/2006/relationships/image" Target="../media/image591.png"/><Relationship Id="rId68" Type="http://schemas.openxmlformats.org/officeDocument/2006/relationships/image" Target="../media/image631.png"/><Relationship Id="rId23" Type="http://schemas.openxmlformats.org/officeDocument/2006/relationships/image" Target="../media/image592.png"/><Relationship Id="rId67" Type="http://schemas.openxmlformats.org/officeDocument/2006/relationships/image" Target="../media/image641.png"/><Relationship Id="rId60" Type="http://schemas.openxmlformats.org/officeDocument/2006/relationships/image" Target="../media/image627.png"/><Relationship Id="rId26" Type="http://schemas.openxmlformats.org/officeDocument/2006/relationships/image" Target="../media/image590.png"/><Relationship Id="rId25" Type="http://schemas.openxmlformats.org/officeDocument/2006/relationships/image" Target="../media/image587.png"/><Relationship Id="rId69" Type="http://schemas.openxmlformats.org/officeDocument/2006/relationships/image" Target="../media/image632.png"/><Relationship Id="rId28" Type="http://schemas.openxmlformats.org/officeDocument/2006/relationships/image" Target="../media/image594.png"/><Relationship Id="rId27" Type="http://schemas.openxmlformats.org/officeDocument/2006/relationships/image" Target="../media/image593.png"/><Relationship Id="rId29" Type="http://schemas.openxmlformats.org/officeDocument/2006/relationships/image" Target="../media/image596.png"/><Relationship Id="rId51" Type="http://schemas.openxmlformats.org/officeDocument/2006/relationships/image" Target="../media/image617.png"/><Relationship Id="rId50" Type="http://schemas.openxmlformats.org/officeDocument/2006/relationships/image" Target="../media/image616.png"/><Relationship Id="rId53" Type="http://schemas.openxmlformats.org/officeDocument/2006/relationships/image" Target="../media/image613.png"/><Relationship Id="rId52" Type="http://schemas.openxmlformats.org/officeDocument/2006/relationships/image" Target="../media/image621.png"/><Relationship Id="rId11" Type="http://schemas.openxmlformats.org/officeDocument/2006/relationships/image" Target="../media/image579.png"/><Relationship Id="rId55" Type="http://schemas.openxmlformats.org/officeDocument/2006/relationships/image" Target="../media/image620.png"/><Relationship Id="rId10" Type="http://schemas.openxmlformats.org/officeDocument/2006/relationships/image" Target="../media/image577.png"/><Relationship Id="rId54" Type="http://schemas.openxmlformats.org/officeDocument/2006/relationships/image" Target="../media/image622.png"/><Relationship Id="rId13" Type="http://schemas.openxmlformats.org/officeDocument/2006/relationships/image" Target="../media/image580.png"/><Relationship Id="rId57" Type="http://schemas.openxmlformats.org/officeDocument/2006/relationships/image" Target="../media/image625.png"/><Relationship Id="rId12" Type="http://schemas.openxmlformats.org/officeDocument/2006/relationships/image" Target="../media/image575.png"/><Relationship Id="rId56" Type="http://schemas.openxmlformats.org/officeDocument/2006/relationships/image" Target="../media/image623.png"/><Relationship Id="rId15" Type="http://schemas.openxmlformats.org/officeDocument/2006/relationships/image" Target="../media/image581.png"/><Relationship Id="rId59" Type="http://schemas.openxmlformats.org/officeDocument/2006/relationships/image" Target="../media/image630.png"/><Relationship Id="rId14" Type="http://schemas.openxmlformats.org/officeDocument/2006/relationships/image" Target="../media/image578.png"/><Relationship Id="rId58" Type="http://schemas.openxmlformats.org/officeDocument/2006/relationships/image" Target="../media/image628.png"/><Relationship Id="rId17" Type="http://schemas.openxmlformats.org/officeDocument/2006/relationships/image" Target="../media/image584.png"/><Relationship Id="rId16" Type="http://schemas.openxmlformats.org/officeDocument/2006/relationships/image" Target="../media/image589.png"/><Relationship Id="rId19" Type="http://schemas.openxmlformats.org/officeDocument/2006/relationships/image" Target="../media/image586.png"/><Relationship Id="rId18" Type="http://schemas.openxmlformats.org/officeDocument/2006/relationships/image" Target="../media/image58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44.png"/><Relationship Id="rId4" Type="http://schemas.openxmlformats.org/officeDocument/2006/relationships/image" Target="../media/image645.png"/><Relationship Id="rId9" Type="http://schemas.openxmlformats.org/officeDocument/2006/relationships/image" Target="../media/image648.png"/><Relationship Id="rId5" Type="http://schemas.openxmlformats.org/officeDocument/2006/relationships/image" Target="../media/image647.png"/><Relationship Id="rId6" Type="http://schemas.openxmlformats.org/officeDocument/2006/relationships/image" Target="../media/image643.png"/><Relationship Id="rId7" Type="http://schemas.openxmlformats.org/officeDocument/2006/relationships/image" Target="../media/image649.png"/><Relationship Id="rId8" Type="http://schemas.openxmlformats.org/officeDocument/2006/relationships/image" Target="../media/image646.png"/><Relationship Id="rId11" Type="http://schemas.openxmlformats.org/officeDocument/2006/relationships/image" Target="../media/image653.png"/><Relationship Id="rId10" Type="http://schemas.openxmlformats.org/officeDocument/2006/relationships/image" Target="../media/image650.png"/><Relationship Id="rId13" Type="http://schemas.openxmlformats.org/officeDocument/2006/relationships/image" Target="../media/image651.png"/><Relationship Id="rId12" Type="http://schemas.openxmlformats.org/officeDocument/2006/relationships/image" Target="../media/image658.png"/><Relationship Id="rId15" Type="http://schemas.openxmlformats.org/officeDocument/2006/relationships/image" Target="../media/image654.png"/><Relationship Id="rId14" Type="http://schemas.openxmlformats.org/officeDocument/2006/relationships/image" Target="../media/image652.png"/><Relationship Id="rId16" Type="http://schemas.openxmlformats.org/officeDocument/2006/relationships/image" Target="../media/image655.png"/></Relationships>
</file>

<file path=ppt/slides/_rels/slide38.xml.rels><?xml version="1.0" encoding="UTF-8" standalone="yes"?><Relationships xmlns="http://schemas.openxmlformats.org/package/2006/relationships"><Relationship Id="rId40" Type="http://schemas.openxmlformats.org/officeDocument/2006/relationships/image" Target="../media/image694.png"/><Relationship Id="rId42" Type="http://schemas.openxmlformats.org/officeDocument/2006/relationships/image" Target="../media/image690.png"/><Relationship Id="rId41" Type="http://schemas.openxmlformats.org/officeDocument/2006/relationships/image" Target="../media/image693.png"/><Relationship Id="rId44" Type="http://schemas.openxmlformats.org/officeDocument/2006/relationships/image" Target="../media/image692.png"/><Relationship Id="rId43" Type="http://schemas.openxmlformats.org/officeDocument/2006/relationships/image" Target="../media/image698.png"/><Relationship Id="rId46" Type="http://schemas.openxmlformats.org/officeDocument/2006/relationships/image" Target="../media/image704.png"/><Relationship Id="rId45" Type="http://schemas.openxmlformats.org/officeDocument/2006/relationships/image" Target="../media/image69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57.png"/><Relationship Id="rId4" Type="http://schemas.openxmlformats.org/officeDocument/2006/relationships/image" Target="../media/image656.png"/><Relationship Id="rId9" Type="http://schemas.openxmlformats.org/officeDocument/2006/relationships/image" Target="../media/image660.png"/><Relationship Id="rId48" Type="http://schemas.openxmlformats.org/officeDocument/2006/relationships/image" Target="../media/image699.png"/><Relationship Id="rId47" Type="http://schemas.openxmlformats.org/officeDocument/2006/relationships/image" Target="../media/image703.png"/><Relationship Id="rId49" Type="http://schemas.openxmlformats.org/officeDocument/2006/relationships/image" Target="../media/image707.png"/><Relationship Id="rId5" Type="http://schemas.openxmlformats.org/officeDocument/2006/relationships/image" Target="../media/image659.png"/><Relationship Id="rId6" Type="http://schemas.openxmlformats.org/officeDocument/2006/relationships/image" Target="../media/image662.png"/><Relationship Id="rId7" Type="http://schemas.openxmlformats.org/officeDocument/2006/relationships/image" Target="../media/image661.png"/><Relationship Id="rId8" Type="http://schemas.openxmlformats.org/officeDocument/2006/relationships/image" Target="../media/image663.png"/><Relationship Id="rId31" Type="http://schemas.openxmlformats.org/officeDocument/2006/relationships/image" Target="../media/image683.png"/><Relationship Id="rId30" Type="http://schemas.openxmlformats.org/officeDocument/2006/relationships/image" Target="../media/image685.png"/><Relationship Id="rId33" Type="http://schemas.openxmlformats.org/officeDocument/2006/relationships/image" Target="../media/image687.png"/><Relationship Id="rId32" Type="http://schemas.openxmlformats.org/officeDocument/2006/relationships/image" Target="../media/image686.png"/><Relationship Id="rId35" Type="http://schemas.openxmlformats.org/officeDocument/2006/relationships/image" Target="../media/image689.png"/><Relationship Id="rId34" Type="http://schemas.openxmlformats.org/officeDocument/2006/relationships/image" Target="../media/image700.png"/><Relationship Id="rId37" Type="http://schemas.openxmlformats.org/officeDocument/2006/relationships/image" Target="../media/image697.png"/><Relationship Id="rId36" Type="http://schemas.openxmlformats.org/officeDocument/2006/relationships/image" Target="../media/image696.png"/><Relationship Id="rId39" Type="http://schemas.openxmlformats.org/officeDocument/2006/relationships/image" Target="../media/image691.png"/><Relationship Id="rId38" Type="http://schemas.openxmlformats.org/officeDocument/2006/relationships/image" Target="../media/image688.png"/><Relationship Id="rId20" Type="http://schemas.openxmlformats.org/officeDocument/2006/relationships/image" Target="../media/image679.png"/><Relationship Id="rId22" Type="http://schemas.openxmlformats.org/officeDocument/2006/relationships/image" Target="../media/image678.png"/><Relationship Id="rId21" Type="http://schemas.openxmlformats.org/officeDocument/2006/relationships/image" Target="../media/image672.png"/><Relationship Id="rId24" Type="http://schemas.openxmlformats.org/officeDocument/2006/relationships/image" Target="../media/image675.png"/><Relationship Id="rId23" Type="http://schemas.openxmlformats.org/officeDocument/2006/relationships/image" Target="../media/image674.png"/><Relationship Id="rId26" Type="http://schemas.openxmlformats.org/officeDocument/2006/relationships/image" Target="../media/image681.png"/><Relationship Id="rId25" Type="http://schemas.openxmlformats.org/officeDocument/2006/relationships/image" Target="../media/image673.png"/><Relationship Id="rId28" Type="http://schemas.openxmlformats.org/officeDocument/2006/relationships/image" Target="../media/image682.png"/><Relationship Id="rId27" Type="http://schemas.openxmlformats.org/officeDocument/2006/relationships/image" Target="../media/image680.png"/><Relationship Id="rId29" Type="http://schemas.openxmlformats.org/officeDocument/2006/relationships/image" Target="../media/image684.png"/><Relationship Id="rId51" Type="http://schemas.openxmlformats.org/officeDocument/2006/relationships/image" Target="../media/image702.png"/><Relationship Id="rId50" Type="http://schemas.openxmlformats.org/officeDocument/2006/relationships/image" Target="../media/image701.png"/><Relationship Id="rId11" Type="http://schemas.openxmlformats.org/officeDocument/2006/relationships/image" Target="../media/image665.png"/><Relationship Id="rId10" Type="http://schemas.openxmlformats.org/officeDocument/2006/relationships/image" Target="../media/image666.png"/><Relationship Id="rId13" Type="http://schemas.openxmlformats.org/officeDocument/2006/relationships/image" Target="../media/image664.png"/><Relationship Id="rId12" Type="http://schemas.openxmlformats.org/officeDocument/2006/relationships/image" Target="../media/image677.png"/><Relationship Id="rId15" Type="http://schemas.openxmlformats.org/officeDocument/2006/relationships/image" Target="../media/image667.png"/><Relationship Id="rId14" Type="http://schemas.openxmlformats.org/officeDocument/2006/relationships/image" Target="../media/image670.png"/><Relationship Id="rId17" Type="http://schemas.openxmlformats.org/officeDocument/2006/relationships/image" Target="../media/image671.png"/><Relationship Id="rId16" Type="http://schemas.openxmlformats.org/officeDocument/2006/relationships/image" Target="../media/image668.png"/><Relationship Id="rId19" Type="http://schemas.openxmlformats.org/officeDocument/2006/relationships/image" Target="../media/image669.png"/><Relationship Id="rId18" Type="http://schemas.openxmlformats.org/officeDocument/2006/relationships/image" Target="../media/image67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05.png"/><Relationship Id="rId4" Type="http://schemas.openxmlformats.org/officeDocument/2006/relationships/image" Target="../media/image708.png"/><Relationship Id="rId9" Type="http://schemas.openxmlformats.org/officeDocument/2006/relationships/image" Target="../media/image712.png"/><Relationship Id="rId5" Type="http://schemas.openxmlformats.org/officeDocument/2006/relationships/image" Target="../media/image714.png"/><Relationship Id="rId6" Type="http://schemas.openxmlformats.org/officeDocument/2006/relationships/image" Target="../media/image706.png"/><Relationship Id="rId7" Type="http://schemas.openxmlformats.org/officeDocument/2006/relationships/image" Target="../media/image711.png"/><Relationship Id="rId8" Type="http://schemas.openxmlformats.org/officeDocument/2006/relationships/image" Target="../media/image717.png"/><Relationship Id="rId11" Type="http://schemas.openxmlformats.org/officeDocument/2006/relationships/image" Target="../media/image715.png"/><Relationship Id="rId10" Type="http://schemas.openxmlformats.org/officeDocument/2006/relationships/image" Target="../media/image709.png"/><Relationship Id="rId13" Type="http://schemas.openxmlformats.org/officeDocument/2006/relationships/image" Target="../media/image710.png"/><Relationship Id="rId12" Type="http://schemas.openxmlformats.org/officeDocument/2006/relationships/image" Target="../media/image713.png"/><Relationship Id="rId15" Type="http://schemas.openxmlformats.org/officeDocument/2006/relationships/image" Target="../media/image716.png"/><Relationship Id="rId14" Type="http://schemas.openxmlformats.org/officeDocument/2006/relationships/image" Target="../media/image718.png"/><Relationship Id="rId16" Type="http://schemas.openxmlformats.org/officeDocument/2006/relationships/image" Target="../media/image7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19.png"/><Relationship Id="rId4" Type="http://schemas.openxmlformats.org/officeDocument/2006/relationships/image" Target="../media/image721.png"/><Relationship Id="rId9" Type="http://schemas.openxmlformats.org/officeDocument/2006/relationships/image" Target="../media/image733.png"/><Relationship Id="rId5" Type="http://schemas.openxmlformats.org/officeDocument/2006/relationships/image" Target="../media/image725.png"/><Relationship Id="rId6" Type="http://schemas.openxmlformats.org/officeDocument/2006/relationships/image" Target="../media/image722.png"/><Relationship Id="rId7" Type="http://schemas.openxmlformats.org/officeDocument/2006/relationships/image" Target="../media/image720.png"/><Relationship Id="rId8" Type="http://schemas.openxmlformats.org/officeDocument/2006/relationships/image" Target="../media/image724.png"/><Relationship Id="rId11" Type="http://schemas.openxmlformats.org/officeDocument/2006/relationships/image" Target="../media/image726.png"/><Relationship Id="rId10" Type="http://schemas.openxmlformats.org/officeDocument/2006/relationships/image" Target="../media/image727.png"/><Relationship Id="rId12" Type="http://schemas.openxmlformats.org/officeDocument/2006/relationships/image" Target="../media/image7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38.png"/><Relationship Id="rId4" Type="http://schemas.openxmlformats.org/officeDocument/2006/relationships/image" Target="../media/image732.png"/><Relationship Id="rId9" Type="http://schemas.openxmlformats.org/officeDocument/2006/relationships/image" Target="../media/image739.png"/><Relationship Id="rId5" Type="http://schemas.openxmlformats.org/officeDocument/2006/relationships/image" Target="../media/image729.png"/><Relationship Id="rId6" Type="http://schemas.openxmlformats.org/officeDocument/2006/relationships/image" Target="../media/image728.png"/><Relationship Id="rId7" Type="http://schemas.openxmlformats.org/officeDocument/2006/relationships/image" Target="../media/image735.png"/><Relationship Id="rId8" Type="http://schemas.openxmlformats.org/officeDocument/2006/relationships/image" Target="../media/image731.png"/><Relationship Id="rId20" Type="http://schemas.openxmlformats.org/officeDocument/2006/relationships/image" Target="../media/image749.png"/><Relationship Id="rId22" Type="http://schemas.openxmlformats.org/officeDocument/2006/relationships/image" Target="../media/image745.png"/><Relationship Id="rId21" Type="http://schemas.openxmlformats.org/officeDocument/2006/relationships/image" Target="../media/image747.png"/><Relationship Id="rId11" Type="http://schemas.openxmlformats.org/officeDocument/2006/relationships/image" Target="../media/image736.png"/><Relationship Id="rId10" Type="http://schemas.openxmlformats.org/officeDocument/2006/relationships/image" Target="../media/image734.png"/><Relationship Id="rId13" Type="http://schemas.openxmlformats.org/officeDocument/2006/relationships/image" Target="../media/image737.png"/><Relationship Id="rId12" Type="http://schemas.openxmlformats.org/officeDocument/2006/relationships/image" Target="../media/image740.png"/><Relationship Id="rId15" Type="http://schemas.openxmlformats.org/officeDocument/2006/relationships/image" Target="../media/image743.png"/><Relationship Id="rId14" Type="http://schemas.openxmlformats.org/officeDocument/2006/relationships/image" Target="../media/image741.png"/><Relationship Id="rId17" Type="http://schemas.openxmlformats.org/officeDocument/2006/relationships/image" Target="../media/image748.png"/><Relationship Id="rId16" Type="http://schemas.openxmlformats.org/officeDocument/2006/relationships/image" Target="../media/image742.png"/><Relationship Id="rId19" Type="http://schemas.openxmlformats.org/officeDocument/2006/relationships/image" Target="../media/image744.png"/><Relationship Id="rId18" Type="http://schemas.openxmlformats.org/officeDocument/2006/relationships/image" Target="../media/image74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1.png"/><Relationship Id="rId11" Type="http://schemas.openxmlformats.org/officeDocument/2006/relationships/image" Target="../media/image19.png"/><Relationship Id="rId22" Type="http://schemas.openxmlformats.org/officeDocument/2006/relationships/image" Target="../media/image33.png"/><Relationship Id="rId10" Type="http://schemas.openxmlformats.org/officeDocument/2006/relationships/image" Target="../media/image15.png"/><Relationship Id="rId21" Type="http://schemas.openxmlformats.org/officeDocument/2006/relationships/image" Target="../media/image24.png"/><Relationship Id="rId13" Type="http://schemas.openxmlformats.org/officeDocument/2006/relationships/image" Target="../media/image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4.png"/><Relationship Id="rId15" Type="http://schemas.openxmlformats.org/officeDocument/2006/relationships/image" Target="../media/image6.png"/><Relationship Id="rId14" Type="http://schemas.openxmlformats.org/officeDocument/2006/relationships/image" Target="../media/image9.png"/><Relationship Id="rId17" Type="http://schemas.openxmlformats.org/officeDocument/2006/relationships/image" Target="../media/image20.png"/><Relationship Id="rId16" Type="http://schemas.openxmlformats.org/officeDocument/2006/relationships/image" Target="../media/image11.png"/><Relationship Id="rId5" Type="http://schemas.openxmlformats.org/officeDocument/2006/relationships/image" Target="../media/image12.png"/><Relationship Id="rId19" Type="http://schemas.openxmlformats.org/officeDocument/2006/relationships/image" Target="../media/image22.png"/><Relationship Id="rId6" Type="http://schemas.openxmlformats.org/officeDocument/2006/relationships/image" Target="../media/image17.png"/><Relationship Id="rId18" Type="http://schemas.openxmlformats.org/officeDocument/2006/relationships/image" Target="../media/image21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64.png"/><Relationship Id="rId22" Type="http://schemas.openxmlformats.org/officeDocument/2006/relationships/image" Target="../media/image41.png"/><Relationship Id="rId21" Type="http://schemas.openxmlformats.org/officeDocument/2006/relationships/image" Target="../media/image44.png"/><Relationship Id="rId24" Type="http://schemas.openxmlformats.org/officeDocument/2006/relationships/image" Target="../media/image46.png"/><Relationship Id="rId23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9" Type="http://schemas.openxmlformats.org/officeDocument/2006/relationships/image" Target="../media/image23.png"/><Relationship Id="rId26" Type="http://schemas.openxmlformats.org/officeDocument/2006/relationships/image" Target="../media/image49.png"/><Relationship Id="rId25" Type="http://schemas.openxmlformats.org/officeDocument/2006/relationships/image" Target="../media/image45.png"/><Relationship Id="rId28" Type="http://schemas.openxmlformats.org/officeDocument/2006/relationships/image" Target="../media/image57.png"/><Relationship Id="rId27" Type="http://schemas.openxmlformats.org/officeDocument/2006/relationships/image" Target="../media/image4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29" Type="http://schemas.openxmlformats.org/officeDocument/2006/relationships/image" Target="../media/image48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Relationship Id="rId31" Type="http://schemas.openxmlformats.org/officeDocument/2006/relationships/image" Target="../media/image54.png"/><Relationship Id="rId30" Type="http://schemas.openxmlformats.org/officeDocument/2006/relationships/image" Target="../media/image56.png"/><Relationship Id="rId11" Type="http://schemas.openxmlformats.org/officeDocument/2006/relationships/image" Target="../media/image34.png"/><Relationship Id="rId10" Type="http://schemas.openxmlformats.org/officeDocument/2006/relationships/image" Target="../media/image29.png"/><Relationship Id="rId13" Type="http://schemas.openxmlformats.org/officeDocument/2006/relationships/image" Target="../media/image35.png"/><Relationship Id="rId12" Type="http://schemas.openxmlformats.org/officeDocument/2006/relationships/image" Target="../media/image37.png"/><Relationship Id="rId15" Type="http://schemas.openxmlformats.org/officeDocument/2006/relationships/image" Target="../media/image38.png"/><Relationship Id="rId14" Type="http://schemas.openxmlformats.org/officeDocument/2006/relationships/image" Target="../media/image39.png"/><Relationship Id="rId17" Type="http://schemas.openxmlformats.org/officeDocument/2006/relationships/image" Target="../media/image42.png"/><Relationship Id="rId16" Type="http://schemas.openxmlformats.org/officeDocument/2006/relationships/image" Target="../media/image36.png"/><Relationship Id="rId19" Type="http://schemas.openxmlformats.org/officeDocument/2006/relationships/image" Target="../media/image43.png"/><Relationship Id="rId18" Type="http://schemas.openxmlformats.org/officeDocument/2006/relationships/image" Target="../media/image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0.png"/><Relationship Id="rId4" Type="http://schemas.openxmlformats.org/officeDocument/2006/relationships/image" Target="../media/image52.png"/><Relationship Id="rId9" Type="http://schemas.openxmlformats.org/officeDocument/2006/relationships/image" Target="../media/image62.png"/><Relationship Id="rId5" Type="http://schemas.openxmlformats.org/officeDocument/2006/relationships/image" Target="../media/image55.png"/><Relationship Id="rId6" Type="http://schemas.openxmlformats.org/officeDocument/2006/relationships/image" Target="../media/image59.png"/><Relationship Id="rId7" Type="http://schemas.openxmlformats.org/officeDocument/2006/relationships/image" Target="../media/image58.png"/><Relationship Id="rId8" Type="http://schemas.openxmlformats.org/officeDocument/2006/relationships/image" Target="../media/image63.png"/><Relationship Id="rId11" Type="http://schemas.openxmlformats.org/officeDocument/2006/relationships/image" Target="../media/image69.png"/><Relationship Id="rId10" Type="http://schemas.openxmlformats.org/officeDocument/2006/relationships/image" Target="../media/image6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84.png"/><Relationship Id="rId5" Type="http://schemas.openxmlformats.org/officeDocument/2006/relationships/image" Target="../media/image67.png"/><Relationship Id="rId6" Type="http://schemas.openxmlformats.org/officeDocument/2006/relationships/image" Target="../media/image76.png"/><Relationship Id="rId7" Type="http://schemas.openxmlformats.org/officeDocument/2006/relationships/image" Target="../media/image68.png"/><Relationship Id="rId8" Type="http://schemas.openxmlformats.org/officeDocument/2006/relationships/image" Target="../media/image72.png"/><Relationship Id="rId11" Type="http://schemas.openxmlformats.org/officeDocument/2006/relationships/image" Target="../media/image70.png"/><Relationship Id="rId10" Type="http://schemas.openxmlformats.org/officeDocument/2006/relationships/image" Target="../media/image71.png"/><Relationship Id="rId13" Type="http://schemas.openxmlformats.org/officeDocument/2006/relationships/image" Target="../media/image75.png"/><Relationship Id="rId12" Type="http://schemas.openxmlformats.org/officeDocument/2006/relationships/image" Target="../media/image66.png"/><Relationship Id="rId15" Type="http://schemas.openxmlformats.org/officeDocument/2006/relationships/image" Target="../media/image74.png"/><Relationship Id="rId14" Type="http://schemas.openxmlformats.org/officeDocument/2006/relationships/image" Target="../media/image73.png"/><Relationship Id="rId17" Type="http://schemas.openxmlformats.org/officeDocument/2006/relationships/image" Target="../media/image78.png"/><Relationship Id="rId16" Type="http://schemas.openxmlformats.org/officeDocument/2006/relationships/image" Target="../media/image2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1252206" y="2165109"/>
            <a:ext cx="6639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15"/>
              </a:spcBef>
              <a:spcAft>
                <a:spcPts val="0"/>
              </a:spcAft>
              <a:buSzPts val="1100"/>
              <a:buNone/>
            </a:pPr>
            <a:r>
              <a:rPr b="1" lang="en-US" sz="520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Decode Java+DSA</a:t>
            </a:r>
            <a:endParaRPr b="1" sz="5200">
              <a:solidFill>
                <a:srgbClr val="00EBE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4"/>
          <p:cNvSpPr txBox="1"/>
          <p:nvPr>
            <p:ph type="title"/>
          </p:nvPr>
        </p:nvSpPr>
        <p:spPr>
          <a:xfrm>
            <a:off x="314850" y="276926"/>
            <a:ext cx="77450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Print all the odd numbers from 1 to 100</a:t>
            </a:r>
            <a:endParaRPr/>
          </a:p>
        </p:txBody>
      </p:sp>
      <p:pic>
        <p:nvPicPr>
          <p:cNvPr id="235" name="Google Shape;23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541" y="806735"/>
            <a:ext cx="175893" cy="1942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74"/>
          <p:cNvGrpSpPr/>
          <p:nvPr/>
        </p:nvGrpSpPr>
        <p:grpSpPr>
          <a:xfrm>
            <a:off x="1733211" y="1212027"/>
            <a:ext cx="488982" cy="323460"/>
            <a:chOff x="1733211" y="1212027"/>
            <a:chExt cx="488982" cy="323460"/>
          </a:xfrm>
        </p:grpSpPr>
        <p:sp>
          <p:nvSpPr>
            <p:cNvPr id="237" name="Google Shape;237;p74"/>
            <p:cNvSpPr/>
            <p:nvPr/>
          </p:nvSpPr>
          <p:spPr>
            <a:xfrm>
              <a:off x="1769728" y="1270692"/>
              <a:ext cx="20320" cy="264795"/>
            </a:xfrm>
            <a:custGeom>
              <a:rect b="b" l="l" r="r" t="t"/>
              <a:pathLst>
                <a:path extrusionOk="0" h="264794" w="20319">
                  <a:moveTo>
                    <a:pt x="3512" y="10037"/>
                  </a:moveTo>
                  <a:lnTo>
                    <a:pt x="1313" y="3753"/>
                  </a:lnTo>
                  <a:lnTo>
                    <a:pt x="165" y="472"/>
                  </a:lnTo>
                  <a:lnTo>
                    <a:pt x="68" y="195"/>
                  </a:lnTo>
                  <a:lnTo>
                    <a:pt x="0" y="0"/>
                  </a:lnTo>
                  <a:lnTo>
                    <a:pt x="108" y="552"/>
                  </a:lnTo>
                  <a:lnTo>
                    <a:pt x="204" y="984"/>
                  </a:lnTo>
                  <a:lnTo>
                    <a:pt x="1029" y="4729"/>
                  </a:lnTo>
                  <a:lnTo>
                    <a:pt x="9558" y="49416"/>
                  </a:lnTo>
                  <a:lnTo>
                    <a:pt x="15478" y="98278"/>
                  </a:lnTo>
                  <a:lnTo>
                    <a:pt x="18213" y="138900"/>
                  </a:lnTo>
                  <a:lnTo>
                    <a:pt x="19652" y="178665"/>
                  </a:lnTo>
                  <a:lnTo>
                    <a:pt x="19866" y="197785"/>
                  </a:lnTo>
                  <a:lnTo>
                    <a:pt x="19471" y="216114"/>
                  </a:lnTo>
                  <a:lnTo>
                    <a:pt x="18199" y="233367"/>
                  </a:lnTo>
                  <a:lnTo>
                    <a:pt x="16048" y="249545"/>
                  </a:lnTo>
                  <a:lnTo>
                    <a:pt x="13019" y="26464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8" name="Google Shape;238;p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33211" y="1283325"/>
              <a:ext cx="135400" cy="1484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90370" y="1212027"/>
              <a:ext cx="331823" cy="2105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74"/>
          <p:cNvSpPr/>
          <p:nvPr/>
        </p:nvSpPr>
        <p:spPr>
          <a:xfrm>
            <a:off x="2460679" y="1226592"/>
            <a:ext cx="294005" cy="194945"/>
          </a:xfrm>
          <a:custGeom>
            <a:rect b="b" l="l" r="r" t="t"/>
            <a:pathLst>
              <a:path extrusionOk="0" h="194944" w="294005">
                <a:moveTo>
                  <a:pt x="66776" y="145510"/>
                </a:moveTo>
                <a:lnTo>
                  <a:pt x="68754" y="138048"/>
                </a:lnTo>
                <a:lnTo>
                  <a:pt x="69905" y="131018"/>
                </a:lnTo>
                <a:lnTo>
                  <a:pt x="70229" y="124424"/>
                </a:lnTo>
                <a:lnTo>
                  <a:pt x="70447" y="119986"/>
                </a:lnTo>
                <a:lnTo>
                  <a:pt x="48430" y="88268"/>
                </a:lnTo>
                <a:lnTo>
                  <a:pt x="40851" y="88918"/>
                </a:lnTo>
                <a:lnTo>
                  <a:pt x="8212" y="121552"/>
                </a:lnTo>
                <a:lnTo>
                  <a:pt x="0" y="153618"/>
                </a:lnTo>
                <a:lnTo>
                  <a:pt x="382" y="159252"/>
                </a:lnTo>
                <a:lnTo>
                  <a:pt x="1752" y="163634"/>
                </a:lnTo>
                <a:lnTo>
                  <a:pt x="4237" y="168643"/>
                </a:lnTo>
                <a:lnTo>
                  <a:pt x="9392" y="169942"/>
                </a:lnTo>
                <a:lnTo>
                  <a:pt x="17216" y="167534"/>
                </a:lnTo>
                <a:lnTo>
                  <a:pt x="48121" y="138738"/>
                </a:lnTo>
                <a:lnTo>
                  <a:pt x="61433" y="103587"/>
                </a:lnTo>
                <a:lnTo>
                  <a:pt x="62579" y="96710"/>
                </a:lnTo>
                <a:lnTo>
                  <a:pt x="63183" y="93087"/>
                </a:lnTo>
                <a:lnTo>
                  <a:pt x="63244" y="92718"/>
                </a:lnTo>
                <a:lnTo>
                  <a:pt x="63304" y="92431"/>
                </a:lnTo>
                <a:lnTo>
                  <a:pt x="63293" y="92681"/>
                </a:lnTo>
                <a:lnTo>
                  <a:pt x="63264" y="93027"/>
                </a:lnTo>
                <a:lnTo>
                  <a:pt x="62976" y="96413"/>
                </a:lnTo>
                <a:lnTo>
                  <a:pt x="62431" y="102840"/>
                </a:lnTo>
                <a:lnTo>
                  <a:pt x="62181" y="108061"/>
                </a:lnTo>
                <a:lnTo>
                  <a:pt x="69626" y="150358"/>
                </a:lnTo>
                <a:lnTo>
                  <a:pt x="107344" y="169880"/>
                </a:lnTo>
                <a:lnTo>
                  <a:pt x="141135" y="143642"/>
                </a:lnTo>
                <a:lnTo>
                  <a:pt x="159923" y="107904"/>
                </a:lnTo>
                <a:lnTo>
                  <a:pt x="166816" y="68560"/>
                </a:lnTo>
                <a:lnTo>
                  <a:pt x="163335" y="29925"/>
                </a:lnTo>
                <a:lnTo>
                  <a:pt x="146690" y="0"/>
                </a:lnTo>
                <a:lnTo>
                  <a:pt x="142772" y="3063"/>
                </a:lnTo>
                <a:lnTo>
                  <a:pt x="127295" y="50569"/>
                </a:lnTo>
                <a:lnTo>
                  <a:pt x="123917" y="91586"/>
                </a:lnTo>
                <a:lnTo>
                  <a:pt x="126936" y="132820"/>
                </a:lnTo>
                <a:lnTo>
                  <a:pt x="147805" y="173528"/>
                </a:lnTo>
                <a:lnTo>
                  <a:pt x="191841" y="179191"/>
                </a:lnTo>
                <a:lnTo>
                  <a:pt x="223616" y="150509"/>
                </a:lnTo>
                <a:lnTo>
                  <a:pt x="243488" y="109599"/>
                </a:lnTo>
                <a:lnTo>
                  <a:pt x="251004" y="64541"/>
                </a:lnTo>
                <a:lnTo>
                  <a:pt x="245378" y="20949"/>
                </a:lnTo>
                <a:lnTo>
                  <a:pt x="218155" y="53213"/>
                </a:lnTo>
                <a:lnTo>
                  <a:pt x="209805" y="92081"/>
                </a:lnTo>
                <a:lnTo>
                  <a:pt x="207000" y="132614"/>
                </a:lnTo>
                <a:lnTo>
                  <a:pt x="215836" y="177042"/>
                </a:lnTo>
                <a:lnTo>
                  <a:pt x="240181" y="194450"/>
                </a:lnTo>
                <a:lnTo>
                  <a:pt x="255213" y="194148"/>
                </a:lnTo>
                <a:lnTo>
                  <a:pt x="273114" y="189102"/>
                </a:lnTo>
                <a:lnTo>
                  <a:pt x="293883" y="17931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74"/>
          <p:cNvGrpSpPr/>
          <p:nvPr/>
        </p:nvGrpSpPr>
        <p:grpSpPr>
          <a:xfrm>
            <a:off x="3052429" y="1209234"/>
            <a:ext cx="787709" cy="211004"/>
            <a:chOff x="3052429" y="1209234"/>
            <a:chExt cx="787709" cy="211004"/>
          </a:xfrm>
        </p:grpSpPr>
        <p:sp>
          <p:nvSpPr>
            <p:cNvPr id="242" name="Google Shape;242;p74"/>
            <p:cNvSpPr/>
            <p:nvPr/>
          </p:nvSpPr>
          <p:spPr>
            <a:xfrm>
              <a:off x="3052429" y="1305990"/>
              <a:ext cx="235585" cy="106045"/>
            </a:xfrm>
            <a:custGeom>
              <a:rect b="b" l="l" r="r" t="t"/>
              <a:pathLst>
                <a:path extrusionOk="0" h="106044" w="235585">
                  <a:moveTo>
                    <a:pt x="0" y="23065"/>
                  </a:moveTo>
                  <a:lnTo>
                    <a:pt x="2028" y="16497"/>
                  </a:lnTo>
                  <a:lnTo>
                    <a:pt x="3780" y="12114"/>
                  </a:lnTo>
                  <a:lnTo>
                    <a:pt x="5256" y="9914"/>
                  </a:lnTo>
                  <a:lnTo>
                    <a:pt x="6276" y="8392"/>
                  </a:lnTo>
                  <a:lnTo>
                    <a:pt x="7527" y="8559"/>
                  </a:lnTo>
                  <a:lnTo>
                    <a:pt x="9010" y="10413"/>
                  </a:lnTo>
                  <a:lnTo>
                    <a:pt x="10494" y="12268"/>
                  </a:lnTo>
                  <a:lnTo>
                    <a:pt x="13561" y="54331"/>
                  </a:lnTo>
                  <a:lnTo>
                    <a:pt x="13816" y="94034"/>
                  </a:lnTo>
                  <a:lnTo>
                    <a:pt x="13837" y="95164"/>
                  </a:lnTo>
                  <a:lnTo>
                    <a:pt x="13861" y="94839"/>
                  </a:lnTo>
                  <a:lnTo>
                    <a:pt x="14007" y="92454"/>
                  </a:lnTo>
                  <a:lnTo>
                    <a:pt x="14286" y="87929"/>
                  </a:lnTo>
                  <a:lnTo>
                    <a:pt x="26440" y="48561"/>
                  </a:lnTo>
                  <a:lnTo>
                    <a:pt x="43947" y="11423"/>
                  </a:lnTo>
                  <a:lnTo>
                    <a:pt x="51811" y="0"/>
                  </a:lnTo>
                  <a:lnTo>
                    <a:pt x="52882" y="2685"/>
                  </a:lnTo>
                  <a:lnTo>
                    <a:pt x="53952" y="5371"/>
                  </a:lnTo>
                  <a:lnTo>
                    <a:pt x="54855" y="13087"/>
                  </a:lnTo>
                  <a:lnTo>
                    <a:pt x="55589" y="25834"/>
                  </a:lnTo>
                  <a:lnTo>
                    <a:pt x="56295" y="35260"/>
                  </a:lnTo>
                  <a:lnTo>
                    <a:pt x="64634" y="76682"/>
                  </a:lnTo>
                  <a:lnTo>
                    <a:pt x="80937" y="94621"/>
                  </a:lnTo>
                  <a:lnTo>
                    <a:pt x="87880" y="93478"/>
                  </a:lnTo>
                  <a:lnTo>
                    <a:pt x="94823" y="92335"/>
                  </a:lnTo>
                  <a:lnTo>
                    <a:pt x="121505" y="59999"/>
                  </a:lnTo>
                  <a:lnTo>
                    <a:pt x="134499" y="18832"/>
                  </a:lnTo>
                  <a:lnTo>
                    <a:pt x="135091" y="13688"/>
                  </a:lnTo>
                  <a:lnTo>
                    <a:pt x="135087" y="11283"/>
                  </a:lnTo>
                  <a:lnTo>
                    <a:pt x="134822" y="4959"/>
                  </a:lnTo>
                  <a:lnTo>
                    <a:pt x="134317" y="5535"/>
                  </a:lnTo>
                  <a:lnTo>
                    <a:pt x="133812" y="6111"/>
                  </a:lnTo>
                  <a:lnTo>
                    <a:pt x="132953" y="7090"/>
                  </a:lnTo>
                  <a:lnTo>
                    <a:pt x="131741" y="8471"/>
                  </a:lnTo>
                  <a:lnTo>
                    <a:pt x="130529" y="9853"/>
                  </a:lnTo>
                  <a:lnTo>
                    <a:pt x="126903" y="50558"/>
                  </a:lnTo>
                  <a:lnTo>
                    <a:pt x="126921" y="59199"/>
                  </a:lnTo>
                  <a:lnTo>
                    <a:pt x="138126" y="97389"/>
                  </a:lnTo>
                  <a:lnTo>
                    <a:pt x="150448" y="103896"/>
                  </a:lnTo>
                  <a:lnTo>
                    <a:pt x="157206" y="105479"/>
                  </a:lnTo>
                  <a:lnTo>
                    <a:pt x="187640" y="74385"/>
                  </a:lnTo>
                  <a:lnTo>
                    <a:pt x="203264" y="33449"/>
                  </a:lnTo>
                  <a:lnTo>
                    <a:pt x="203829" y="29170"/>
                  </a:lnTo>
                  <a:lnTo>
                    <a:pt x="204394" y="24891"/>
                  </a:lnTo>
                  <a:lnTo>
                    <a:pt x="204694" y="22627"/>
                  </a:lnTo>
                  <a:lnTo>
                    <a:pt x="204726" y="22382"/>
                  </a:lnTo>
                  <a:lnTo>
                    <a:pt x="204759" y="22136"/>
                  </a:lnTo>
                  <a:lnTo>
                    <a:pt x="204772" y="22426"/>
                  </a:lnTo>
                  <a:lnTo>
                    <a:pt x="204765" y="23253"/>
                  </a:lnTo>
                  <a:lnTo>
                    <a:pt x="204759" y="24079"/>
                  </a:lnTo>
                  <a:lnTo>
                    <a:pt x="204700" y="31683"/>
                  </a:lnTo>
                  <a:lnTo>
                    <a:pt x="204588" y="46062"/>
                  </a:lnTo>
                  <a:lnTo>
                    <a:pt x="204747" y="56066"/>
                  </a:lnTo>
                  <a:lnTo>
                    <a:pt x="225344" y="86916"/>
                  </a:lnTo>
                  <a:lnTo>
                    <a:pt x="235216" y="8622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3" name="Google Shape;243;p7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85982" y="1293568"/>
              <a:ext cx="155686" cy="120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7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63899" y="1209234"/>
              <a:ext cx="376239" cy="2110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74"/>
          <p:cNvSpPr/>
          <p:nvPr/>
        </p:nvSpPr>
        <p:spPr>
          <a:xfrm>
            <a:off x="4074805" y="1201410"/>
            <a:ext cx="471170" cy="243204"/>
          </a:xfrm>
          <a:custGeom>
            <a:rect b="b" l="l" r="r" t="t"/>
            <a:pathLst>
              <a:path extrusionOk="0" h="243205" w="471170">
                <a:moveTo>
                  <a:pt x="39093" y="72620"/>
                </a:moveTo>
                <a:lnTo>
                  <a:pt x="45755" y="26009"/>
                </a:lnTo>
                <a:lnTo>
                  <a:pt x="48786" y="227"/>
                </a:lnTo>
                <a:lnTo>
                  <a:pt x="48800" y="45"/>
                </a:lnTo>
                <a:lnTo>
                  <a:pt x="48590" y="1165"/>
                </a:lnTo>
                <a:lnTo>
                  <a:pt x="48215" y="3429"/>
                </a:lnTo>
                <a:lnTo>
                  <a:pt x="47319" y="8829"/>
                </a:lnTo>
                <a:lnTo>
                  <a:pt x="39762" y="57702"/>
                </a:lnTo>
                <a:lnTo>
                  <a:pt x="34267" y="108348"/>
                </a:lnTo>
                <a:lnTo>
                  <a:pt x="31169" y="160962"/>
                </a:lnTo>
                <a:lnTo>
                  <a:pt x="32284" y="206647"/>
                </a:lnTo>
                <a:lnTo>
                  <a:pt x="47856" y="242667"/>
                </a:lnTo>
                <a:lnTo>
                  <a:pt x="52835" y="241794"/>
                </a:lnTo>
                <a:lnTo>
                  <a:pt x="73463" y="202767"/>
                </a:lnTo>
                <a:lnTo>
                  <a:pt x="75636" y="181593"/>
                </a:lnTo>
                <a:lnTo>
                  <a:pt x="74830" y="171223"/>
                </a:lnTo>
                <a:lnTo>
                  <a:pt x="56524" y="137380"/>
                </a:lnTo>
                <a:lnTo>
                  <a:pt x="18087" y="118229"/>
                </a:lnTo>
                <a:lnTo>
                  <a:pt x="0" y="117671"/>
                </a:lnTo>
                <a:lnTo>
                  <a:pt x="1458" y="119363"/>
                </a:lnTo>
                <a:lnTo>
                  <a:pt x="2915" y="121056"/>
                </a:lnTo>
                <a:lnTo>
                  <a:pt x="8740" y="121987"/>
                </a:lnTo>
                <a:lnTo>
                  <a:pt x="18932" y="122156"/>
                </a:lnTo>
                <a:lnTo>
                  <a:pt x="26681" y="122094"/>
                </a:lnTo>
                <a:lnTo>
                  <a:pt x="67472" y="116407"/>
                </a:lnTo>
                <a:lnTo>
                  <a:pt x="103559" y="103205"/>
                </a:lnTo>
                <a:lnTo>
                  <a:pt x="108231" y="100278"/>
                </a:lnTo>
                <a:lnTo>
                  <a:pt x="109651" y="98461"/>
                </a:lnTo>
                <a:lnTo>
                  <a:pt x="107821" y="97755"/>
                </a:lnTo>
                <a:lnTo>
                  <a:pt x="105991" y="97049"/>
                </a:lnTo>
                <a:lnTo>
                  <a:pt x="104438" y="98322"/>
                </a:lnTo>
                <a:lnTo>
                  <a:pt x="103161" y="101573"/>
                </a:lnTo>
                <a:lnTo>
                  <a:pt x="101885" y="104825"/>
                </a:lnTo>
                <a:lnTo>
                  <a:pt x="101958" y="108315"/>
                </a:lnTo>
                <a:lnTo>
                  <a:pt x="103379" y="112043"/>
                </a:lnTo>
                <a:lnTo>
                  <a:pt x="104800" y="115772"/>
                </a:lnTo>
                <a:lnTo>
                  <a:pt x="108114" y="119902"/>
                </a:lnTo>
                <a:lnTo>
                  <a:pt x="113321" y="124434"/>
                </a:lnTo>
                <a:lnTo>
                  <a:pt x="118528" y="128967"/>
                </a:lnTo>
                <a:lnTo>
                  <a:pt x="123631" y="133772"/>
                </a:lnTo>
                <a:lnTo>
                  <a:pt x="128631" y="138850"/>
                </a:lnTo>
                <a:lnTo>
                  <a:pt x="133630" y="143928"/>
                </a:lnTo>
                <a:lnTo>
                  <a:pt x="141826" y="161266"/>
                </a:lnTo>
                <a:lnTo>
                  <a:pt x="140686" y="162151"/>
                </a:lnTo>
                <a:lnTo>
                  <a:pt x="138386" y="162312"/>
                </a:lnTo>
                <a:lnTo>
                  <a:pt x="136085" y="162473"/>
                </a:lnTo>
                <a:lnTo>
                  <a:pt x="134443" y="160700"/>
                </a:lnTo>
                <a:lnTo>
                  <a:pt x="133460" y="156993"/>
                </a:lnTo>
                <a:lnTo>
                  <a:pt x="132477" y="153286"/>
                </a:lnTo>
                <a:lnTo>
                  <a:pt x="133003" y="148091"/>
                </a:lnTo>
                <a:lnTo>
                  <a:pt x="135040" y="141408"/>
                </a:lnTo>
                <a:lnTo>
                  <a:pt x="137076" y="134725"/>
                </a:lnTo>
                <a:lnTo>
                  <a:pt x="167562" y="102109"/>
                </a:lnTo>
                <a:lnTo>
                  <a:pt x="181462" y="92813"/>
                </a:lnTo>
                <a:lnTo>
                  <a:pt x="198070" y="83195"/>
                </a:lnTo>
              </a:path>
              <a:path extrusionOk="0" h="243205" w="471170">
                <a:moveTo>
                  <a:pt x="242023" y="89015"/>
                </a:moveTo>
                <a:lnTo>
                  <a:pt x="239491" y="83315"/>
                </a:lnTo>
                <a:lnTo>
                  <a:pt x="238010" y="79981"/>
                </a:lnTo>
                <a:lnTo>
                  <a:pt x="237580" y="79013"/>
                </a:lnTo>
                <a:lnTo>
                  <a:pt x="237279" y="78336"/>
                </a:lnTo>
                <a:lnTo>
                  <a:pt x="237049" y="79206"/>
                </a:lnTo>
                <a:lnTo>
                  <a:pt x="236888" y="81624"/>
                </a:lnTo>
                <a:lnTo>
                  <a:pt x="236727" y="84040"/>
                </a:lnTo>
                <a:lnTo>
                  <a:pt x="234539" y="124515"/>
                </a:lnTo>
                <a:lnTo>
                  <a:pt x="234390" y="141613"/>
                </a:lnTo>
                <a:lnTo>
                  <a:pt x="234823" y="149343"/>
                </a:lnTo>
                <a:lnTo>
                  <a:pt x="235739" y="155085"/>
                </a:lnTo>
                <a:lnTo>
                  <a:pt x="236655" y="160828"/>
                </a:lnTo>
                <a:lnTo>
                  <a:pt x="239252" y="164219"/>
                </a:lnTo>
                <a:lnTo>
                  <a:pt x="243529" y="165258"/>
                </a:lnTo>
                <a:lnTo>
                  <a:pt x="247807" y="166298"/>
                </a:lnTo>
                <a:lnTo>
                  <a:pt x="274473" y="131681"/>
                </a:lnTo>
                <a:lnTo>
                  <a:pt x="283824" y="94485"/>
                </a:lnTo>
                <a:lnTo>
                  <a:pt x="282174" y="87306"/>
                </a:lnTo>
                <a:lnTo>
                  <a:pt x="259061" y="72154"/>
                </a:lnTo>
                <a:lnTo>
                  <a:pt x="255899" y="73305"/>
                </a:lnTo>
                <a:lnTo>
                  <a:pt x="254448" y="76317"/>
                </a:lnTo>
                <a:lnTo>
                  <a:pt x="252998" y="79330"/>
                </a:lnTo>
                <a:lnTo>
                  <a:pt x="253896" y="82921"/>
                </a:lnTo>
                <a:lnTo>
                  <a:pt x="257141" y="87091"/>
                </a:lnTo>
                <a:lnTo>
                  <a:pt x="260387" y="91261"/>
                </a:lnTo>
                <a:lnTo>
                  <a:pt x="265646" y="95401"/>
                </a:lnTo>
                <a:lnTo>
                  <a:pt x="272918" y="99513"/>
                </a:lnTo>
                <a:lnTo>
                  <a:pt x="278352" y="102756"/>
                </a:lnTo>
                <a:lnTo>
                  <a:pt x="307908" y="129053"/>
                </a:lnTo>
                <a:lnTo>
                  <a:pt x="320584" y="162392"/>
                </a:lnTo>
                <a:lnTo>
                  <a:pt x="321233" y="166136"/>
                </a:lnTo>
                <a:lnTo>
                  <a:pt x="321401" y="167105"/>
                </a:lnTo>
                <a:lnTo>
                  <a:pt x="321569" y="168075"/>
                </a:lnTo>
                <a:lnTo>
                  <a:pt x="321876" y="168005"/>
                </a:lnTo>
                <a:lnTo>
                  <a:pt x="322323" y="166896"/>
                </a:lnTo>
                <a:lnTo>
                  <a:pt x="322769" y="165787"/>
                </a:lnTo>
                <a:lnTo>
                  <a:pt x="324494" y="161503"/>
                </a:lnTo>
                <a:lnTo>
                  <a:pt x="342419" y="121547"/>
                </a:lnTo>
                <a:lnTo>
                  <a:pt x="363017" y="87781"/>
                </a:lnTo>
                <a:lnTo>
                  <a:pt x="366751" y="84795"/>
                </a:lnTo>
                <a:lnTo>
                  <a:pt x="370485" y="81808"/>
                </a:lnTo>
                <a:lnTo>
                  <a:pt x="377908" y="129037"/>
                </a:lnTo>
                <a:lnTo>
                  <a:pt x="378255" y="144304"/>
                </a:lnTo>
                <a:lnTo>
                  <a:pt x="379006" y="154799"/>
                </a:lnTo>
                <a:lnTo>
                  <a:pt x="380160" y="160520"/>
                </a:lnTo>
                <a:lnTo>
                  <a:pt x="381716" y="161468"/>
                </a:lnTo>
                <a:lnTo>
                  <a:pt x="384061" y="159551"/>
                </a:lnTo>
                <a:lnTo>
                  <a:pt x="387736" y="154250"/>
                </a:lnTo>
                <a:lnTo>
                  <a:pt x="392742" y="145564"/>
                </a:lnTo>
                <a:lnTo>
                  <a:pt x="396592" y="138990"/>
                </a:lnTo>
                <a:lnTo>
                  <a:pt x="418100" y="105833"/>
                </a:lnTo>
                <a:lnTo>
                  <a:pt x="436062" y="87147"/>
                </a:lnTo>
                <a:lnTo>
                  <a:pt x="439032" y="87635"/>
                </a:lnTo>
                <a:lnTo>
                  <a:pt x="449042" y="125303"/>
                </a:lnTo>
                <a:lnTo>
                  <a:pt x="449976" y="134703"/>
                </a:lnTo>
                <a:lnTo>
                  <a:pt x="451557" y="142724"/>
                </a:lnTo>
                <a:lnTo>
                  <a:pt x="453785" y="149365"/>
                </a:lnTo>
                <a:lnTo>
                  <a:pt x="456999" y="158944"/>
                </a:lnTo>
                <a:lnTo>
                  <a:pt x="462617" y="163489"/>
                </a:lnTo>
                <a:lnTo>
                  <a:pt x="470642" y="16299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7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13778" y="1224578"/>
            <a:ext cx="166605" cy="186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7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97692" y="1186178"/>
            <a:ext cx="189931" cy="2136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74"/>
          <p:cNvGrpSpPr/>
          <p:nvPr/>
        </p:nvGrpSpPr>
        <p:grpSpPr>
          <a:xfrm>
            <a:off x="5584505" y="1183816"/>
            <a:ext cx="242572" cy="194714"/>
            <a:chOff x="5584505" y="1183816"/>
            <a:chExt cx="242572" cy="194714"/>
          </a:xfrm>
        </p:grpSpPr>
        <p:pic>
          <p:nvPicPr>
            <p:cNvPr id="249" name="Google Shape;249;p7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584505" y="1183816"/>
              <a:ext cx="136235" cy="194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7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42820" y="1195759"/>
              <a:ext cx="84257" cy="1657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7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82866" y="1185218"/>
            <a:ext cx="115302" cy="173773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4"/>
          <p:cNvSpPr/>
          <p:nvPr/>
        </p:nvSpPr>
        <p:spPr>
          <a:xfrm>
            <a:off x="6187738" y="1215054"/>
            <a:ext cx="515620" cy="184785"/>
          </a:xfrm>
          <a:custGeom>
            <a:rect b="b" l="l" r="r" t="t"/>
            <a:pathLst>
              <a:path extrusionOk="0" h="184784" w="515620">
                <a:moveTo>
                  <a:pt x="0" y="105720"/>
                </a:moveTo>
                <a:lnTo>
                  <a:pt x="924" y="94232"/>
                </a:lnTo>
                <a:lnTo>
                  <a:pt x="1404" y="88255"/>
                </a:lnTo>
                <a:lnTo>
                  <a:pt x="1440" y="87790"/>
                </a:lnTo>
                <a:lnTo>
                  <a:pt x="1462" y="87632"/>
                </a:lnTo>
                <a:lnTo>
                  <a:pt x="1482" y="88344"/>
                </a:lnTo>
                <a:lnTo>
                  <a:pt x="1483" y="89043"/>
                </a:lnTo>
                <a:lnTo>
                  <a:pt x="1492" y="95573"/>
                </a:lnTo>
                <a:lnTo>
                  <a:pt x="1508" y="107935"/>
                </a:lnTo>
                <a:lnTo>
                  <a:pt x="3103" y="152941"/>
                </a:lnTo>
                <a:lnTo>
                  <a:pt x="21944" y="170722"/>
                </a:lnTo>
                <a:lnTo>
                  <a:pt x="30745" y="167184"/>
                </a:lnTo>
                <a:lnTo>
                  <a:pt x="59696" y="138097"/>
                </a:lnTo>
                <a:lnTo>
                  <a:pt x="72474" y="104692"/>
                </a:lnTo>
                <a:lnTo>
                  <a:pt x="71960" y="102351"/>
                </a:lnTo>
                <a:lnTo>
                  <a:pt x="71446" y="100011"/>
                </a:lnTo>
                <a:lnTo>
                  <a:pt x="62212" y="144296"/>
                </a:lnTo>
                <a:lnTo>
                  <a:pt x="63111" y="153496"/>
                </a:lnTo>
                <a:lnTo>
                  <a:pt x="93141" y="184236"/>
                </a:lnTo>
                <a:lnTo>
                  <a:pt x="100803" y="183447"/>
                </a:lnTo>
                <a:lnTo>
                  <a:pt x="128659" y="154557"/>
                </a:lnTo>
                <a:lnTo>
                  <a:pt x="133054" y="129513"/>
                </a:lnTo>
                <a:lnTo>
                  <a:pt x="132226" y="121673"/>
                </a:lnTo>
                <a:lnTo>
                  <a:pt x="101317" y="93520"/>
                </a:lnTo>
                <a:lnTo>
                  <a:pt x="88091" y="91946"/>
                </a:lnTo>
                <a:lnTo>
                  <a:pt x="72811" y="92567"/>
                </a:lnTo>
              </a:path>
              <a:path extrusionOk="0" h="184784" w="515620">
                <a:moveTo>
                  <a:pt x="170081" y="37364"/>
                </a:moveTo>
                <a:lnTo>
                  <a:pt x="170081" y="28427"/>
                </a:lnTo>
                <a:lnTo>
                  <a:pt x="170081" y="23743"/>
                </a:lnTo>
                <a:lnTo>
                  <a:pt x="170081" y="23314"/>
                </a:lnTo>
                <a:lnTo>
                  <a:pt x="170081" y="23011"/>
                </a:lnTo>
                <a:lnTo>
                  <a:pt x="170127" y="23277"/>
                </a:lnTo>
                <a:lnTo>
                  <a:pt x="170218" y="24112"/>
                </a:lnTo>
                <a:lnTo>
                  <a:pt x="170309" y="24947"/>
                </a:lnTo>
                <a:lnTo>
                  <a:pt x="171038" y="31609"/>
                </a:lnTo>
                <a:lnTo>
                  <a:pt x="174807" y="75388"/>
                </a:lnTo>
                <a:lnTo>
                  <a:pt x="176270" y="121232"/>
                </a:lnTo>
                <a:lnTo>
                  <a:pt x="176443" y="131403"/>
                </a:lnTo>
                <a:lnTo>
                  <a:pt x="176608" y="140593"/>
                </a:lnTo>
                <a:lnTo>
                  <a:pt x="179642" y="167537"/>
                </a:lnTo>
                <a:lnTo>
                  <a:pt x="182620" y="165499"/>
                </a:lnTo>
                <a:lnTo>
                  <a:pt x="185598" y="163461"/>
                </a:lnTo>
                <a:lnTo>
                  <a:pt x="189936" y="158093"/>
                </a:lnTo>
                <a:lnTo>
                  <a:pt x="195633" y="149396"/>
                </a:lnTo>
                <a:lnTo>
                  <a:pt x="199873" y="142957"/>
                </a:lnTo>
                <a:lnTo>
                  <a:pt x="221706" y="110967"/>
                </a:lnTo>
                <a:lnTo>
                  <a:pt x="227714" y="102952"/>
                </a:lnTo>
                <a:lnTo>
                  <a:pt x="229643" y="105319"/>
                </a:lnTo>
                <a:lnTo>
                  <a:pt x="231766" y="142259"/>
                </a:lnTo>
                <a:lnTo>
                  <a:pt x="231758" y="152316"/>
                </a:lnTo>
                <a:lnTo>
                  <a:pt x="232926" y="160013"/>
                </a:lnTo>
                <a:lnTo>
                  <a:pt x="235269" y="165354"/>
                </a:lnTo>
                <a:lnTo>
                  <a:pt x="237613" y="170693"/>
                </a:lnTo>
                <a:lnTo>
                  <a:pt x="241831" y="172786"/>
                </a:lnTo>
                <a:lnTo>
                  <a:pt x="247926" y="171633"/>
                </a:lnTo>
                <a:lnTo>
                  <a:pt x="279314" y="140648"/>
                </a:lnTo>
                <a:lnTo>
                  <a:pt x="298138" y="106626"/>
                </a:lnTo>
                <a:lnTo>
                  <a:pt x="302426" y="96787"/>
                </a:lnTo>
                <a:lnTo>
                  <a:pt x="303624" y="93963"/>
                </a:lnTo>
                <a:lnTo>
                  <a:pt x="303745" y="93679"/>
                </a:lnTo>
                <a:lnTo>
                  <a:pt x="303865" y="93394"/>
                </a:lnTo>
                <a:lnTo>
                  <a:pt x="303733" y="93923"/>
                </a:lnTo>
                <a:lnTo>
                  <a:pt x="303605" y="94370"/>
                </a:lnTo>
                <a:lnTo>
                  <a:pt x="302333" y="98811"/>
                </a:lnTo>
                <a:lnTo>
                  <a:pt x="294860" y="142019"/>
                </a:lnTo>
                <a:lnTo>
                  <a:pt x="294728" y="148734"/>
                </a:lnTo>
                <a:lnTo>
                  <a:pt x="294854" y="154955"/>
                </a:lnTo>
                <a:lnTo>
                  <a:pt x="295238" y="160682"/>
                </a:lnTo>
                <a:lnTo>
                  <a:pt x="297429" y="166396"/>
                </a:lnTo>
                <a:lnTo>
                  <a:pt x="302571" y="168257"/>
                </a:lnTo>
                <a:lnTo>
                  <a:pt x="310663" y="166265"/>
                </a:lnTo>
                <a:lnTo>
                  <a:pt x="321707" y="160419"/>
                </a:lnTo>
              </a:path>
              <a:path extrusionOk="0" h="184784" w="515620">
                <a:moveTo>
                  <a:pt x="314759" y="41044"/>
                </a:moveTo>
                <a:lnTo>
                  <a:pt x="304688" y="8285"/>
                </a:lnTo>
                <a:lnTo>
                  <a:pt x="304959" y="4221"/>
                </a:lnTo>
                <a:lnTo>
                  <a:pt x="305959" y="2504"/>
                </a:lnTo>
                <a:lnTo>
                  <a:pt x="308335" y="2786"/>
                </a:lnTo>
                <a:lnTo>
                  <a:pt x="313344" y="7263"/>
                </a:lnTo>
                <a:lnTo>
                  <a:pt x="320986" y="15937"/>
                </a:lnTo>
                <a:lnTo>
                  <a:pt x="331262" y="28807"/>
                </a:lnTo>
              </a:path>
              <a:path extrusionOk="0" h="184784" w="515620">
                <a:moveTo>
                  <a:pt x="402509" y="113612"/>
                </a:moveTo>
                <a:lnTo>
                  <a:pt x="400038" y="105546"/>
                </a:lnTo>
                <a:lnTo>
                  <a:pt x="396661" y="99099"/>
                </a:lnTo>
                <a:lnTo>
                  <a:pt x="392374" y="94271"/>
                </a:lnTo>
                <a:lnTo>
                  <a:pt x="389467" y="90996"/>
                </a:lnTo>
                <a:lnTo>
                  <a:pt x="385461" y="90039"/>
                </a:lnTo>
                <a:lnTo>
                  <a:pt x="380357" y="91399"/>
                </a:lnTo>
                <a:lnTo>
                  <a:pt x="375253" y="92758"/>
                </a:lnTo>
                <a:lnTo>
                  <a:pt x="356486" y="129080"/>
                </a:lnTo>
                <a:lnTo>
                  <a:pt x="354133" y="151695"/>
                </a:lnTo>
                <a:lnTo>
                  <a:pt x="354903" y="157662"/>
                </a:lnTo>
                <a:lnTo>
                  <a:pt x="356461" y="162743"/>
                </a:lnTo>
                <a:lnTo>
                  <a:pt x="359064" y="168925"/>
                </a:lnTo>
                <a:lnTo>
                  <a:pt x="364136" y="172092"/>
                </a:lnTo>
                <a:lnTo>
                  <a:pt x="371680" y="172245"/>
                </a:lnTo>
                <a:lnTo>
                  <a:pt x="377408" y="171567"/>
                </a:lnTo>
                <a:lnTo>
                  <a:pt x="407262" y="146373"/>
                </a:lnTo>
                <a:lnTo>
                  <a:pt x="427225" y="112327"/>
                </a:lnTo>
                <a:lnTo>
                  <a:pt x="441450" y="71759"/>
                </a:lnTo>
                <a:lnTo>
                  <a:pt x="448711" y="29459"/>
                </a:lnTo>
                <a:lnTo>
                  <a:pt x="450367" y="3680"/>
                </a:lnTo>
                <a:lnTo>
                  <a:pt x="450133" y="0"/>
                </a:lnTo>
                <a:lnTo>
                  <a:pt x="449303" y="2132"/>
                </a:lnTo>
                <a:lnTo>
                  <a:pt x="448473" y="4263"/>
                </a:lnTo>
                <a:lnTo>
                  <a:pt x="436152" y="45271"/>
                </a:lnTo>
                <a:lnTo>
                  <a:pt x="430741" y="84466"/>
                </a:lnTo>
                <a:lnTo>
                  <a:pt x="428291" y="122485"/>
                </a:lnTo>
                <a:lnTo>
                  <a:pt x="428317" y="133133"/>
                </a:lnTo>
                <a:lnTo>
                  <a:pt x="428809" y="142347"/>
                </a:lnTo>
                <a:lnTo>
                  <a:pt x="429765" y="150125"/>
                </a:lnTo>
                <a:lnTo>
                  <a:pt x="431350" y="159540"/>
                </a:lnTo>
                <a:lnTo>
                  <a:pt x="434921" y="163642"/>
                </a:lnTo>
                <a:lnTo>
                  <a:pt x="440479" y="162431"/>
                </a:lnTo>
                <a:lnTo>
                  <a:pt x="446037" y="161220"/>
                </a:lnTo>
                <a:lnTo>
                  <a:pt x="474454" y="120576"/>
                </a:lnTo>
                <a:lnTo>
                  <a:pt x="485903" y="98523"/>
                </a:lnTo>
                <a:lnTo>
                  <a:pt x="489702" y="91377"/>
                </a:lnTo>
                <a:lnTo>
                  <a:pt x="491891" y="87606"/>
                </a:lnTo>
                <a:lnTo>
                  <a:pt x="492470" y="87210"/>
                </a:lnTo>
                <a:lnTo>
                  <a:pt x="492168" y="88932"/>
                </a:lnTo>
                <a:lnTo>
                  <a:pt x="491415" y="93237"/>
                </a:lnTo>
                <a:lnTo>
                  <a:pt x="490209" y="100125"/>
                </a:lnTo>
                <a:lnTo>
                  <a:pt x="489341" y="105668"/>
                </a:lnTo>
                <a:lnTo>
                  <a:pt x="488547" y="111966"/>
                </a:lnTo>
                <a:lnTo>
                  <a:pt x="487826" y="119018"/>
                </a:lnTo>
                <a:lnTo>
                  <a:pt x="487180" y="126825"/>
                </a:lnTo>
                <a:lnTo>
                  <a:pt x="486796" y="134697"/>
                </a:lnTo>
                <a:lnTo>
                  <a:pt x="486863" y="141943"/>
                </a:lnTo>
                <a:lnTo>
                  <a:pt x="504886" y="164359"/>
                </a:lnTo>
                <a:lnTo>
                  <a:pt x="515509" y="161332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74"/>
          <p:cNvGrpSpPr/>
          <p:nvPr/>
        </p:nvGrpSpPr>
        <p:grpSpPr>
          <a:xfrm>
            <a:off x="6904019" y="1277782"/>
            <a:ext cx="390032" cy="140261"/>
            <a:chOff x="6904019" y="1277782"/>
            <a:chExt cx="390032" cy="140261"/>
          </a:xfrm>
        </p:grpSpPr>
        <p:pic>
          <p:nvPicPr>
            <p:cNvPr id="254" name="Google Shape;254;p7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904019" y="1277782"/>
              <a:ext cx="153279" cy="1402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74"/>
            <p:cNvSpPr/>
            <p:nvPr/>
          </p:nvSpPr>
          <p:spPr>
            <a:xfrm>
              <a:off x="7054656" y="1290459"/>
              <a:ext cx="239395" cy="111760"/>
            </a:xfrm>
            <a:custGeom>
              <a:rect b="b" l="l" r="r" t="t"/>
              <a:pathLst>
                <a:path extrusionOk="0" h="111759" w="239395">
                  <a:moveTo>
                    <a:pt x="993" y="38864"/>
                  </a:moveTo>
                  <a:lnTo>
                    <a:pt x="0" y="29756"/>
                  </a:lnTo>
                  <a:lnTo>
                    <a:pt x="344" y="21861"/>
                  </a:lnTo>
                  <a:lnTo>
                    <a:pt x="2026" y="15179"/>
                  </a:lnTo>
                  <a:lnTo>
                    <a:pt x="5046" y="9711"/>
                  </a:lnTo>
                  <a:lnTo>
                    <a:pt x="8433" y="5242"/>
                  </a:lnTo>
                  <a:lnTo>
                    <a:pt x="14003" y="2406"/>
                  </a:lnTo>
                  <a:lnTo>
                    <a:pt x="21754" y="1203"/>
                  </a:lnTo>
                  <a:lnTo>
                    <a:pt x="29499" y="0"/>
                  </a:lnTo>
                  <a:lnTo>
                    <a:pt x="60464" y="31769"/>
                  </a:lnTo>
                  <a:lnTo>
                    <a:pt x="61249" y="73029"/>
                  </a:lnTo>
                  <a:lnTo>
                    <a:pt x="43617" y="109104"/>
                  </a:lnTo>
                  <a:lnTo>
                    <a:pt x="39973" y="111293"/>
                  </a:lnTo>
                  <a:lnTo>
                    <a:pt x="37278" y="110956"/>
                  </a:lnTo>
                  <a:lnTo>
                    <a:pt x="37657" y="70125"/>
                  </a:lnTo>
                  <a:lnTo>
                    <a:pt x="59404" y="31798"/>
                  </a:lnTo>
                  <a:lnTo>
                    <a:pt x="99772" y="58790"/>
                  </a:lnTo>
                  <a:lnTo>
                    <a:pt x="105682" y="66780"/>
                  </a:lnTo>
                  <a:lnTo>
                    <a:pt x="110765" y="72680"/>
                  </a:lnTo>
                  <a:lnTo>
                    <a:pt x="115023" y="76491"/>
                  </a:lnTo>
                  <a:lnTo>
                    <a:pt x="120142" y="80181"/>
                  </a:lnTo>
                  <a:lnTo>
                    <a:pt x="125116" y="81366"/>
                  </a:lnTo>
                  <a:lnTo>
                    <a:pt x="129944" y="80048"/>
                  </a:lnTo>
                  <a:lnTo>
                    <a:pt x="148828" y="44962"/>
                  </a:lnTo>
                  <a:lnTo>
                    <a:pt x="149514" y="36708"/>
                  </a:lnTo>
                  <a:lnTo>
                    <a:pt x="148115" y="30002"/>
                  </a:lnTo>
                  <a:lnTo>
                    <a:pt x="144623" y="24842"/>
                  </a:lnTo>
                  <a:lnTo>
                    <a:pt x="141139" y="19683"/>
                  </a:lnTo>
                  <a:lnTo>
                    <a:pt x="136054" y="17703"/>
                  </a:lnTo>
                  <a:lnTo>
                    <a:pt x="129390" y="18903"/>
                  </a:lnTo>
                  <a:lnTo>
                    <a:pt x="122719" y="20103"/>
                  </a:lnTo>
                  <a:lnTo>
                    <a:pt x="103635" y="61362"/>
                  </a:lnTo>
                  <a:lnTo>
                    <a:pt x="102900" y="70036"/>
                  </a:lnTo>
                  <a:lnTo>
                    <a:pt x="103642" y="78362"/>
                  </a:lnTo>
                  <a:lnTo>
                    <a:pt x="137384" y="104450"/>
                  </a:lnTo>
                  <a:lnTo>
                    <a:pt x="149768" y="104905"/>
                  </a:lnTo>
                  <a:lnTo>
                    <a:pt x="163964" y="103480"/>
                  </a:lnTo>
                  <a:lnTo>
                    <a:pt x="185275" y="97838"/>
                  </a:lnTo>
                  <a:lnTo>
                    <a:pt x="204890" y="87850"/>
                  </a:lnTo>
                  <a:lnTo>
                    <a:pt x="222810" y="73517"/>
                  </a:lnTo>
                  <a:lnTo>
                    <a:pt x="239035" y="5483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74"/>
          <p:cNvSpPr/>
          <p:nvPr/>
        </p:nvSpPr>
        <p:spPr>
          <a:xfrm>
            <a:off x="1711510" y="1724020"/>
            <a:ext cx="508000" cy="220979"/>
          </a:xfrm>
          <a:custGeom>
            <a:rect b="b" l="l" r="r" t="t"/>
            <a:pathLst>
              <a:path extrusionOk="0" h="220980" w="508000">
                <a:moveTo>
                  <a:pt x="24358" y="130320"/>
                </a:moveTo>
                <a:lnTo>
                  <a:pt x="23705" y="117582"/>
                </a:lnTo>
                <a:lnTo>
                  <a:pt x="23364" y="110928"/>
                </a:lnTo>
                <a:lnTo>
                  <a:pt x="23335" y="110357"/>
                </a:lnTo>
                <a:lnTo>
                  <a:pt x="23314" y="109955"/>
                </a:lnTo>
                <a:lnTo>
                  <a:pt x="23313" y="109804"/>
                </a:lnTo>
                <a:lnTo>
                  <a:pt x="23350" y="110002"/>
                </a:lnTo>
                <a:lnTo>
                  <a:pt x="31207" y="122015"/>
                </a:lnTo>
                <a:lnTo>
                  <a:pt x="35843" y="126809"/>
                </a:lnTo>
                <a:lnTo>
                  <a:pt x="41176" y="130217"/>
                </a:lnTo>
                <a:lnTo>
                  <a:pt x="47207" y="132238"/>
                </a:lnTo>
                <a:lnTo>
                  <a:pt x="53238" y="134259"/>
                </a:lnTo>
                <a:lnTo>
                  <a:pt x="75273" y="99990"/>
                </a:lnTo>
                <a:lnTo>
                  <a:pt x="45542" y="80726"/>
                </a:lnTo>
                <a:lnTo>
                  <a:pt x="38320" y="81792"/>
                </a:lnTo>
                <a:lnTo>
                  <a:pt x="6666" y="115564"/>
                </a:lnTo>
                <a:lnTo>
                  <a:pt x="0" y="152955"/>
                </a:lnTo>
                <a:lnTo>
                  <a:pt x="613" y="165843"/>
                </a:lnTo>
                <a:lnTo>
                  <a:pt x="24307" y="202068"/>
                </a:lnTo>
                <a:lnTo>
                  <a:pt x="46395" y="207687"/>
                </a:lnTo>
                <a:lnTo>
                  <a:pt x="58219" y="207036"/>
                </a:lnTo>
                <a:lnTo>
                  <a:pt x="70564" y="204076"/>
                </a:lnTo>
                <a:lnTo>
                  <a:pt x="87737" y="196061"/>
                </a:lnTo>
                <a:lnTo>
                  <a:pt x="102475" y="184018"/>
                </a:lnTo>
                <a:lnTo>
                  <a:pt x="114778" y="167946"/>
                </a:lnTo>
                <a:lnTo>
                  <a:pt x="124646" y="147847"/>
                </a:lnTo>
              </a:path>
              <a:path extrusionOk="0" h="220980" w="508000">
                <a:moveTo>
                  <a:pt x="141002" y="94832"/>
                </a:moveTo>
                <a:lnTo>
                  <a:pt x="140819" y="105115"/>
                </a:lnTo>
                <a:lnTo>
                  <a:pt x="140822" y="115827"/>
                </a:lnTo>
                <a:lnTo>
                  <a:pt x="141012" y="126970"/>
                </a:lnTo>
                <a:lnTo>
                  <a:pt x="141389" y="138543"/>
                </a:lnTo>
                <a:lnTo>
                  <a:pt x="142501" y="156728"/>
                </a:lnTo>
                <a:lnTo>
                  <a:pt x="144451" y="176479"/>
                </a:lnTo>
                <a:lnTo>
                  <a:pt x="147240" y="197795"/>
                </a:lnTo>
                <a:lnTo>
                  <a:pt x="150866" y="220676"/>
                </a:lnTo>
              </a:path>
              <a:path extrusionOk="0" h="220980" w="508000">
                <a:moveTo>
                  <a:pt x="148677" y="49067"/>
                </a:moveTo>
                <a:lnTo>
                  <a:pt x="140679" y="41669"/>
                </a:lnTo>
                <a:lnTo>
                  <a:pt x="136492" y="37797"/>
                </a:lnTo>
                <a:lnTo>
                  <a:pt x="136118" y="37451"/>
                </a:lnTo>
                <a:lnTo>
                  <a:pt x="135897" y="37255"/>
                </a:lnTo>
                <a:lnTo>
                  <a:pt x="136032" y="37401"/>
                </a:lnTo>
                <a:lnTo>
                  <a:pt x="136323" y="37700"/>
                </a:lnTo>
                <a:lnTo>
                  <a:pt x="139591" y="41042"/>
                </a:lnTo>
                <a:lnTo>
                  <a:pt x="145835" y="47429"/>
                </a:lnTo>
              </a:path>
              <a:path extrusionOk="0" h="220980" w="508000">
                <a:moveTo>
                  <a:pt x="198068" y="21822"/>
                </a:moveTo>
                <a:lnTo>
                  <a:pt x="195142" y="39134"/>
                </a:lnTo>
                <a:lnTo>
                  <a:pt x="193368" y="74556"/>
                </a:lnTo>
                <a:lnTo>
                  <a:pt x="192746" y="128087"/>
                </a:lnTo>
                <a:lnTo>
                  <a:pt x="193275" y="199727"/>
                </a:lnTo>
              </a:path>
              <a:path extrusionOk="0" h="220980" w="508000">
                <a:moveTo>
                  <a:pt x="152736" y="146804"/>
                </a:moveTo>
                <a:lnTo>
                  <a:pt x="149028" y="143013"/>
                </a:lnTo>
                <a:lnTo>
                  <a:pt x="150362" y="139013"/>
                </a:lnTo>
                <a:lnTo>
                  <a:pt x="156737" y="134802"/>
                </a:lnTo>
                <a:lnTo>
                  <a:pt x="195735" y="119607"/>
                </a:lnTo>
                <a:lnTo>
                  <a:pt x="238740" y="105714"/>
                </a:lnTo>
                <a:lnTo>
                  <a:pt x="266948" y="96699"/>
                </a:lnTo>
              </a:path>
              <a:path extrusionOk="0" h="220980" w="508000">
                <a:moveTo>
                  <a:pt x="261818" y="9824"/>
                </a:moveTo>
                <a:lnTo>
                  <a:pt x="258035" y="7024"/>
                </a:lnTo>
                <a:lnTo>
                  <a:pt x="255923" y="4727"/>
                </a:lnTo>
                <a:lnTo>
                  <a:pt x="255483" y="2930"/>
                </a:lnTo>
                <a:lnTo>
                  <a:pt x="255177" y="1682"/>
                </a:lnTo>
                <a:lnTo>
                  <a:pt x="254972" y="847"/>
                </a:lnTo>
                <a:lnTo>
                  <a:pt x="254869" y="423"/>
                </a:lnTo>
                <a:lnTo>
                  <a:pt x="254765" y="0"/>
                </a:lnTo>
                <a:lnTo>
                  <a:pt x="255021" y="61"/>
                </a:lnTo>
                <a:lnTo>
                  <a:pt x="255637" y="609"/>
                </a:lnTo>
                <a:lnTo>
                  <a:pt x="256252" y="1156"/>
                </a:lnTo>
                <a:lnTo>
                  <a:pt x="257466" y="2236"/>
                </a:lnTo>
                <a:lnTo>
                  <a:pt x="259280" y="3849"/>
                </a:lnTo>
                <a:lnTo>
                  <a:pt x="261093" y="5461"/>
                </a:lnTo>
                <a:lnTo>
                  <a:pt x="263963" y="12382"/>
                </a:lnTo>
                <a:lnTo>
                  <a:pt x="274801" y="57542"/>
                </a:lnTo>
                <a:lnTo>
                  <a:pt x="278167" y="98383"/>
                </a:lnTo>
                <a:lnTo>
                  <a:pt x="279025" y="136788"/>
                </a:lnTo>
                <a:lnTo>
                  <a:pt x="278940" y="146781"/>
                </a:lnTo>
                <a:lnTo>
                  <a:pt x="278716" y="154797"/>
                </a:lnTo>
                <a:lnTo>
                  <a:pt x="278353" y="160834"/>
                </a:lnTo>
                <a:lnTo>
                  <a:pt x="277777" y="167565"/>
                </a:lnTo>
                <a:lnTo>
                  <a:pt x="277472" y="171134"/>
                </a:lnTo>
                <a:lnTo>
                  <a:pt x="277436" y="171542"/>
                </a:lnTo>
                <a:lnTo>
                  <a:pt x="277418" y="171774"/>
                </a:lnTo>
                <a:lnTo>
                  <a:pt x="277482" y="171152"/>
                </a:lnTo>
                <a:lnTo>
                  <a:pt x="277548" y="170485"/>
                </a:lnTo>
                <a:lnTo>
                  <a:pt x="278121" y="164644"/>
                </a:lnTo>
                <a:lnTo>
                  <a:pt x="279202" y="153629"/>
                </a:lnTo>
                <a:lnTo>
                  <a:pt x="280256" y="145313"/>
                </a:lnTo>
                <a:lnTo>
                  <a:pt x="291780" y="103610"/>
                </a:lnTo>
                <a:lnTo>
                  <a:pt x="306669" y="74033"/>
                </a:lnTo>
                <a:lnTo>
                  <a:pt x="309611" y="71363"/>
                </a:lnTo>
                <a:lnTo>
                  <a:pt x="319462" y="109423"/>
                </a:lnTo>
                <a:lnTo>
                  <a:pt x="322494" y="135369"/>
                </a:lnTo>
                <a:lnTo>
                  <a:pt x="325822" y="168823"/>
                </a:lnTo>
              </a:path>
              <a:path extrusionOk="0" h="220980" w="508000">
                <a:moveTo>
                  <a:pt x="350599" y="127250"/>
                </a:moveTo>
                <a:lnTo>
                  <a:pt x="354328" y="130875"/>
                </a:lnTo>
                <a:lnTo>
                  <a:pt x="360031" y="130675"/>
                </a:lnTo>
                <a:lnTo>
                  <a:pt x="367711" y="126650"/>
                </a:lnTo>
                <a:lnTo>
                  <a:pt x="396251" y="95613"/>
                </a:lnTo>
                <a:lnTo>
                  <a:pt x="402106" y="72133"/>
                </a:lnTo>
                <a:lnTo>
                  <a:pt x="400361" y="68449"/>
                </a:lnTo>
                <a:lnTo>
                  <a:pt x="396429" y="66537"/>
                </a:lnTo>
                <a:lnTo>
                  <a:pt x="392497" y="64624"/>
                </a:lnTo>
                <a:lnTo>
                  <a:pt x="365746" y="98149"/>
                </a:lnTo>
                <a:lnTo>
                  <a:pt x="359560" y="132425"/>
                </a:lnTo>
                <a:lnTo>
                  <a:pt x="360151" y="140313"/>
                </a:lnTo>
                <a:lnTo>
                  <a:pt x="393701" y="165730"/>
                </a:lnTo>
                <a:lnTo>
                  <a:pt x="403415" y="162998"/>
                </a:lnTo>
                <a:lnTo>
                  <a:pt x="413644" y="156544"/>
                </a:lnTo>
                <a:lnTo>
                  <a:pt x="424389" y="146366"/>
                </a:lnTo>
                <a:lnTo>
                  <a:pt x="435650" y="132466"/>
                </a:lnTo>
              </a:path>
              <a:path extrusionOk="0" h="220980" w="508000">
                <a:moveTo>
                  <a:pt x="460999" y="81939"/>
                </a:moveTo>
                <a:lnTo>
                  <a:pt x="460246" y="79221"/>
                </a:lnTo>
                <a:lnTo>
                  <a:pt x="460739" y="77304"/>
                </a:lnTo>
                <a:lnTo>
                  <a:pt x="462478" y="76188"/>
                </a:lnTo>
                <a:lnTo>
                  <a:pt x="463692" y="75410"/>
                </a:lnTo>
                <a:lnTo>
                  <a:pt x="466432" y="75913"/>
                </a:lnTo>
                <a:lnTo>
                  <a:pt x="470697" y="77697"/>
                </a:lnTo>
                <a:lnTo>
                  <a:pt x="474963" y="79481"/>
                </a:lnTo>
                <a:lnTo>
                  <a:pt x="491278" y="114326"/>
                </a:lnTo>
                <a:lnTo>
                  <a:pt x="493731" y="138668"/>
                </a:lnTo>
                <a:lnTo>
                  <a:pt x="493880" y="145591"/>
                </a:lnTo>
                <a:lnTo>
                  <a:pt x="493418" y="149936"/>
                </a:lnTo>
                <a:lnTo>
                  <a:pt x="492344" y="151705"/>
                </a:lnTo>
                <a:lnTo>
                  <a:pt x="491271" y="153473"/>
                </a:lnTo>
                <a:lnTo>
                  <a:pt x="490137" y="153297"/>
                </a:lnTo>
                <a:lnTo>
                  <a:pt x="488941" y="151175"/>
                </a:lnTo>
                <a:lnTo>
                  <a:pt x="487745" y="149054"/>
                </a:lnTo>
                <a:lnTo>
                  <a:pt x="487025" y="144804"/>
                </a:lnTo>
                <a:lnTo>
                  <a:pt x="486780" y="138426"/>
                </a:lnTo>
                <a:lnTo>
                  <a:pt x="486535" y="132048"/>
                </a:lnTo>
                <a:lnTo>
                  <a:pt x="500669" y="85706"/>
                </a:lnTo>
                <a:lnTo>
                  <a:pt x="507431" y="71589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74"/>
          <p:cNvGrpSpPr/>
          <p:nvPr/>
        </p:nvGrpSpPr>
        <p:grpSpPr>
          <a:xfrm>
            <a:off x="2480219" y="1666578"/>
            <a:ext cx="812856" cy="243391"/>
            <a:chOff x="2480219" y="1666578"/>
            <a:chExt cx="812856" cy="243391"/>
          </a:xfrm>
        </p:grpSpPr>
        <p:pic>
          <p:nvPicPr>
            <p:cNvPr id="258" name="Google Shape;258;p7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480219" y="1699369"/>
              <a:ext cx="215135" cy="2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7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716700" y="1666578"/>
              <a:ext cx="425528" cy="214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7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162787" y="1673587"/>
              <a:ext cx="130288" cy="19866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7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92547" y="1650345"/>
            <a:ext cx="123231" cy="206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7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409712" y="1715071"/>
            <a:ext cx="214569" cy="13641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4"/>
          <p:cNvSpPr/>
          <p:nvPr/>
        </p:nvSpPr>
        <p:spPr>
          <a:xfrm>
            <a:off x="3563090" y="1673409"/>
            <a:ext cx="272415" cy="360680"/>
          </a:xfrm>
          <a:custGeom>
            <a:rect b="b" l="l" r="r" t="t"/>
            <a:pathLst>
              <a:path extrusionOk="0" h="360680" w="272414">
                <a:moveTo>
                  <a:pt x="27781" y="17943"/>
                </a:moveTo>
                <a:lnTo>
                  <a:pt x="31168" y="6781"/>
                </a:lnTo>
                <a:lnTo>
                  <a:pt x="32944" y="928"/>
                </a:lnTo>
                <a:lnTo>
                  <a:pt x="33109" y="383"/>
                </a:lnTo>
                <a:lnTo>
                  <a:pt x="33225" y="0"/>
                </a:lnTo>
                <a:lnTo>
                  <a:pt x="33198" y="445"/>
                </a:lnTo>
                <a:lnTo>
                  <a:pt x="33141" y="870"/>
                </a:lnTo>
                <a:lnTo>
                  <a:pt x="25811" y="40999"/>
                </a:lnTo>
                <a:lnTo>
                  <a:pt x="23415" y="51701"/>
                </a:lnTo>
                <a:lnTo>
                  <a:pt x="21008" y="62689"/>
                </a:lnTo>
                <a:lnTo>
                  <a:pt x="11690" y="107411"/>
                </a:lnTo>
                <a:lnTo>
                  <a:pt x="4407" y="146136"/>
                </a:lnTo>
                <a:lnTo>
                  <a:pt x="3653" y="151159"/>
                </a:lnTo>
                <a:lnTo>
                  <a:pt x="2899" y="156182"/>
                </a:lnTo>
                <a:lnTo>
                  <a:pt x="2497" y="158854"/>
                </a:lnTo>
                <a:lnTo>
                  <a:pt x="2449" y="159176"/>
                </a:lnTo>
                <a:lnTo>
                  <a:pt x="2414" y="159402"/>
                </a:lnTo>
                <a:lnTo>
                  <a:pt x="2452" y="159108"/>
                </a:lnTo>
                <a:lnTo>
                  <a:pt x="2502" y="158739"/>
                </a:lnTo>
                <a:lnTo>
                  <a:pt x="2919" y="155685"/>
                </a:lnTo>
                <a:lnTo>
                  <a:pt x="3701" y="149946"/>
                </a:lnTo>
                <a:lnTo>
                  <a:pt x="4483" y="144206"/>
                </a:lnTo>
                <a:lnTo>
                  <a:pt x="7138" y="136949"/>
                </a:lnTo>
                <a:lnTo>
                  <a:pt x="30942" y="101176"/>
                </a:lnTo>
                <a:lnTo>
                  <a:pt x="64308" y="78680"/>
                </a:lnTo>
                <a:lnTo>
                  <a:pt x="70980" y="77616"/>
                </a:lnTo>
                <a:lnTo>
                  <a:pt x="77436" y="77917"/>
                </a:lnTo>
                <a:lnTo>
                  <a:pt x="99659" y="109288"/>
                </a:lnTo>
                <a:lnTo>
                  <a:pt x="99393" y="117669"/>
                </a:lnTo>
                <a:lnTo>
                  <a:pt x="84244" y="156693"/>
                </a:lnTo>
                <a:lnTo>
                  <a:pt x="62790" y="177487"/>
                </a:lnTo>
                <a:lnTo>
                  <a:pt x="58003" y="179947"/>
                </a:lnTo>
                <a:lnTo>
                  <a:pt x="54281" y="181300"/>
                </a:lnTo>
                <a:lnTo>
                  <a:pt x="51626" y="181547"/>
                </a:lnTo>
                <a:lnTo>
                  <a:pt x="48970" y="181793"/>
                </a:lnTo>
                <a:lnTo>
                  <a:pt x="47280" y="181229"/>
                </a:lnTo>
                <a:lnTo>
                  <a:pt x="46553" y="179858"/>
                </a:lnTo>
                <a:lnTo>
                  <a:pt x="45828" y="178486"/>
                </a:lnTo>
                <a:lnTo>
                  <a:pt x="46349" y="176888"/>
                </a:lnTo>
                <a:lnTo>
                  <a:pt x="48118" y="175064"/>
                </a:lnTo>
                <a:lnTo>
                  <a:pt x="49888" y="173240"/>
                </a:lnTo>
                <a:lnTo>
                  <a:pt x="90614" y="167617"/>
                </a:lnTo>
                <a:lnTo>
                  <a:pt x="99264" y="167110"/>
                </a:lnTo>
                <a:lnTo>
                  <a:pt x="108126" y="166436"/>
                </a:lnTo>
                <a:lnTo>
                  <a:pt x="151690" y="158915"/>
                </a:lnTo>
                <a:lnTo>
                  <a:pt x="184139" y="131840"/>
                </a:lnTo>
                <a:lnTo>
                  <a:pt x="188853" y="110327"/>
                </a:lnTo>
                <a:lnTo>
                  <a:pt x="188593" y="105295"/>
                </a:lnTo>
                <a:lnTo>
                  <a:pt x="187138" y="102423"/>
                </a:lnTo>
                <a:lnTo>
                  <a:pt x="185682" y="99551"/>
                </a:lnTo>
                <a:lnTo>
                  <a:pt x="183794" y="99208"/>
                </a:lnTo>
                <a:lnTo>
                  <a:pt x="181472" y="101393"/>
                </a:lnTo>
                <a:lnTo>
                  <a:pt x="179150" y="103578"/>
                </a:lnTo>
                <a:lnTo>
                  <a:pt x="177643" y="109318"/>
                </a:lnTo>
                <a:lnTo>
                  <a:pt x="176950" y="118612"/>
                </a:lnTo>
                <a:lnTo>
                  <a:pt x="176618" y="125709"/>
                </a:lnTo>
                <a:lnTo>
                  <a:pt x="176662" y="133059"/>
                </a:lnTo>
                <a:lnTo>
                  <a:pt x="187453" y="174417"/>
                </a:lnTo>
                <a:lnTo>
                  <a:pt x="204609" y="184904"/>
                </a:lnTo>
                <a:lnTo>
                  <a:pt x="210976" y="185276"/>
                </a:lnTo>
                <a:lnTo>
                  <a:pt x="216340" y="182003"/>
                </a:lnTo>
                <a:lnTo>
                  <a:pt x="220702" y="175088"/>
                </a:lnTo>
                <a:lnTo>
                  <a:pt x="225065" y="168174"/>
                </a:lnTo>
                <a:lnTo>
                  <a:pt x="228155" y="161054"/>
                </a:lnTo>
                <a:lnTo>
                  <a:pt x="229972" y="153731"/>
                </a:lnTo>
                <a:lnTo>
                  <a:pt x="231790" y="146407"/>
                </a:lnTo>
                <a:lnTo>
                  <a:pt x="232844" y="141226"/>
                </a:lnTo>
                <a:lnTo>
                  <a:pt x="233136" y="138186"/>
                </a:lnTo>
                <a:lnTo>
                  <a:pt x="233427" y="135146"/>
                </a:lnTo>
                <a:lnTo>
                  <a:pt x="233581" y="133543"/>
                </a:lnTo>
                <a:lnTo>
                  <a:pt x="233597" y="133379"/>
                </a:lnTo>
                <a:lnTo>
                  <a:pt x="233613" y="134838"/>
                </a:lnTo>
                <a:lnTo>
                  <a:pt x="233602" y="137554"/>
                </a:lnTo>
                <a:lnTo>
                  <a:pt x="233575" y="143995"/>
                </a:lnTo>
                <a:lnTo>
                  <a:pt x="233300" y="184337"/>
                </a:lnTo>
                <a:lnTo>
                  <a:pt x="231443" y="239522"/>
                </a:lnTo>
                <a:lnTo>
                  <a:pt x="227363" y="294718"/>
                </a:lnTo>
                <a:lnTo>
                  <a:pt x="221195" y="337232"/>
                </a:lnTo>
                <a:lnTo>
                  <a:pt x="209829" y="360340"/>
                </a:lnTo>
                <a:lnTo>
                  <a:pt x="205951" y="354715"/>
                </a:lnTo>
                <a:lnTo>
                  <a:pt x="189121" y="310397"/>
                </a:lnTo>
                <a:lnTo>
                  <a:pt x="186457" y="279943"/>
                </a:lnTo>
                <a:lnTo>
                  <a:pt x="187274" y="269796"/>
                </a:lnTo>
                <a:lnTo>
                  <a:pt x="200196" y="232042"/>
                </a:lnTo>
                <a:lnTo>
                  <a:pt x="237352" y="196414"/>
                </a:lnTo>
                <a:lnTo>
                  <a:pt x="253546" y="188213"/>
                </a:lnTo>
                <a:lnTo>
                  <a:pt x="272154" y="181100"/>
                </a:lnTo>
              </a:path>
              <a:path extrusionOk="0" h="360680" w="272414">
                <a:moveTo>
                  <a:pt x="18335" y="199878"/>
                </a:moveTo>
                <a:lnTo>
                  <a:pt x="0" y="176938"/>
                </a:lnTo>
                <a:lnTo>
                  <a:pt x="350" y="173796"/>
                </a:lnTo>
                <a:lnTo>
                  <a:pt x="701" y="170654"/>
                </a:lnTo>
                <a:lnTo>
                  <a:pt x="2212" y="168707"/>
                </a:lnTo>
                <a:lnTo>
                  <a:pt x="4884" y="167957"/>
                </a:lnTo>
                <a:lnTo>
                  <a:pt x="9667" y="168429"/>
                </a:lnTo>
                <a:lnTo>
                  <a:pt x="18312" y="171448"/>
                </a:lnTo>
                <a:lnTo>
                  <a:pt x="30819" y="177014"/>
                </a:lnTo>
                <a:lnTo>
                  <a:pt x="47187" y="185127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7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853862" y="1639695"/>
            <a:ext cx="135535" cy="21783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74"/>
          <p:cNvSpPr/>
          <p:nvPr/>
        </p:nvSpPr>
        <p:spPr>
          <a:xfrm>
            <a:off x="728677" y="867165"/>
            <a:ext cx="789940" cy="546735"/>
          </a:xfrm>
          <a:custGeom>
            <a:rect b="b" l="l" r="r" t="t"/>
            <a:pathLst>
              <a:path extrusionOk="0" h="546735" w="789940">
                <a:moveTo>
                  <a:pt x="0" y="54005"/>
                </a:moveTo>
                <a:lnTo>
                  <a:pt x="8143" y="13384"/>
                </a:lnTo>
                <a:lnTo>
                  <a:pt x="9094" y="7014"/>
                </a:lnTo>
                <a:lnTo>
                  <a:pt x="9543" y="3999"/>
                </a:lnTo>
                <a:lnTo>
                  <a:pt x="9993" y="985"/>
                </a:lnTo>
                <a:lnTo>
                  <a:pt x="10478" y="0"/>
                </a:lnTo>
                <a:lnTo>
                  <a:pt x="10997" y="1044"/>
                </a:lnTo>
                <a:lnTo>
                  <a:pt x="11516" y="2089"/>
                </a:lnTo>
                <a:lnTo>
                  <a:pt x="12613" y="4296"/>
                </a:lnTo>
                <a:lnTo>
                  <a:pt x="14288" y="7665"/>
                </a:lnTo>
                <a:lnTo>
                  <a:pt x="15913" y="11246"/>
                </a:lnTo>
                <a:lnTo>
                  <a:pt x="18279" y="16933"/>
                </a:lnTo>
                <a:lnTo>
                  <a:pt x="21384" y="24728"/>
                </a:lnTo>
                <a:lnTo>
                  <a:pt x="25228" y="34630"/>
                </a:lnTo>
                <a:lnTo>
                  <a:pt x="29934" y="46796"/>
                </a:lnTo>
                <a:lnTo>
                  <a:pt x="35622" y="61384"/>
                </a:lnTo>
                <a:lnTo>
                  <a:pt x="49945" y="97826"/>
                </a:lnTo>
                <a:lnTo>
                  <a:pt x="69805" y="143009"/>
                </a:lnTo>
                <a:lnTo>
                  <a:pt x="96807" y="195990"/>
                </a:lnTo>
                <a:lnTo>
                  <a:pt x="131945" y="251230"/>
                </a:lnTo>
                <a:lnTo>
                  <a:pt x="176210" y="303192"/>
                </a:lnTo>
                <a:lnTo>
                  <a:pt x="227583" y="348377"/>
                </a:lnTo>
                <a:lnTo>
                  <a:pt x="284044" y="383286"/>
                </a:lnTo>
                <a:lnTo>
                  <a:pt x="343586" y="410471"/>
                </a:lnTo>
                <a:lnTo>
                  <a:pt x="404202" y="432484"/>
                </a:lnTo>
                <a:lnTo>
                  <a:pt x="463556" y="451182"/>
                </a:lnTo>
                <a:lnTo>
                  <a:pt x="519314" y="468426"/>
                </a:lnTo>
                <a:lnTo>
                  <a:pt x="572575" y="483767"/>
                </a:lnTo>
                <a:lnTo>
                  <a:pt x="624441" y="496759"/>
                </a:lnTo>
                <a:lnTo>
                  <a:pt x="676027" y="506944"/>
                </a:lnTo>
                <a:lnTo>
                  <a:pt x="728452" y="513865"/>
                </a:lnTo>
                <a:lnTo>
                  <a:pt x="751813" y="516252"/>
                </a:lnTo>
                <a:lnTo>
                  <a:pt x="769050" y="518125"/>
                </a:lnTo>
                <a:lnTo>
                  <a:pt x="789946" y="521805"/>
                </a:lnTo>
                <a:lnTo>
                  <a:pt x="789581" y="521739"/>
                </a:lnTo>
                <a:lnTo>
                  <a:pt x="789116" y="521636"/>
                </a:lnTo>
                <a:lnTo>
                  <a:pt x="787468" y="521269"/>
                </a:lnTo>
                <a:lnTo>
                  <a:pt x="784634" y="520640"/>
                </a:lnTo>
                <a:lnTo>
                  <a:pt x="781801" y="520011"/>
                </a:lnTo>
                <a:lnTo>
                  <a:pt x="778553" y="518654"/>
                </a:lnTo>
                <a:lnTo>
                  <a:pt x="774893" y="516572"/>
                </a:lnTo>
                <a:lnTo>
                  <a:pt x="771233" y="514490"/>
                </a:lnTo>
                <a:lnTo>
                  <a:pt x="767378" y="511875"/>
                </a:lnTo>
                <a:lnTo>
                  <a:pt x="763328" y="508729"/>
                </a:lnTo>
                <a:lnTo>
                  <a:pt x="759279" y="505583"/>
                </a:lnTo>
                <a:lnTo>
                  <a:pt x="739202" y="479877"/>
                </a:lnTo>
                <a:lnTo>
                  <a:pt x="735679" y="473958"/>
                </a:lnTo>
                <a:lnTo>
                  <a:pt x="732489" y="467398"/>
                </a:lnTo>
                <a:lnTo>
                  <a:pt x="729632" y="460196"/>
                </a:lnTo>
                <a:lnTo>
                  <a:pt x="726774" y="452995"/>
                </a:lnTo>
                <a:lnTo>
                  <a:pt x="762119" y="471408"/>
                </a:lnTo>
                <a:lnTo>
                  <a:pt x="768776" y="498600"/>
                </a:lnTo>
                <a:lnTo>
                  <a:pt x="763624" y="519840"/>
                </a:lnTo>
                <a:lnTo>
                  <a:pt x="752818" y="546175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5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Print the table of 19.</a:t>
            </a:r>
            <a:endParaRPr/>
          </a:p>
        </p:txBody>
      </p:sp>
      <p:pic>
        <p:nvPicPr>
          <p:cNvPr id="271" name="Google Shape;271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1081" y="1146023"/>
            <a:ext cx="107898" cy="19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3054" y="1123286"/>
            <a:ext cx="113428" cy="231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75"/>
          <p:cNvGrpSpPr/>
          <p:nvPr/>
        </p:nvGrpSpPr>
        <p:grpSpPr>
          <a:xfrm>
            <a:off x="2735853" y="1133431"/>
            <a:ext cx="244338" cy="220381"/>
            <a:chOff x="2735853" y="1133431"/>
            <a:chExt cx="244338" cy="220381"/>
          </a:xfrm>
        </p:grpSpPr>
        <p:pic>
          <p:nvPicPr>
            <p:cNvPr id="274" name="Google Shape;274;p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35853" y="1133431"/>
              <a:ext cx="103531" cy="220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7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69277" y="1133799"/>
              <a:ext cx="110914" cy="2093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6" name="Google Shape;276;p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6719" y="1128951"/>
            <a:ext cx="286390" cy="20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75"/>
          <p:cNvGrpSpPr/>
          <p:nvPr/>
        </p:nvGrpSpPr>
        <p:grpSpPr>
          <a:xfrm>
            <a:off x="4106445" y="1101958"/>
            <a:ext cx="266241" cy="240957"/>
            <a:chOff x="4106445" y="1101958"/>
            <a:chExt cx="266241" cy="240957"/>
          </a:xfrm>
        </p:grpSpPr>
        <p:pic>
          <p:nvPicPr>
            <p:cNvPr id="278" name="Google Shape;278;p7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06445" y="1101958"/>
              <a:ext cx="88587" cy="2409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7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217301" y="1112404"/>
              <a:ext cx="155385" cy="2297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" name="Google Shape;280;p75"/>
          <p:cNvSpPr/>
          <p:nvPr/>
        </p:nvSpPr>
        <p:spPr>
          <a:xfrm>
            <a:off x="4841214" y="1118070"/>
            <a:ext cx="19685" cy="211454"/>
          </a:xfrm>
          <a:custGeom>
            <a:rect b="b" l="l" r="r" t="t"/>
            <a:pathLst>
              <a:path extrusionOk="0" h="211455" w="19685">
                <a:moveTo>
                  <a:pt x="17740" y="62888"/>
                </a:moveTo>
                <a:lnTo>
                  <a:pt x="17655" y="44541"/>
                </a:lnTo>
                <a:lnTo>
                  <a:pt x="17685" y="29259"/>
                </a:lnTo>
                <a:lnTo>
                  <a:pt x="17831" y="17042"/>
                </a:lnTo>
                <a:lnTo>
                  <a:pt x="18091" y="7889"/>
                </a:lnTo>
                <a:lnTo>
                  <a:pt x="18573" y="0"/>
                </a:lnTo>
                <a:lnTo>
                  <a:pt x="18655" y="884"/>
                </a:lnTo>
                <a:lnTo>
                  <a:pt x="18737" y="3235"/>
                </a:lnTo>
                <a:lnTo>
                  <a:pt x="18944" y="9111"/>
                </a:lnTo>
                <a:lnTo>
                  <a:pt x="19275" y="18513"/>
                </a:lnTo>
                <a:lnTo>
                  <a:pt x="19157" y="26735"/>
                </a:lnTo>
                <a:lnTo>
                  <a:pt x="18309" y="37296"/>
                </a:lnTo>
                <a:lnTo>
                  <a:pt x="16731" y="50197"/>
                </a:lnTo>
                <a:lnTo>
                  <a:pt x="14421" y="65437"/>
                </a:lnTo>
                <a:lnTo>
                  <a:pt x="11758" y="81853"/>
                </a:lnTo>
                <a:lnTo>
                  <a:pt x="9115" y="98280"/>
                </a:lnTo>
                <a:lnTo>
                  <a:pt x="6493" y="114717"/>
                </a:lnTo>
                <a:lnTo>
                  <a:pt x="3893" y="131165"/>
                </a:lnTo>
                <a:lnTo>
                  <a:pt x="920" y="155200"/>
                </a:lnTo>
                <a:lnTo>
                  <a:pt x="0" y="176511"/>
                </a:lnTo>
                <a:lnTo>
                  <a:pt x="1131" y="195097"/>
                </a:lnTo>
                <a:lnTo>
                  <a:pt x="4315" y="21096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75"/>
          <p:cNvSpPr/>
          <p:nvPr/>
        </p:nvSpPr>
        <p:spPr>
          <a:xfrm>
            <a:off x="4950946" y="1134847"/>
            <a:ext cx="27940" cy="161290"/>
          </a:xfrm>
          <a:custGeom>
            <a:rect b="b" l="l" r="r" t="t"/>
            <a:pathLst>
              <a:path extrusionOk="0" h="161290" w="27939">
                <a:moveTo>
                  <a:pt x="20567" y="67745"/>
                </a:moveTo>
                <a:lnTo>
                  <a:pt x="23863" y="26491"/>
                </a:lnTo>
                <a:lnTo>
                  <a:pt x="26508" y="6065"/>
                </a:lnTo>
                <a:lnTo>
                  <a:pt x="27193" y="1066"/>
                </a:lnTo>
                <a:lnTo>
                  <a:pt x="27276" y="459"/>
                </a:lnTo>
                <a:lnTo>
                  <a:pt x="27319" y="0"/>
                </a:lnTo>
                <a:lnTo>
                  <a:pt x="27199" y="442"/>
                </a:lnTo>
                <a:lnTo>
                  <a:pt x="27064" y="1038"/>
                </a:lnTo>
                <a:lnTo>
                  <a:pt x="25951" y="5940"/>
                </a:lnTo>
                <a:lnTo>
                  <a:pt x="14792" y="52430"/>
                </a:lnTo>
                <a:lnTo>
                  <a:pt x="11928" y="64088"/>
                </a:lnTo>
                <a:lnTo>
                  <a:pt x="1891" y="114653"/>
                </a:lnTo>
                <a:lnTo>
                  <a:pt x="0" y="145939"/>
                </a:lnTo>
                <a:lnTo>
                  <a:pt x="779" y="160714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7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39533" y="1094435"/>
            <a:ext cx="97664" cy="22563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5"/>
          <p:cNvSpPr/>
          <p:nvPr/>
        </p:nvSpPr>
        <p:spPr>
          <a:xfrm>
            <a:off x="5500940" y="1146433"/>
            <a:ext cx="24130" cy="175895"/>
          </a:xfrm>
          <a:custGeom>
            <a:rect b="b" l="l" r="r" t="t"/>
            <a:pathLst>
              <a:path extrusionOk="0" h="175894" w="24129">
                <a:moveTo>
                  <a:pt x="23885" y="61771"/>
                </a:moveTo>
                <a:lnTo>
                  <a:pt x="21637" y="21904"/>
                </a:lnTo>
                <a:lnTo>
                  <a:pt x="21267" y="1467"/>
                </a:lnTo>
                <a:lnTo>
                  <a:pt x="21254" y="761"/>
                </a:lnTo>
                <a:lnTo>
                  <a:pt x="21242" y="55"/>
                </a:lnTo>
                <a:lnTo>
                  <a:pt x="21143" y="596"/>
                </a:lnTo>
                <a:lnTo>
                  <a:pt x="21083" y="1192"/>
                </a:lnTo>
                <a:lnTo>
                  <a:pt x="20476" y="7144"/>
                </a:lnTo>
                <a:lnTo>
                  <a:pt x="14737" y="48973"/>
                </a:lnTo>
                <a:lnTo>
                  <a:pt x="9756" y="74260"/>
                </a:lnTo>
                <a:lnTo>
                  <a:pt x="7316" y="86816"/>
                </a:lnTo>
                <a:lnTo>
                  <a:pt x="5006" y="99076"/>
                </a:lnTo>
                <a:lnTo>
                  <a:pt x="2826" y="111039"/>
                </a:lnTo>
                <a:lnTo>
                  <a:pt x="525" y="128441"/>
                </a:lnTo>
                <a:lnTo>
                  <a:pt x="0" y="145033"/>
                </a:lnTo>
                <a:lnTo>
                  <a:pt x="1249" y="160817"/>
                </a:lnTo>
                <a:lnTo>
                  <a:pt x="4273" y="175792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7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604658" y="1105707"/>
            <a:ext cx="246568" cy="2196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75"/>
          <p:cNvGrpSpPr/>
          <p:nvPr/>
        </p:nvGrpSpPr>
        <p:grpSpPr>
          <a:xfrm>
            <a:off x="6203369" y="1118470"/>
            <a:ext cx="314125" cy="203863"/>
            <a:chOff x="6203369" y="1118470"/>
            <a:chExt cx="314125" cy="203863"/>
          </a:xfrm>
        </p:grpSpPr>
        <p:sp>
          <p:nvSpPr>
            <p:cNvPr id="286" name="Google Shape;286;p75"/>
            <p:cNvSpPr/>
            <p:nvPr/>
          </p:nvSpPr>
          <p:spPr>
            <a:xfrm>
              <a:off x="6203369" y="1125834"/>
              <a:ext cx="33655" cy="190500"/>
            </a:xfrm>
            <a:custGeom>
              <a:rect b="b" l="l" r="r" t="t"/>
              <a:pathLst>
                <a:path extrusionOk="0" h="190500" w="33654">
                  <a:moveTo>
                    <a:pt x="30530" y="20704"/>
                  </a:moveTo>
                  <a:lnTo>
                    <a:pt x="32311" y="7653"/>
                  </a:lnTo>
                  <a:lnTo>
                    <a:pt x="33237" y="865"/>
                  </a:lnTo>
                  <a:lnTo>
                    <a:pt x="33309" y="340"/>
                  </a:lnTo>
                  <a:lnTo>
                    <a:pt x="33367" y="0"/>
                  </a:lnTo>
                  <a:lnTo>
                    <a:pt x="33367" y="136"/>
                  </a:lnTo>
                  <a:lnTo>
                    <a:pt x="24564" y="42181"/>
                  </a:lnTo>
                  <a:lnTo>
                    <a:pt x="20464" y="57054"/>
                  </a:lnTo>
                  <a:lnTo>
                    <a:pt x="16299" y="72520"/>
                  </a:lnTo>
                  <a:lnTo>
                    <a:pt x="12067" y="88578"/>
                  </a:lnTo>
                  <a:lnTo>
                    <a:pt x="7769" y="105229"/>
                  </a:lnTo>
                  <a:lnTo>
                    <a:pt x="2515" y="129992"/>
                  </a:lnTo>
                  <a:lnTo>
                    <a:pt x="0" y="152457"/>
                  </a:lnTo>
                  <a:lnTo>
                    <a:pt x="221" y="172623"/>
                  </a:lnTo>
                  <a:lnTo>
                    <a:pt x="3180" y="19049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7" name="Google Shape;287;p7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77195" y="1118470"/>
              <a:ext cx="126285" cy="203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7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423690" y="1129608"/>
              <a:ext cx="93804" cy="1840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75"/>
          <p:cNvGrpSpPr/>
          <p:nvPr/>
        </p:nvGrpSpPr>
        <p:grpSpPr>
          <a:xfrm>
            <a:off x="6885381" y="1104134"/>
            <a:ext cx="289396" cy="234598"/>
            <a:chOff x="6885381" y="1104134"/>
            <a:chExt cx="289396" cy="234598"/>
          </a:xfrm>
        </p:grpSpPr>
        <p:pic>
          <p:nvPicPr>
            <p:cNvPr id="290" name="Google Shape;290;p7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885381" y="1132934"/>
              <a:ext cx="190642" cy="205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7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110589" y="1104134"/>
              <a:ext cx="64188" cy="2118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75"/>
          <p:cNvGrpSpPr/>
          <p:nvPr/>
        </p:nvGrpSpPr>
        <p:grpSpPr>
          <a:xfrm>
            <a:off x="1398645" y="1936538"/>
            <a:ext cx="399127" cy="301625"/>
            <a:chOff x="1398645" y="1936538"/>
            <a:chExt cx="399127" cy="301625"/>
          </a:xfrm>
        </p:grpSpPr>
        <p:sp>
          <p:nvSpPr>
            <p:cNvPr id="293" name="Google Shape;293;p75"/>
            <p:cNvSpPr/>
            <p:nvPr/>
          </p:nvSpPr>
          <p:spPr>
            <a:xfrm>
              <a:off x="1481789" y="1936538"/>
              <a:ext cx="64769" cy="301625"/>
            </a:xfrm>
            <a:custGeom>
              <a:rect b="b" l="l" r="r" t="t"/>
              <a:pathLst>
                <a:path extrusionOk="0" h="301625" w="64769">
                  <a:moveTo>
                    <a:pt x="64057" y="77098"/>
                  </a:moveTo>
                  <a:lnTo>
                    <a:pt x="64291" y="64021"/>
                  </a:lnTo>
                  <a:lnTo>
                    <a:pt x="64221" y="52349"/>
                  </a:lnTo>
                  <a:lnTo>
                    <a:pt x="63848" y="42082"/>
                  </a:lnTo>
                  <a:lnTo>
                    <a:pt x="54769" y="3667"/>
                  </a:lnTo>
                  <a:lnTo>
                    <a:pt x="49187" y="0"/>
                  </a:lnTo>
                  <a:lnTo>
                    <a:pt x="45559" y="3616"/>
                  </a:lnTo>
                  <a:lnTo>
                    <a:pt x="31472" y="46493"/>
                  </a:lnTo>
                  <a:lnTo>
                    <a:pt x="23784" y="102583"/>
                  </a:lnTo>
                  <a:lnTo>
                    <a:pt x="21664" y="144268"/>
                  </a:lnTo>
                  <a:lnTo>
                    <a:pt x="21008" y="186168"/>
                  </a:lnTo>
                  <a:lnTo>
                    <a:pt x="20734" y="225667"/>
                  </a:lnTo>
                  <a:lnTo>
                    <a:pt x="19389" y="252383"/>
                  </a:lnTo>
                  <a:lnTo>
                    <a:pt x="15485" y="273847"/>
                  </a:lnTo>
                  <a:lnTo>
                    <a:pt x="9022" y="290060"/>
                  </a:lnTo>
                  <a:lnTo>
                    <a:pt x="0" y="30102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" name="Google Shape;294;p7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398645" y="2080712"/>
              <a:ext cx="159163" cy="84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7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584791" y="2033542"/>
              <a:ext cx="212981" cy="1328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" name="Google Shape;296;p75"/>
          <p:cNvSpPr/>
          <p:nvPr/>
        </p:nvSpPr>
        <p:spPr>
          <a:xfrm>
            <a:off x="1893376" y="1930896"/>
            <a:ext cx="372110" cy="276225"/>
          </a:xfrm>
          <a:custGeom>
            <a:rect b="b" l="l" r="r" t="t"/>
            <a:pathLst>
              <a:path extrusionOk="0" h="276225" w="372110">
                <a:moveTo>
                  <a:pt x="60307" y="22675"/>
                </a:moveTo>
                <a:lnTo>
                  <a:pt x="59181" y="12614"/>
                </a:lnTo>
                <a:lnTo>
                  <a:pt x="57329" y="5853"/>
                </a:lnTo>
                <a:lnTo>
                  <a:pt x="54750" y="2392"/>
                </a:lnTo>
                <a:lnTo>
                  <a:pt x="52967" y="0"/>
                </a:lnTo>
                <a:lnTo>
                  <a:pt x="50291" y="2450"/>
                </a:lnTo>
                <a:lnTo>
                  <a:pt x="34904" y="41577"/>
                </a:lnTo>
                <a:lnTo>
                  <a:pt x="23379" y="79083"/>
                </a:lnTo>
                <a:lnTo>
                  <a:pt x="12430" y="124350"/>
                </a:lnTo>
                <a:lnTo>
                  <a:pt x="3292" y="174784"/>
                </a:lnTo>
                <a:lnTo>
                  <a:pt x="0" y="219910"/>
                </a:lnTo>
                <a:lnTo>
                  <a:pt x="797" y="239828"/>
                </a:lnTo>
                <a:lnTo>
                  <a:pt x="5566" y="261349"/>
                </a:lnTo>
                <a:lnTo>
                  <a:pt x="15417" y="273357"/>
                </a:lnTo>
                <a:lnTo>
                  <a:pt x="30351" y="275850"/>
                </a:lnTo>
                <a:lnTo>
                  <a:pt x="50369" y="268830"/>
                </a:lnTo>
              </a:path>
              <a:path extrusionOk="0" h="276225" w="372110">
                <a:moveTo>
                  <a:pt x="127103" y="98771"/>
                </a:moveTo>
                <a:lnTo>
                  <a:pt x="126036" y="136820"/>
                </a:lnTo>
                <a:lnTo>
                  <a:pt x="126025" y="166082"/>
                </a:lnTo>
                <a:lnTo>
                  <a:pt x="127069" y="186558"/>
                </a:lnTo>
                <a:lnTo>
                  <a:pt x="129168" y="198248"/>
                </a:lnTo>
                <a:lnTo>
                  <a:pt x="132844" y="202294"/>
                </a:lnTo>
                <a:lnTo>
                  <a:pt x="138739" y="200176"/>
                </a:lnTo>
                <a:lnTo>
                  <a:pt x="146853" y="191893"/>
                </a:lnTo>
                <a:lnTo>
                  <a:pt x="157187" y="177446"/>
                </a:lnTo>
              </a:path>
              <a:path extrusionOk="0" h="276225" w="372110">
                <a:moveTo>
                  <a:pt x="145698" y="54509"/>
                </a:moveTo>
                <a:lnTo>
                  <a:pt x="144220" y="42583"/>
                </a:lnTo>
                <a:lnTo>
                  <a:pt x="143409" y="34319"/>
                </a:lnTo>
                <a:lnTo>
                  <a:pt x="143263" y="29717"/>
                </a:lnTo>
                <a:lnTo>
                  <a:pt x="143784" y="28777"/>
                </a:lnTo>
                <a:lnTo>
                  <a:pt x="144940" y="29983"/>
                </a:lnTo>
                <a:lnTo>
                  <a:pt x="148578" y="33777"/>
                </a:lnTo>
                <a:lnTo>
                  <a:pt x="154697" y="40160"/>
                </a:lnTo>
              </a:path>
              <a:path extrusionOk="0" h="276225" w="372110">
                <a:moveTo>
                  <a:pt x="172806" y="108040"/>
                </a:moveTo>
                <a:lnTo>
                  <a:pt x="199574" y="139371"/>
                </a:lnTo>
                <a:lnTo>
                  <a:pt x="204628" y="177145"/>
                </a:lnTo>
                <a:lnTo>
                  <a:pt x="204949" y="188488"/>
                </a:lnTo>
                <a:lnTo>
                  <a:pt x="205016" y="191993"/>
                </a:lnTo>
                <a:lnTo>
                  <a:pt x="205032" y="192814"/>
                </a:lnTo>
                <a:lnTo>
                  <a:pt x="205027" y="193316"/>
                </a:lnTo>
                <a:lnTo>
                  <a:pt x="204937" y="192256"/>
                </a:lnTo>
                <a:lnTo>
                  <a:pt x="204858" y="191063"/>
                </a:lnTo>
                <a:lnTo>
                  <a:pt x="204520" y="185968"/>
                </a:lnTo>
                <a:lnTo>
                  <a:pt x="203923" y="176973"/>
                </a:lnTo>
                <a:lnTo>
                  <a:pt x="203849" y="170028"/>
                </a:lnTo>
                <a:lnTo>
                  <a:pt x="204520" y="162689"/>
                </a:lnTo>
                <a:lnTo>
                  <a:pt x="217175" y="124291"/>
                </a:lnTo>
                <a:lnTo>
                  <a:pt x="235305" y="102228"/>
                </a:lnTo>
                <a:lnTo>
                  <a:pt x="239835" y="100011"/>
                </a:lnTo>
                <a:lnTo>
                  <a:pt x="249328" y="141007"/>
                </a:lnTo>
                <a:lnTo>
                  <a:pt x="249475" y="156061"/>
                </a:lnTo>
                <a:lnTo>
                  <a:pt x="249400" y="171099"/>
                </a:lnTo>
                <a:lnTo>
                  <a:pt x="249102" y="186121"/>
                </a:lnTo>
                <a:lnTo>
                  <a:pt x="248583" y="201127"/>
                </a:lnTo>
              </a:path>
              <a:path extrusionOk="0" h="276225" w="372110">
                <a:moveTo>
                  <a:pt x="319915" y="31399"/>
                </a:moveTo>
                <a:lnTo>
                  <a:pt x="322161" y="17159"/>
                </a:lnTo>
                <a:lnTo>
                  <a:pt x="323930" y="10643"/>
                </a:lnTo>
                <a:lnTo>
                  <a:pt x="325223" y="11849"/>
                </a:lnTo>
                <a:lnTo>
                  <a:pt x="326141" y="12707"/>
                </a:lnTo>
                <a:lnTo>
                  <a:pt x="325788" y="20887"/>
                </a:lnTo>
                <a:lnTo>
                  <a:pt x="320596" y="62624"/>
                </a:lnTo>
                <a:lnTo>
                  <a:pt x="314766" y="94822"/>
                </a:lnTo>
                <a:lnTo>
                  <a:pt x="311590" y="112124"/>
                </a:lnTo>
                <a:lnTo>
                  <a:pt x="309025" y="128849"/>
                </a:lnTo>
                <a:lnTo>
                  <a:pt x="307070" y="144999"/>
                </a:lnTo>
                <a:lnTo>
                  <a:pt x="305726" y="160572"/>
                </a:lnTo>
                <a:lnTo>
                  <a:pt x="305224" y="174685"/>
                </a:lnTo>
                <a:lnTo>
                  <a:pt x="305796" y="186455"/>
                </a:lnTo>
                <a:lnTo>
                  <a:pt x="307441" y="195883"/>
                </a:lnTo>
                <a:lnTo>
                  <a:pt x="310159" y="202968"/>
                </a:lnTo>
                <a:lnTo>
                  <a:pt x="316524" y="206678"/>
                </a:lnTo>
                <a:lnTo>
                  <a:pt x="326482" y="201213"/>
                </a:lnTo>
                <a:lnTo>
                  <a:pt x="340034" y="186572"/>
                </a:lnTo>
                <a:lnTo>
                  <a:pt x="357179" y="162756"/>
                </a:lnTo>
              </a:path>
              <a:path extrusionOk="0" h="276225" w="372110">
                <a:moveTo>
                  <a:pt x="285108" y="118874"/>
                </a:moveTo>
                <a:lnTo>
                  <a:pt x="279591" y="119913"/>
                </a:lnTo>
                <a:lnTo>
                  <a:pt x="277865" y="119052"/>
                </a:lnTo>
                <a:lnTo>
                  <a:pt x="279928" y="116290"/>
                </a:lnTo>
                <a:lnTo>
                  <a:pt x="328934" y="98956"/>
                </a:lnTo>
                <a:lnTo>
                  <a:pt x="348901" y="94228"/>
                </a:lnTo>
                <a:lnTo>
                  <a:pt x="372069" y="8924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75"/>
          <p:cNvGrpSpPr/>
          <p:nvPr/>
        </p:nvGrpSpPr>
        <p:grpSpPr>
          <a:xfrm>
            <a:off x="2417215" y="1956451"/>
            <a:ext cx="192040" cy="195938"/>
            <a:chOff x="2417215" y="1956451"/>
            <a:chExt cx="192040" cy="195938"/>
          </a:xfrm>
        </p:grpSpPr>
        <p:pic>
          <p:nvPicPr>
            <p:cNvPr id="298" name="Google Shape;298;p7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417215" y="1956451"/>
              <a:ext cx="81382" cy="1959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75"/>
            <p:cNvSpPr/>
            <p:nvPr/>
          </p:nvSpPr>
          <p:spPr>
            <a:xfrm>
              <a:off x="2549565" y="2031678"/>
              <a:ext cx="59690" cy="58419"/>
            </a:xfrm>
            <a:custGeom>
              <a:rect b="b" l="l" r="r" t="t"/>
              <a:pathLst>
                <a:path extrusionOk="0" h="58419" w="59689">
                  <a:moveTo>
                    <a:pt x="0" y="9792"/>
                  </a:moveTo>
                  <a:lnTo>
                    <a:pt x="10917" y="7344"/>
                  </a:lnTo>
                  <a:lnTo>
                    <a:pt x="21835" y="4896"/>
                  </a:lnTo>
                  <a:lnTo>
                    <a:pt x="32753" y="2448"/>
                  </a:lnTo>
                  <a:lnTo>
                    <a:pt x="43671" y="0"/>
                  </a:lnTo>
                </a:path>
                <a:path extrusionOk="0" h="58419" w="59689">
                  <a:moveTo>
                    <a:pt x="5720" y="58078"/>
                  </a:moveTo>
                  <a:lnTo>
                    <a:pt x="19080" y="57423"/>
                  </a:lnTo>
                  <a:lnTo>
                    <a:pt x="32439" y="56769"/>
                  </a:lnTo>
                  <a:lnTo>
                    <a:pt x="45799" y="56114"/>
                  </a:lnTo>
                  <a:lnTo>
                    <a:pt x="59158" y="5546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75"/>
          <p:cNvSpPr/>
          <p:nvPr/>
        </p:nvSpPr>
        <p:spPr>
          <a:xfrm>
            <a:off x="2716160" y="1955448"/>
            <a:ext cx="5080" cy="137795"/>
          </a:xfrm>
          <a:custGeom>
            <a:rect b="b" l="l" r="r" t="t"/>
            <a:pathLst>
              <a:path extrusionOk="0" h="137794" w="5080">
                <a:moveTo>
                  <a:pt x="0" y="5256"/>
                </a:moveTo>
                <a:lnTo>
                  <a:pt x="750" y="2324"/>
                </a:lnTo>
                <a:lnTo>
                  <a:pt x="1176" y="662"/>
                </a:lnTo>
                <a:lnTo>
                  <a:pt x="1276" y="272"/>
                </a:lnTo>
                <a:lnTo>
                  <a:pt x="1345" y="0"/>
                </a:lnTo>
                <a:lnTo>
                  <a:pt x="1454" y="255"/>
                </a:lnTo>
                <a:lnTo>
                  <a:pt x="1601" y="1041"/>
                </a:lnTo>
                <a:lnTo>
                  <a:pt x="1748" y="1826"/>
                </a:lnTo>
                <a:lnTo>
                  <a:pt x="2231" y="4409"/>
                </a:lnTo>
                <a:lnTo>
                  <a:pt x="4976" y="54354"/>
                </a:lnTo>
                <a:lnTo>
                  <a:pt x="4458" y="77171"/>
                </a:lnTo>
                <a:lnTo>
                  <a:pt x="3312" y="104966"/>
                </a:lnTo>
                <a:lnTo>
                  <a:pt x="1537" y="13773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7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785449" y="1928689"/>
            <a:ext cx="100814" cy="18870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5"/>
          <p:cNvSpPr/>
          <p:nvPr/>
        </p:nvSpPr>
        <p:spPr>
          <a:xfrm>
            <a:off x="3048348" y="2017923"/>
            <a:ext cx="24130" cy="156845"/>
          </a:xfrm>
          <a:custGeom>
            <a:rect b="b" l="l" r="r" t="t"/>
            <a:pathLst>
              <a:path extrusionOk="0" h="156844" w="24130">
                <a:moveTo>
                  <a:pt x="313" y="32270"/>
                </a:moveTo>
                <a:lnTo>
                  <a:pt x="0" y="22143"/>
                </a:lnTo>
                <a:lnTo>
                  <a:pt x="180" y="14042"/>
                </a:lnTo>
                <a:lnTo>
                  <a:pt x="854" y="7970"/>
                </a:lnTo>
                <a:lnTo>
                  <a:pt x="1314" y="3827"/>
                </a:lnTo>
                <a:lnTo>
                  <a:pt x="2279" y="1170"/>
                </a:lnTo>
                <a:lnTo>
                  <a:pt x="3749" y="0"/>
                </a:lnTo>
                <a:lnTo>
                  <a:pt x="5178" y="491"/>
                </a:lnTo>
                <a:lnTo>
                  <a:pt x="6369" y="4436"/>
                </a:lnTo>
                <a:lnTo>
                  <a:pt x="7319" y="11834"/>
                </a:lnTo>
                <a:lnTo>
                  <a:pt x="8030" y="22684"/>
                </a:lnTo>
              </a:path>
              <a:path extrusionOk="0" h="156844" w="24130">
                <a:moveTo>
                  <a:pt x="17744" y="88801"/>
                </a:moveTo>
                <a:lnTo>
                  <a:pt x="20598" y="89092"/>
                </a:lnTo>
                <a:lnTo>
                  <a:pt x="22618" y="91019"/>
                </a:lnTo>
                <a:lnTo>
                  <a:pt x="23804" y="94582"/>
                </a:lnTo>
                <a:lnTo>
                  <a:pt x="23548" y="101298"/>
                </a:lnTo>
                <a:lnTo>
                  <a:pt x="20251" y="113839"/>
                </a:lnTo>
                <a:lnTo>
                  <a:pt x="13913" y="132204"/>
                </a:lnTo>
                <a:lnTo>
                  <a:pt x="4534" y="15639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" name="Google Shape;303;p75"/>
          <p:cNvGrpSpPr/>
          <p:nvPr/>
        </p:nvGrpSpPr>
        <p:grpSpPr>
          <a:xfrm>
            <a:off x="3219236" y="1948390"/>
            <a:ext cx="63600" cy="167108"/>
            <a:chOff x="3219236" y="1948390"/>
            <a:chExt cx="63600" cy="167108"/>
          </a:xfrm>
        </p:grpSpPr>
        <p:pic>
          <p:nvPicPr>
            <p:cNvPr id="304" name="Google Shape;304;p7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219236" y="1994126"/>
              <a:ext cx="63600" cy="121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5" name="Google Shape;305;p75"/>
            <p:cNvSpPr/>
            <p:nvPr/>
          </p:nvSpPr>
          <p:spPr>
            <a:xfrm>
              <a:off x="3246360" y="1948390"/>
              <a:ext cx="11430" cy="5080"/>
            </a:xfrm>
            <a:custGeom>
              <a:rect b="b" l="l" r="r" t="t"/>
              <a:pathLst>
                <a:path extrusionOk="0" h="5080" w="11429">
                  <a:moveTo>
                    <a:pt x="10883" y="4653"/>
                  </a:moveTo>
                  <a:lnTo>
                    <a:pt x="7255" y="3102"/>
                  </a:lnTo>
                  <a:lnTo>
                    <a:pt x="3627" y="1551"/>
                  </a:lnTo>
                  <a:lnTo>
                    <a:pt x="0" y="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" name="Google Shape;306;p75"/>
          <p:cNvGrpSpPr/>
          <p:nvPr/>
        </p:nvGrpSpPr>
        <p:grpSpPr>
          <a:xfrm>
            <a:off x="3342941" y="1983979"/>
            <a:ext cx="243858" cy="115842"/>
            <a:chOff x="3342941" y="1983979"/>
            <a:chExt cx="243858" cy="115842"/>
          </a:xfrm>
        </p:grpSpPr>
        <p:pic>
          <p:nvPicPr>
            <p:cNvPr id="307" name="Google Shape;307;p7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342941" y="1983979"/>
              <a:ext cx="103653" cy="1158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7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470897" y="2001005"/>
              <a:ext cx="115902" cy="975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" name="Google Shape;309;p75"/>
          <p:cNvGrpSpPr/>
          <p:nvPr/>
        </p:nvGrpSpPr>
        <p:grpSpPr>
          <a:xfrm>
            <a:off x="3661930" y="1930960"/>
            <a:ext cx="150774" cy="170520"/>
            <a:chOff x="3661930" y="1930960"/>
            <a:chExt cx="150774" cy="170520"/>
          </a:xfrm>
        </p:grpSpPr>
        <p:sp>
          <p:nvSpPr>
            <p:cNvPr id="310" name="Google Shape;310;p75"/>
            <p:cNvSpPr/>
            <p:nvPr/>
          </p:nvSpPr>
          <p:spPr>
            <a:xfrm>
              <a:off x="3661930" y="1939866"/>
              <a:ext cx="5715" cy="140335"/>
            </a:xfrm>
            <a:custGeom>
              <a:rect b="b" l="l" r="r" t="t"/>
              <a:pathLst>
                <a:path extrusionOk="0" h="140335" w="5714">
                  <a:moveTo>
                    <a:pt x="5517" y="6201"/>
                  </a:moveTo>
                  <a:lnTo>
                    <a:pt x="1779" y="913"/>
                  </a:lnTo>
                  <a:lnTo>
                    <a:pt x="0" y="0"/>
                  </a:lnTo>
                  <a:lnTo>
                    <a:pt x="178" y="3464"/>
                  </a:lnTo>
                  <a:lnTo>
                    <a:pt x="307" y="5981"/>
                  </a:lnTo>
                  <a:lnTo>
                    <a:pt x="631" y="12273"/>
                  </a:lnTo>
                  <a:lnTo>
                    <a:pt x="2286" y="60075"/>
                  </a:lnTo>
                  <a:lnTo>
                    <a:pt x="2638" y="77617"/>
                  </a:lnTo>
                  <a:lnTo>
                    <a:pt x="3158" y="96841"/>
                  </a:lnTo>
                  <a:lnTo>
                    <a:pt x="3847" y="117749"/>
                  </a:lnTo>
                  <a:lnTo>
                    <a:pt x="4705" y="140339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1" name="Google Shape;311;p7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718636" y="1930960"/>
              <a:ext cx="94068" cy="170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2" name="Google Shape;312;p75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868532" y="1923578"/>
            <a:ext cx="113667" cy="181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75"/>
          <p:cNvGrpSpPr/>
          <p:nvPr/>
        </p:nvGrpSpPr>
        <p:grpSpPr>
          <a:xfrm>
            <a:off x="1101940" y="1016137"/>
            <a:ext cx="644525" cy="505459"/>
            <a:chOff x="1101940" y="1016137"/>
            <a:chExt cx="644525" cy="505459"/>
          </a:xfrm>
        </p:grpSpPr>
        <p:sp>
          <p:nvSpPr>
            <p:cNvPr id="314" name="Google Shape;314;p75"/>
            <p:cNvSpPr/>
            <p:nvPr/>
          </p:nvSpPr>
          <p:spPr>
            <a:xfrm>
              <a:off x="1350965" y="1156373"/>
              <a:ext cx="8890" cy="200025"/>
            </a:xfrm>
            <a:custGeom>
              <a:rect b="b" l="l" r="r" t="t"/>
              <a:pathLst>
                <a:path extrusionOk="0" h="200025" w="8890">
                  <a:moveTo>
                    <a:pt x="8374" y="20050"/>
                  </a:moveTo>
                  <a:lnTo>
                    <a:pt x="7443" y="10709"/>
                  </a:lnTo>
                  <a:lnTo>
                    <a:pt x="6260" y="4662"/>
                  </a:lnTo>
                  <a:lnTo>
                    <a:pt x="4824" y="1910"/>
                  </a:lnTo>
                  <a:lnTo>
                    <a:pt x="3828" y="0"/>
                  </a:lnTo>
                  <a:lnTo>
                    <a:pt x="3236" y="658"/>
                  </a:lnTo>
                  <a:lnTo>
                    <a:pt x="3048" y="3888"/>
                  </a:lnTo>
                  <a:lnTo>
                    <a:pt x="2860" y="7117"/>
                  </a:lnTo>
                  <a:lnTo>
                    <a:pt x="2391" y="15190"/>
                  </a:lnTo>
                  <a:lnTo>
                    <a:pt x="1641" y="28106"/>
                  </a:lnTo>
                  <a:lnTo>
                    <a:pt x="1116" y="38860"/>
                  </a:lnTo>
                  <a:lnTo>
                    <a:pt x="667" y="51745"/>
                  </a:lnTo>
                  <a:lnTo>
                    <a:pt x="295" y="66761"/>
                  </a:lnTo>
                  <a:lnTo>
                    <a:pt x="0" y="83908"/>
                  </a:lnTo>
                  <a:lnTo>
                    <a:pt x="100" y="111498"/>
                  </a:lnTo>
                  <a:lnTo>
                    <a:pt x="1170" y="140045"/>
                  </a:lnTo>
                  <a:lnTo>
                    <a:pt x="3208" y="169549"/>
                  </a:lnTo>
                  <a:lnTo>
                    <a:pt x="6215" y="20000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75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455123" y="1132150"/>
              <a:ext cx="87963" cy="241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75"/>
            <p:cNvSpPr/>
            <p:nvPr/>
          </p:nvSpPr>
          <p:spPr>
            <a:xfrm>
              <a:off x="1101940" y="1016137"/>
              <a:ext cx="644525" cy="505459"/>
            </a:xfrm>
            <a:custGeom>
              <a:rect b="b" l="l" r="r" t="t"/>
              <a:pathLst>
                <a:path extrusionOk="0" h="505459" w="644525">
                  <a:moveTo>
                    <a:pt x="223773" y="504979"/>
                  </a:moveTo>
                  <a:lnTo>
                    <a:pt x="215728" y="501503"/>
                  </a:lnTo>
                  <a:lnTo>
                    <a:pt x="210341" y="498608"/>
                  </a:lnTo>
                  <a:lnTo>
                    <a:pt x="207610" y="496294"/>
                  </a:lnTo>
                  <a:lnTo>
                    <a:pt x="209115" y="495274"/>
                  </a:lnTo>
                  <a:lnTo>
                    <a:pt x="216458" y="494610"/>
                  </a:lnTo>
                  <a:lnTo>
                    <a:pt x="229640" y="494303"/>
                  </a:lnTo>
                  <a:lnTo>
                    <a:pt x="248660" y="494352"/>
                  </a:lnTo>
                  <a:lnTo>
                    <a:pt x="271512" y="494060"/>
                  </a:lnTo>
                  <a:lnTo>
                    <a:pt x="322699" y="490354"/>
                  </a:lnTo>
                  <a:lnTo>
                    <a:pt x="380371" y="482842"/>
                  </a:lnTo>
                  <a:lnTo>
                    <a:pt x="439604" y="473670"/>
                  </a:lnTo>
                  <a:lnTo>
                    <a:pt x="499032" y="463492"/>
                  </a:lnTo>
                  <a:lnTo>
                    <a:pt x="527664" y="458652"/>
                  </a:lnTo>
                  <a:lnTo>
                    <a:pt x="555394" y="454076"/>
                  </a:lnTo>
                  <a:lnTo>
                    <a:pt x="582221" y="449763"/>
                  </a:lnTo>
                  <a:lnTo>
                    <a:pt x="605525" y="446020"/>
                  </a:lnTo>
                  <a:lnTo>
                    <a:pt x="622685" y="443149"/>
                  </a:lnTo>
                  <a:lnTo>
                    <a:pt x="642176" y="401904"/>
                  </a:lnTo>
                  <a:lnTo>
                    <a:pt x="642783" y="342012"/>
                  </a:lnTo>
                  <a:lnTo>
                    <a:pt x="643002" y="314011"/>
                  </a:lnTo>
                  <a:lnTo>
                    <a:pt x="643234" y="289169"/>
                  </a:lnTo>
                  <a:lnTo>
                    <a:pt x="643479" y="267486"/>
                  </a:lnTo>
                  <a:lnTo>
                    <a:pt x="643713" y="247503"/>
                  </a:lnTo>
                  <a:lnTo>
                    <a:pt x="643915" y="227763"/>
                  </a:lnTo>
                  <a:lnTo>
                    <a:pt x="644084" y="208264"/>
                  </a:lnTo>
                  <a:lnTo>
                    <a:pt x="644219" y="189007"/>
                  </a:lnTo>
                  <a:lnTo>
                    <a:pt x="644255" y="170549"/>
                  </a:lnTo>
                  <a:lnTo>
                    <a:pt x="644122" y="153446"/>
                  </a:lnTo>
                  <a:lnTo>
                    <a:pt x="642657" y="110496"/>
                  </a:lnTo>
                  <a:lnTo>
                    <a:pt x="634147" y="67776"/>
                  </a:lnTo>
                  <a:lnTo>
                    <a:pt x="631452" y="63221"/>
                  </a:lnTo>
                  <a:lnTo>
                    <a:pt x="628758" y="58666"/>
                  </a:lnTo>
                  <a:lnTo>
                    <a:pt x="625895" y="54532"/>
                  </a:lnTo>
                  <a:lnTo>
                    <a:pt x="622863" y="50819"/>
                  </a:lnTo>
                  <a:lnTo>
                    <a:pt x="619831" y="47106"/>
                  </a:lnTo>
                  <a:lnTo>
                    <a:pt x="616007" y="43682"/>
                  </a:lnTo>
                  <a:lnTo>
                    <a:pt x="611392" y="40547"/>
                  </a:lnTo>
                  <a:lnTo>
                    <a:pt x="606778" y="37412"/>
                  </a:lnTo>
                  <a:lnTo>
                    <a:pt x="558190" y="23790"/>
                  </a:lnTo>
                  <a:lnTo>
                    <a:pt x="500906" y="16483"/>
                  </a:lnTo>
                  <a:lnTo>
                    <a:pt x="445860" y="10821"/>
                  </a:lnTo>
                  <a:lnTo>
                    <a:pt x="383838" y="5524"/>
                  </a:lnTo>
                  <a:lnTo>
                    <a:pt x="321574" y="1642"/>
                  </a:lnTo>
                  <a:lnTo>
                    <a:pt x="262348" y="0"/>
                  </a:lnTo>
                  <a:lnTo>
                    <a:pt x="235104" y="328"/>
                  </a:lnTo>
                  <a:lnTo>
                    <a:pt x="185644" y="2848"/>
                  </a:lnTo>
                  <a:lnTo>
                    <a:pt x="144532" y="5390"/>
                  </a:lnTo>
                  <a:lnTo>
                    <a:pt x="97650" y="9082"/>
                  </a:lnTo>
                  <a:lnTo>
                    <a:pt x="54598" y="17154"/>
                  </a:lnTo>
                  <a:lnTo>
                    <a:pt x="19088" y="37502"/>
                  </a:lnTo>
                  <a:lnTo>
                    <a:pt x="3400" y="72787"/>
                  </a:lnTo>
                  <a:lnTo>
                    <a:pt x="0" y="114847"/>
                  </a:lnTo>
                  <a:lnTo>
                    <a:pt x="182" y="131979"/>
                  </a:lnTo>
                  <a:lnTo>
                    <a:pt x="2702" y="170542"/>
                  </a:lnTo>
                  <a:lnTo>
                    <a:pt x="9393" y="212666"/>
                  </a:lnTo>
                  <a:lnTo>
                    <a:pt x="19989" y="257176"/>
                  </a:lnTo>
                  <a:lnTo>
                    <a:pt x="31520" y="299326"/>
                  </a:lnTo>
                  <a:lnTo>
                    <a:pt x="43269" y="337826"/>
                  </a:lnTo>
                  <a:lnTo>
                    <a:pt x="58719" y="382931"/>
                  </a:lnTo>
                  <a:lnTo>
                    <a:pt x="77484" y="419800"/>
                  </a:lnTo>
                  <a:lnTo>
                    <a:pt x="112458" y="441126"/>
                  </a:lnTo>
                  <a:lnTo>
                    <a:pt x="154760" y="445929"/>
                  </a:lnTo>
                  <a:lnTo>
                    <a:pt x="187055" y="447354"/>
                  </a:lnTo>
                  <a:lnTo>
                    <a:pt x="232898" y="449712"/>
                  </a:lnTo>
                  <a:lnTo>
                    <a:pt x="292290" y="453003"/>
                  </a:lnTo>
                  <a:lnTo>
                    <a:pt x="365230" y="457226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75"/>
          <p:cNvGrpSpPr/>
          <p:nvPr/>
        </p:nvGrpSpPr>
        <p:grpSpPr>
          <a:xfrm>
            <a:off x="7366017" y="971406"/>
            <a:ext cx="675005" cy="538480"/>
            <a:chOff x="7366017" y="971406"/>
            <a:chExt cx="675005" cy="538480"/>
          </a:xfrm>
        </p:grpSpPr>
        <p:sp>
          <p:nvSpPr>
            <p:cNvPr id="318" name="Google Shape;318;p75"/>
            <p:cNvSpPr/>
            <p:nvPr/>
          </p:nvSpPr>
          <p:spPr>
            <a:xfrm>
              <a:off x="7528603" y="1135079"/>
              <a:ext cx="33020" cy="182880"/>
            </a:xfrm>
            <a:custGeom>
              <a:rect b="b" l="l" r="r" t="t"/>
              <a:pathLst>
                <a:path extrusionOk="0" h="182880" w="33020">
                  <a:moveTo>
                    <a:pt x="32051" y="22803"/>
                  </a:moveTo>
                  <a:lnTo>
                    <a:pt x="32654" y="8394"/>
                  </a:lnTo>
                  <a:lnTo>
                    <a:pt x="32972" y="897"/>
                  </a:lnTo>
                  <a:lnTo>
                    <a:pt x="32993" y="314"/>
                  </a:lnTo>
                  <a:lnTo>
                    <a:pt x="32993" y="0"/>
                  </a:lnTo>
                  <a:lnTo>
                    <a:pt x="32945" y="290"/>
                  </a:lnTo>
                  <a:lnTo>
                    <a:pt x="32896" y="685"/>
                  </a:lnTo>
                  <a:lnTo>
                    <a:pt x="32439" y="4384"/>
                  </a:lnTo>
                  <a:lnTo>
                    <a:pt x="22969" y="47258"/>
                  </a:lnTo>
                  <a:lnTo>
                    <a:pt x="19296" y="60149"/>
                  </a:lnTo>
                  <a:lnTo>
                    <a:pt x="15573" y="73453"/>
                  </a:lnTo>
                  <a:lnTo>
                    <a:pt x="3223" y="122569"/>
                  </a:lnTo>
                  <a:lnTo>
                    <a:pt x="0" y="163170"/>
                  </a:lnTo>
                  <a:lnTo>
                    <a:pt x="1529" y="18250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9" name="Google Shape;319;p7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7643012" y="1104546"/>
              <a:ext cx="100737" cy="2115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7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7782031" y="1128582"/>
              <a:ext cx="108108" cy="1895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75"/>
            <p:cNvSpPr/>
            <p:nvPr/>
          </p:nvSpPr>
          <p:spPr>
            <a:xfrm>
              <a:off x="7366017" y="971406"/>
              <a:ext cx="675005" cy="538480"/>
            </a:xfrm>
            <a:custGeom>
              <a:rect b="b" l="l" r="r" t="t"/>
              <a:pathLst>
                <a:path extrusionOk="0" h="538480" w="675004">
                  <a:moveTo>
                    <a:pt x="424297" y="68768"/>
                  </a:moveTo>
                  <a:lnTo>
                    <a:pt x="427913" y="63986"/>
                  </a:lnTo>
                  <a:lnTo>
                    <a:pt x="431064" y="58424"/>
                  </a:lnTo>
                  <a:lnTo>
                    <a:pt x="433745" y="52082"/>
                  </a:lnTo>
                  <a:lnTo>
                    <a:pt x="436433" y="45741"/>
                  </a:lnTo>
                  <a:lnTo>
                    <a:pt x="438075" y="40638"/>
                  </a:lnTo>
                  <a:lnTo>
                    <a:pt x="438678" y="36776"/>
                  </a:lnTo>
                  <a:lnTo>
                    <a:pt x="439280" y="32913"/>
                  </a:lnTo>
                  <a:lnTo>
                    <a:pt x="392491" y="15784"/>
                  </a:lnTo>
                  <a:lnTo>
                    <a:pt x="352898" y="10011"/>
                  </a:lnTo>
                  <a:lnTo>
                    <a:pt x="303325" y="5459"/>
                  </a:lnTo>
                  <a:lnTo>
                    <a:pt x="245961" y="2283"/>
                  </a:lnTo>
                  <a:lnTo>
                    <a:pt x="190713" y="432"/>
                  </a:lnTo>
                  <a:lnTo>
                    <a:pt x="164503" y="0"/>
                  </a:lnTo>
                  <a:lnTo>
                    <a:pt x="140140" y="108"/>
                  </a:lnTo>
                  <a:lnTo>
                    <a:pt x="99702" y="2584"/>
                  </a:lnTo>
                  <a:lnTo>
                    <a:pt x="58597" y="11169"/>
                  </a:lnTo>
                  <a:lnTo>
                    <a:pt x="26582" y="33058"/>
                  </a:lnTo>
                  <a:lnTo>
                    <a:pt x="6504" y="74887"/>
                  </a:lnTo>
                  <a:lnTo>
                    <a:pt x="597" y="120314"/>
                  </a:lnTo>
                  <a:lnTo>
                    <a:pt x="0" y="152206"/>
                  </a:lnTo>
                  <a:lnTo>
                    <a:pt x="271" y="170906"/>
                  </a:lnTo>
                  <a:lnTo>
                    <a:pt x="2723" y="212647"/>
                  </a:lnTo>
                  <a:lnTo>
                    <a:pt x="8251" y="259398"/>
                  </a:lnTo>
                  <a:lnTo>
                    <a:pt x="11556" y="283727"/>
                  </a:lnTo>
                  <a:lnTo>
                    <a:pt x="14412" y="307455"/>
                  </a:lnTo>
                  <a:lnTo>
                    <a:pt x="18781" y="353111"/>
                  </a:lnTo>
                  <a:lnTo>
                    <a:pt x="21469" y="394676"/>
                  </a:lnTo>
                  <a:lnTo>
                    <a:pt x="22598" y="430460"/>
                  </a:lnTo>
                  <a:lnTo>
                    <a:pt x="22503" y="446461"/>
                  </a:lnTo>
                  <a:lnTo>
                    <a:pt x="21876" y="461570"/>
                  </a:lnTo>
                  <a:lnTo>
                    <a:pt x="20716" y="475788"/>
                  </a:lnTo>
                  <a:lnTo>
                    <a:pt x="19023" y="489114"/>
                  </a:lnTo>
                  <a:lnTo>
                    <a:pt x="17266" y="501094"/>
                  </a:lnTo>
                  <a:lnTo>
                    <a:pt x="15921" y="511278"/>
                  </a:lnTo>
                  <a:lnTo>
                    <a:pt x="14987" y="519665"/>
                  </a:lnTo>
                  <a:lnTo>
                    <a:pt x="14465" y="526254"/>
                  </a:lnTo>
                  <a:lnTo>
                    <a:pt x="21628" y="531246"/>
                  </a:lnTo>
                  <a:lnTo>
                    <a:pt x="43761" y="534841"/>
                  </a:lnTo>
                  <a:lnTo>
                    <a:pt x="80864" y="537040"/>
                  </a:lnTo>
                  <a:lnTo>
                    <a:pt x="132935" y="537842"/>
                  </a:lnTo>
                  <a:lnTo>
                    <a:pt x="189370" y="537889"/>
                  </a:lnTo>
                  <a:lnTo>
                    <a:pt x="239561" y="537823"/>
                  </a:lnTo>
                  <a:lnTo>
                    <a:pt x="283508" y="537644"/>
                  </a:lnTo>
                  <a:lnTo>
                    <a:pt x="355328" y="536753"/>
                  </a:lnTo>
                  <a:lnTo>
                    <a:pt x="420773" y="534056"/>
                  </a:lnTo>
                  <a:lnTo>
                    <a:pt x="481604" y="529832"/>
                  </a:lnTo>
                  <a:lnTo>
                    <a:pt x="508384" y="528146"/>
                  </a:lnTo>
                  <a:lnTo>
                    <a:pt x="532444" y="526901"/>
                  </a:lnTo>
                  <a:lnTo>
                    <a:pt x="553781" y="526096"/>
                  </a:lnTo>
                  <a:lnTo>
                    <a:pt x="572491" y="525535"/>
                  </a:lnTo>
                  <a:lnTo>
                    <a:pt x="588669" y="525017"/>
                  </a:lnTo>
                  <a:lnTo>
                    <a:pt x="629910" y="522556"/>
                  </a:lnTo>
                  <a:lnTo>
                    <a:pt x="649357" y="509101"/>
                  </a:lnTo>
                  <a:lnTo>
                    <a:pt x="651033" y="504688"/>
                  </a:lnTo>
                  <a:lnTo>
                    <a:pt x="657651" y="462277"/>
                  </a:lnTo>
                  <a:lnTo>
                    <a:pt x="663026" y="408764"/>
                  </a:lnTo>
                  <a:lnTo>
                    <a:pt x="667675" y="356007"/>
                  </a:lnTo>
                  <a:lnTo>
                    <a:pt x="670384" y="316715"/>
                  </a:lnTo>
                  <a:lnTo>
                    <a:pt x="672726" y="272992"/>
                  </a:lnTo>
                  <a:lnTo>
                    <a:pt x="674157" y="228594"/>
                  </a:lnTo>
                  <a:lnTo>
                    <a:pt x="674603" y="184891"/>
                  </a:lnTo>
                  <a:lnTo>
                    <a:pt x="674487" y="164875"/>
                  </a:lnTo>
                  <a:lnTo>
                    <a:pt x="672812" y="113949"/>
                  </a:lnTo>
                  <a:lnTo>
                    <a:pt x="667007" y="69541"/>
                  </a:lnTo>
                  <a:lnTo>
                    <a:pt x="662879" y="58583"/>
                  </a:lnTo>
                  <a:lnTo>
                    <a:pt x="660828" y="54884"/>
                  </a:lnTo>
                  <a:lnTo>
                    <a:pt x="658092" y="52567"/>
                  </a:lnTo>
                  <a:lnTo>
                    <a:pt x="654656" y="51633"/>
                  </a:lnTo>
                  <a:lnTo>
                    <a:pt x="651227" y="50700"/>
                  </a:lnTo>
                  <a:lnTo>
                    <a:pt x="646558" y="50468"/>
                  </a:lnTo>
                  <a:lnTo>
                    <a:pt x="640649" y="50939"/>
                  </a:lnTo>
                  <a:lnTo>
                    <a:pt x="635461" y="51134"/>
                  </a:lnTo>
                  <a:lnTo>
                    <a:pt x="583568" y="46355"/>
                  </a:lnTo>
                  <a:lnTo>
                    <a:pt x="543785" y="39518"/>
                  </a:lnTo>
                  <a:lnTo>
                    <a:pt x="519638" y="35394"/>
                  </a:lnTo>
                  <a:lnTo>
                    <a:pt x="493247" y="31534"/>
                  </a:lnTo>
                  <a:lnTo>
                    <a:pt x="464612" y="27940"/>
                  </a:lnTo>
                  <a:lnTo>
                    <a:pt x="433731" y="24611"/>
                  </a:lnTo>
                  <a:lnTo>
                    <a:pt x="387349" y="23252"/>
                  </a:lnTo>
                  <a:lnTo>
                    <a:pt x="343560" y="28699"/>
                  </a:lnTo>
                  <a:lnTo>
                    <a:pt x="302365" y="40953"/>
                  </a:lnTo>
                  <a:lnTo>
                    <a:pt x="263764" y="60014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75"/>
          <p:cNvSpPr/>
          <p:nvPr/>
        </p:nvSpPr>
        <p:spPr>
          <a:xfrm>
            <a:off x="4080618" y="1991801"/>
            <a:ext cx="41910" cy="121285"/>
          </a:xfrm>
          <a:custGeom>
            <a:rect b="b" l="l" r="r" t="t"/>
            <a:pathLst>
              <a:path extrusionOk="0" h="121285" w="41910">
                <a:moveTo>
                  <a:pt x="18902" y="17214"/>
                </a:moveTo>
                <a:lnTo>
                  <a:pt x="14189" y="10814"/>
                </a:lnTo>
                <a:lnTo>
                  <a:pt x="11252" y="6258"/>
                </a:lnTo>
                <a:lnTo>
                  <a:pt x="10089" y="3543"/>
                </a:lnTo>
                <a:lnTo>
                  <a:pt x="9285" y="1665"/>
                </a:lnTo>
                <a:lnTo>
                  <a:pt x="8820" y="581"/>
                </a:lnTo>
                <a:lnTo>
                  <a:pt x="8695" y="290"/>
                </a:lnTo>
                <a:lnTo>
                  <a:pt x="8571" y="0"/>
                </a:lnTo>
                <a:lnTo>
                  <a:pt x="8762" y="272"/>
                </a:lnTo>
                <a:lnTo>
                  <a:pt x="9268" y="1106"/>
                </a:lnTo>
                <a:lnTo>
                  <a:pt x="9989" y="2295"/>
                </a:lnTo>
                <a:lnTo>
                  <a:pt x="13515" y="8106"/>
                </a:lnTo>
                <a:lnTo>
                  <a:pt x="19845" y="18542"/>
                </a:lnTo>
              </a:path>
              <a:path extrusionOk="0" h="121285" w="41910">
                <a:moveTo>
                  <a:pt x="41828" y="60917"/>
                </a:moveTo>
                <a:lnTo>
                  <a:pt x="41828" y="56993"/>
                </a:lnTo>
                <a:lnTo>
                  <a:pt x="41828" y="54839"/>
                </a:lnTo>
                <a:lnTo>
                  <a:pt x="41828" y="54454"/>
                </a:lnTo>
                <a:lnTo>
                  <a:pt x="41828" y="54185"/>
                </a:lnTo>
                <a:lnTo>
                  <a:pt x="41642" y="54527"/>
                </a:lnTo>
                <a:lnTo>
                  <a:pt x="41519" y="54845"/>
                </a:lnTo>
                <a:lnTo>
                  <a:pt x="40996" y="56196"/>
                </a:lnTo>
                <a:lnTo>
                  <a:pt x="40073" y="58577"/>
                </a:lnTo>
                <a:lnTo>
                  <a:pt x="36830" y="64375"/>
                </a:lnTo>
                <a:lnTo>
                  <a:pt x="29071" y="76690"/>
                </a:lnTo>
                <a:lnTo>
                  <a:pt x="16794" y="95525"/>
                </a:lnTo>
                <a:lnTo>
                  <a:pt x="0" y="12087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75"/>
          <p:cNvGrpSpPr/>
          <p:nvPr/>
        </p:nvGrpSpPr>
        <p:grpSpPr>
          <a:xfrm>
            <a:off x="4209001" y="1851090"/>
            <a:ext cx="587669" cy="271145"/>
            <a:chOff x="4209001" y="1851090"/>
            <a:chExt cx="587669" cy="271145"/>
          </a:xfrm>
        </p:grpSpPr>
        <p:pic>
          <p:nvPicPr>
            <p:cNvPr id="324" name="Google Shape;324;p7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209001" y="1958630"/>
              <a:ext cx="65022" cy="104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75"/>
            <p:cNvSpPr/>
            <p:nvPr/>
          </p:nvSpPr>
          <p:spPr>
            <a:xfrm>
              <a:off x="4230284" y="1906531"/>
              <a:ext cx="13335" cy="19685"/>
            </a:xfrm>
            <a:custGeom>
              <a:rect b="b" l="l" r="r" t="t"/>
              <a:pathLst>
                <a:path extrusionOk="0" h="19685" w="13335">
                  <a:moveTo>
                    <a:pt x="8805" y="19266"/>
                  </a:moveTo>
                  <a:lnTo>
                    <a:pt x="3940" y="8735"/>
                  </a:lnTo>
                  <a:lnTo>
                    <a:pt x="1165" y="2728"/>
                  </a:lnTo>
                  <a:lnTo>
                    <a:pt x="480" y="1246"/>
                  </a:lnTo>
                  <a:lnTo>
                    <a:pt x="0" y="207"/>
                  </a:lnTo>
                  <a:lnTo>
                    <a:pt x="119" y="0"/>
                  </a:lnTo>
                  <a:lnTo>
                    <a:pt x="839" y="624"/>
                  </a:lnTo>
                  <a:lnTo>
                    <a:pt x="1866" y="1514"/>
                  </a:lnTo>
                  <a:lnTo>
                    <a:pt x="6028" y="5124"/>
                  </a:lnTo>
                  <a:lnTo>
                    <a:pt x="13324" y="11453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6" name="Google Shape;326;p7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4300751" y="1952888"/>
              <a:ext cx="127652" cy="1206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7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4447856" y="1940301"/>
              <a:ext cx="111903" cy="1172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7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584503" y="1872914"/>
              <a:ext cx="97075" cy="248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75"/>
            <p:cNvSpPr/>
            <p:nvPr/>
          </p:nvSpPr>
          <p:spPr>
            <a:xfrm>
              <a:off x="4715390" y="1851090"/>
              <a:ext cx="81280" cy="271145"/>
            </a:xfrm>
            <a:custGeom>
              <a:rect b="b" l="l" r="r" t="t"/>
              <a:pathLst>
                <a:path extrusionOk="0" h="271144" w="81279">
                  <a:moveTo>
                    <a:pt x="58626" y="18902"/>
                  </a:moveTo>
                  <a:lnTo>
                    <a:pt x="60606" y="14385"/>
                  </a:lnTo>
                  <a:lnTo>
                    <a:pt x="64780" y="9522"/>
                  </a:lnTo>
                  <a:lnTo>
                    <a:pt x="71150" y="4314"/>
                  </a:lnTo>
                  <a:lnTo>
                    <a:pt x="75287" y="930"/>
                  </a:lnTo>
                  <a:lnTo>
                    <a:pt x="78108" y="0"/>
                  </a:lnTo>
                  <a:lnTo>
                    <a:pt x="79610" y="1523"/>
                  </a:lnTo>
                  <a:lnTo>
                    <a:pt x="81112" y="3046"/>
                  </a:lnTo>
                  <a:lnTo>
                    <a:pt x="61713" y="45337"/>
                  </a:lnTo>
                  <a:lnTo>
                    <a:pt x="46596" y="66918"/>
                  </a:lnTo>
                  <a:lnTo>
                    <a:pt x="38960" y="77747"/>
                  </a:lnTo>
                  <a:lnTo>
                    <a:pt x="12050" y="118131"/>
                  </a:lnTo>
                  <a:lnTo>
                    <a:pt x="0" y="148569"/>
                  </a:lnTo>
                  <a:lnTo>
                    <a:pt x="3462" y="150424"/>
                  </a:lnTo>
                  <a:lnTo>
                    <a:pt x="6924" y="152280"/>
                  </a:lnTo>
                  <a:lnTo>
                    <a:pt x="12072" y="153301"/>
                  </a:lnTo>
                  <a:lnTo>
                    <a:pt x="18907" y="153486"/>
                  </a:lnTo>
                  <a:lnTo>
                    <a:pt x="25741" y="153671"/>
                  </a:lnTo>
                  <a:lnTo>
                    <a:pt x="30734" y="156319"/>
                  </a:lnTo>
                  <a:lnTo>
                    <a:pt x="33888" y="161428"/>
                  </a:lnTo>
                  <a:lnTo>
                    <a:pt x="35625" y="165971"/>
                  </a:lnTo>
                  <a:lnTo>
                    <a:pt x="36109" y="171937"/>
                  </a:lnTo>
                  <a:lnTo>
                    <a:pt x="35338" y="179326"/>
                  </a:lnTo>
                  <a:lnTo>
                    <a:pt x="23099" y="217229"/>
                  </a:lnTo>
                  <a:lnTo>
                    <a:pt x="18690" y="227155"/>
                  </a:lnTo>
                  <a:lnTo>
                    <a:pt x="14495" y="236622"/>
                  </a:lnTo>
                  <a:lnTo>
                    <a:pt x="11231" y="245052"/>
                  </a:lnTo>
                  <a:lnTo>
                    <a:pt x="8898" y="252447"/>
                  </a:lnTo>
                  <a:lnTo>
                    <a:pt x="7496" y="258807"/>
                  </a:lnTo>
                  <a:lnTo>
                    <a:pt x="6247" y="266595"/>
                  </a:lnTo>
                  <a:lnTo>
                    <a:pt x="9033" y="270501"/>
                  </a:lnTo>
                  <a:lnTo>
                    <a:pt x="15857" y="270523"/>
                  </a:lnTo>
                  <a:lnTo>
                    <a:pt x="24769" y="268020"/>
                  </a:lnTo>
                  <a:lnTo>
                    <a:pt x="36870" y="260460"/>
                  </a:lnTo>
                  <a:lnTo>
                    <a:pt x="52162" y="247844"/>
                  </a:lnTo>
                  <a:lnTo>
                    <a:pt x="70643" y="23017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30" name="Google Shape;330;p75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1479341" y="2707228"/>
            <a:ext cx="150011" cy="228542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75"/>
          <p:cNvSpPr/>
          <p:nvPr/>
        </p:nvSpPr>
        <p:spPr>
          <a:xfrm>
            <a:off x="2150748" y="2379618"/>
            <a:ext cx="314960" cy="146050"/>
          </a:xfrm>
          <a:custGeom>
            <a:rect b="b" l="l" r="r" t="t"/>
            <a:pathLst>
              <a:path extrusionOk="0" h="146050" w="314960">
                <a:moveTo>
                  <a:pt x="48864" y="81315"/>
                </a:moveTo>
                <a:lnTo>
                  <a:pt x="9077" y="77085"/>
                </a:lnTo>
                <a:lnTo>
                  <a:pt x="0" y="114204"/>
                </a:lnTo>
                <a:lnTo>
                  <a:pt x="549" y="122568"/>
                </a:lnTo>
                <a:lnTo>
                  <a:pt x="22684" y="144796"/>
                </a:lnTo>
                <a:lnTo>
                  <a:pt x="30509" y="143894"/>
                </a:lnTo>
                <a:lnTo>
                  <a:pt x="64792" y="113780"/>
                </a:lnTo>
                <a:lnTo>
                  <a:pt x="74020" y="76023"/>
                </a:lnTo>
                <a:lnTo>
                  <a:pt x="49428" y="45751"/>
                </a:lnTo>
                <a:lnTo>
                  <a:pt x="32822" y="43587"/>
                </a:lnTo>
                <a:lnTo>
                  <a:pt x="24514" y="44874"/>
                </a:lnTo>
                <a:lnTo>
                  <a:pt x="11265" y="84035"/>
                </a:lnTo>
                <a:lnTo>
                  <a:pt x="54143" y="99328"/>
                </a:lnTo>
                <a:lnTo>
                  <a:pt x="98344" y="90708"/>
                </a:lnTo>
                <a:lnTo>
                  <a:pt x="113597" y="79838"/>
                </a:lnTo>
                <a:lnTo>
                  <a:pt x="116516" y="77228"/>
                </a:lnTo>
                <a:lnTo>
                  <a:pt x="117298" y="76528"/>
                </a:lnTo>
                <a:lnTo>
                  <a:pt x="118080" y="75828"/>
                </a:lnTo>
                <a:lnTo>
                  <a:pt x="118365" y="75780"/>
                </a:lnTo>
                <a:lnTo>
                  <a:pt x="118153" y="76384"/>
                </a:lnTo>
                <a:lnTo>
                  <a:pt x="117941" y="76989"/>
                </a:lnTo>
                <a:lnTo>
                  <a:pt x="117152" y="79243"/>
                </a:lnTo>
                <a:lnTo>
                  <a:pt x="115784" y="83148"/>
                </a:lnTo>
                <a:lnTo>
                  <a:pt x="114416" y="87052"/>
                </a:lnTo>
                <a:lnTo>
                  <a:pt x="112649" y="93011"/>
                </a:lnTo>
                <a:lnTo>
                  <a:pt x="110482" y="101025"/>
                </a:lnTo>
                <a:lnTo>
                  <a:pt x="108315" y="109039"/>
                </a:lnTo>
                <a:lnTo>
                  <a:pt x="107207" y="116835"/>
                </a:lnTo>
                <a:lnTo>
                  <a:pt x="107158" y="124413"/>
                </a:lnTo>
                <a:lnTo>
                  <a:pt x="107108" y="131992"/>
                </a:lnTo>
                <a:lnTo>
                  <a:pt x="109467" y="137004"/>
                </a:lnTo>
                <a:lnTo>
                  <a:pt x="114234" y="139450"/>
                </a:lnTo>
                <a:lnTo>
                  <a:pt x="119001" y="141894"/>
                </a:lnTo>
                <a:lnTo>
                  <a:pt x="124552" y="141159"/>
                </a:lnTo>
                <a:lnTo>
                  <a:pt x="151985" y="109984"/>
                </a:lnTo>
                <a:lnTo>
                  <a:pt x="165952" y="71515"/>
                </a:lnTo>
                <a:lnTo>
                  <a:pt x="166673" y="67181"/>
                </a:lnTo>
                <a:lnTo>
                  <a:pt x="167394" y="62848"/>
                </a:lnTo>
                <a:lnTo>
                  <a:pt x="167782" y="60514"/>
                </a:lnTo>
                <a:lnTo>
                  <a:pt x="167837" y="60180"/>
                </a:lnTo>
                <a:lnTo>
                  <a:pt x="167893" y="59846"/>
                </a:lnTo>
                <a:lnTo>
                  <a:pt x="167812" y="59976"/>
                </a:lnTo>
                <a:lnTo>
                  <a:pt x="167740" y="60173"/>
                </a:lnTo>
                <a:lnTo>
                  <a:pt x="167234" y="61554"/>
                </a:lnTo>
                <a:lnTo>
                  <a:pt x="166297" y="64118"/>
                </a:lnTo>
                <a:lnTo>
                  <a:pt x="165358" y="66683"/>
                </a:lnTo>
                <a:lnTo>
                  <a:pt x="164525" y="73586"/>
                </a:lnTo>
                <a:lnTo>
                  <a:pt x="163795" y="84828"/>
                </a:lnTo>
                <a:lnTo>
                  <a:pt x="163412" y="93192"/>
                </a:lnTo>
                <a:lnTo>
                  <a:pt x="163356" y="101421"/>
                </a:lnTo>
                <a:lnTo>
                  <a:pt x="163627" y="109514"/>
                </a:lnTo>
                <a:lnTo>
                  <a:pt x="164225" y="117472"/>
                </a:lnTo>
                <a:lnTo>
                  <a:pt x="165240" y="127991"/>
                </a:lnTo>
                <a:lnTo>
                  <a:pt x="168353" y="135624"/>
                </a:lnTo>
                <a:lnTo>
                  <a:pt x="173560" y="140370"/>
                </a:lnTo>
                <a:lnTo>
                  <a:pt x="178768" y="145115"/>
                </a:lnTo>
                <a:lnTo>
                  <a:pt x="212912" y="117381"/>
                </a:lnTo>
                <a:lnTo>
                  <a:pt x="229538" y="78884"/>
                </a:lnTo>
                <a:lnTo>
                  <a:pt x="239551" y="38951"/>
                </a:lnTo>
                <a:lnTo>
                  <a:pt x="243434" y="1636"/>
                </a:lnTo>
                <a:lnTo>
                  <a:pt x="243514" y="0"/>
                </a:lnTo>
                <a:lnTo>
                  <a:pt x="243247" y="573"/>
                </a:lnTo>
                <a:lnTo>
                  <a:pt x="242631" y="3357"/>
                </a:lnTo>
                <a:lnTo>
                  <a:pt x="242016" y="6141"/>
                </a:lnTo>
                <a:lnTo>
                  <a:pt x="240753" y="11856"/>
                </a:lnTo>
                <a:lnTo>
                  <a:pt x="235731" y="54990"/>
                </a:lnTo>
                <a:lnTo>
                  <a:pt x="235897" y="65654"/>
                </a:lnTo>
                <a:lnTo>
                  <a:pt x="242432" y="105682"/>
                </a:lnTo>
                <a:lnTo>
                  <a:pt x="262803" y="127015"/>
                </a:lnTo>
                <a:lnTo>
                  <a:pt x="271705" y="124565"/>
                </a:lnTo>
                <a:lnTo>
                  <a:pt x="281543" y="116829"/>
                </a:lnTo>
                <a:lnTo>
                  <a:pt x="292316" y="103805"/>
                </a:lnTo>
              </a:path>
              <a:path extrusionOk="0" h="146050" w="314960">
                <a:moveTo>
                  <a:pt x="215900" y="69276"/>
                </a:moveTo>
                <a:lnTo>
                  <a:pt x="212227" y="60929"/>
                </a:lnTo>
                <a:lnTo>
                  <a:pt x="214339" y="54144"/>
                </a:lnTo>
                <a:lnTo>
                  <a:pt x="222234" y="48921"/>
                </a:lnTo>
                <a:lnTo>
                  <a:pt x="260035" y="40561"/>
                </a:lnTo>
                <a:lnTo>
                  <a:pt x="275718" y="40593"/>
                </a:lnTo>
                <a:lnTo>
                  <a:pt x="293906" y="41593"/>
                </a:lnTo>
                <a:lnTo>
                  <a:pt x="314598" y="4356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75"/>
          <p:cNvGrpSpPr/>
          <p:nvPr/>
        </p:nvGrpSpPr>
        <p:grpSpPr>
          <a:xfrm>
            <a:off x="2537410" y="2318910"/>
            <a:ext cx="238518" cy="239692"/>
            <a:chOff x="2537410" y="2318910"/>
            <a:chExt cx="238518" cy="239692"/>
          </a:xfrm>
        </p:grpSpPr>
        <p:pic>
          <p:nvPicPr>
            <p:cNvPr id="333" name="Google Shape;333;p7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2537410" y="2318910"/>
              <a:ext cx="68600" cy="217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75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637215" y="2336157"/>
              <a:ext cx="138713" cy="2224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5" name="Google Shape;335;p75"/>
          <p:cNvSpPr/>
          <p:nvPr/>
        </p:nvSpPr>
        <p:spPr>
          <a:xfrm>
            <a:off x="2862523" y="2392703"/>
            <a:ext cx="2540" cy="15240"/>
          </a:xfrm>
          <a:custGeom>
            <a:rect b="b" l="l" r="r" t="t"/>
            <a:pathLst>
              <a:path extrusionOk="0" h="15239" w="2539">
                <a:moveTo>
                  <a:pt x="0" y="14690"/>
                </a:moveTo>
                <a:lnTo>
                  <a:pt x="0" y="5505"/>
                </a:lnTo>
                <a:lnTo>
                  <a:pt x="0" y="711"/>
                </a:lnTo>
                <a:lnTo>
                  <a:pt x="0" y="308"/>
                </a:lnTo>
                <a:lnTo>
                  <a:pt x="0" y="24"/>
                </a:lnTo>
                <a:lnTo>
                  <a:pt x="56" y="236"/>
                </a:lnTo>
                <a:lnTo>
                  <a:pt x="108" y="570"/>
                </a:lnTo>
                <a:lnTo>
                  <a:pt x="734" y="4551"/>
                </a:lnTo>
                <a:lnTo>
                  <a:pt x="1934" y="1217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75"/>
          <p:cNvSpPr/>
          <p:nvPr/>
        </p:nvSpPr>
        <p:spPr>
          <a:xfrm>
            <a:off x="2837400" y="2490748"/>
            <a:ext cx="38735" cy="83820"/>
          </a:xfrm>
          <a:custGeom>
            <a:rect b="b" l="l" r="r" t="t"/>
            <a:pathLst>
              <a:path extrusionOk="0" h="83819" w="38735">
                <a:moveTo>
                  <a:pt x="35346" y="0"/>
                </a:moveTo>
                <a:lnTo>
                  <a:pt x="38154" y="13252"/>
                </a:lnTo>
                <a:lnTo>
                  <a:pt x="33199" y="31573"/>
                </a:lnTo>
                <a:lnTo>
                  <a:pt x="20481" y="54962"/>
                </a:lnTo>
                <a:lnTo>
                  <a:pt x="0" y="8341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75"/>
          <p:cNvGrpSpPr/>
          <p:nvPr/>
        </p:nvGrpSpPr>
        <p:grpSpPr>
          <a:xfrm>
            <a:off x="1832155" y="2369815"/>
            <a:ext cx="256319" cy="560414"/>
            <a:chOff x="1832155" y="2369815"/>
            <a:chExt cx="256319" cy="560414"/>
          </a:xfrm>
        </p:grpSpPr>
        <p:pic>
          <p:nvPicPr>
            <p:cNvPr id="338" name="Google Shape;338;p7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001446" y="2369815"/>
              <a:ext cx="87028" cy="172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75"/>
            <p:cNvSpPr/>
            <p:nvPr/>
          </p:nvSpPr>
          <p:spPr>
            <a:xfrm>
              <a:off x="1832155" y="2438739"/>
              <a:ext cx="165100" cy="491490"/>
            </a:xfrm>
            <a:custGeom>
              <a:rect b="b" l="l" r="r" t="t"/>
              <a:pathLst>
                <a:path extrusionOk="0" h="491489" w="165100">
                  <a:moveTo>
                    <a:pt x="72635" y="48340"/>
                  </a:moveTo>
                  <a:lnTo>
                    <a:pt x="66297" y="8913"/>
                  </a:lnTo>
                  <a:lnTo>
                    <a:pt x="63963" y="5962"/>
                  </a:lnTo>
                  <a:lnTo>
                    <a:pt x="61628" y="3012"/>
                  </a:lnTo>
                  <a:lnTo>
                    <a:pt x="58816" y="1230"/>
                  </a:lnTo>
                  <a:lnTo>
                    <a:pt x="55527" y="615"/>
                  </a:lnTo>
                  <a:lnTo>
                    <a:pt x="52238" y="0"/>
                  </a:lnTo>
                  <a:lnTo>
                    <a:pt x="25441" y="33174"/>
                  </a:lnTo>
                  <a:lnTo>
                    <a:pt x="10863" y="81814"/>
                  </a:lnTo>
                  <a:lnTo>
                    <a:pt x="2681" y="130359"/>
                  </a:lnTo>
                  <a:lnTo>
                    <a:pt x="0" y="189104"/>
                  </a:lnTo>
                  <a:lnTo>
                    <a:pt x="980" y="222140"/>
                  </a:lnTo>
                  <a:lnTo>
                    <a:pt x="8329" y="288076"/>
                  </a:lnTo>
                  <a:lnTo>
                    <a:pt x="23360" y="348858"/>
                  </a:lnTo>
                  <a:lnTo>
                    <a:pt x="41503" y="399869"/>
                  </a:lnTo>
                  <a:lnTo>
                    <a:pt x="58185" y="436489"/>
                  </a:lnTo>
                  <a:lnTo>
                    <a:pt x="65483" y="450007"/>
                  </a:lnTo>
                  <a:lnTo>
                    <a:pt x="71427" y="461137"/>
                  </a:lnTo>
                  <a:lnTo>
                    <a:pt x="76015" y="469878"/>
                  </a:lnTo>
                  <a:lnTo>
                    <a:pt x="79248" y="476231"/>
                  </a:lnTo>
                  <a:lnTo>
                    <a:pt x="82656" y="483108"/>
                  </a:lnTo>
                  <a:lnTo>
                    <a:pt x="83312" y="487437"/>
                  </a:lnTo>
                  <a:lnTo>
                    <a:pt x="81217" y="489217"/>
                  </a:lnTo>
                  <a:lnTo>
                    <a:pt x="79122" y="490998"/>
                  </a:lnTo>
                  <a:lnTo>
                    <a:pt x="46359" y="466964"/>
                  </a:lnTo>
                  <a:lnTo>
                    <a:pt x="23391" y="435399"/>
                  </a:lnTo>
                  <a:lnTo>
                    <a:pt x="19512" y="429224"/>
                  </a:lnTo>
                  <a:lnTo>
                    <a:pt x="17064" y="425327"/>
                  </a:lnTo>
                  <a:lnTo>
                    <a:pt x="16047" y="423710"/>
                  </a:lnTo>
                  <a:lnTo>
                    <a:pt x="15031" y="422092"/>
                  </a:lnTo>
                  <a:lnTo>
                    <a:pt x="14889" y="422121"/>
                  </a:lnTo>
                  <a:lnTo>
                    <a:pt x="15622" y="423794"/>
                  </a:lnTo>
                  <a:lnTo>
                    <a:pt x="16355" y="425468"/>
                  </a:lnTo>
                  <a:lnTo>
                    <a:pt x="18120" y="429499"/>
                  </a:lnTo>
                  <a:lnTo>
                    <a:pt x="48339" y="456898"/>
                  </a:lnTo>
                  <a:lnTo>
                    <a:pt x="79273" y="461257"/>
                  </a:lnTo>
                  <a:lnTo>
                    <a:pt x="97617" y="458518"/>
                  </a:lnTo>
                  <a:lnTo>
                    <a:pt x="117978" y="450477"/>
                  </a:lnTo>
                  <a:lnTo>
                    <a:pt x="140356" y="437134"/>
                  </a:lnTo>
                  <a:lnTo>
                    <a:pt x="164752" y="41848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0" name="Google Shape;340;p75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198029" y="3244483"/>
            <a:ext cx="4287410" cy="13827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75"/>
          <p:cNvGrpSpPr/>
          <p:nvPr/>
        </p:nvGrpSpPr>
        <p:grpSpPr>
          <a:xfrm>
            <a:off x="4668980" y="3238809"/>
            <a:ext cx="3145922" cy="1349025"/>
            <a:chOff x="4668980" y="3238809"/>
            <a:chExt cx="3145922" cy="1349025"/>
          </a:xfrm>
        </p:grpSpPr>
        <p:pic>
          <p:nvPicPr>
            <p:cNvPr id="342" name="Google Shape;342;p75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668980" y="3238809"/>
              <a:ext cx="3145922" cy="1349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75"/>
            <p:cNvSpPr/>
            <p:nvPr/>
          </p:nvSpPr>
          <p:spPr>
            <a:xfrm>
              <a:off x="6864145" y="3531648"/>
              <a:ext cx="774065" cy="409575"/>
            </a:xfrm>
            <a:custGeom>
              <a:rect b="b" l="l" r="r" t="t"/>
              <a:pathLst>
                <a:path extrusionOk="0" h="409575" w="774065">
                  <a:moveTo>
                    <a:pt x="254299" y="34852"/>
                  </a:moveTo>
                  <a:lnTo>
                    <a:pt x="218450" y="17017"/>
                  </a:lnTo>
                  <a:lnTo>
                    <a:pt x="190899" y="16650"/>
                  </a:lnTo>
                  <a:lnTo>
                    <a:pt x="175841" y="16666"/>
                  </a:lnTo>
                  <a:lnTo>
                    <a:pt x="127899" y="17726"/>
                  </a:lnTo>
                  <a:lnTo>
                    <a:pt x="82822" y="20850"/>
                  </a:lnTo>
                  <a:lnTo>
                    <a:pt x="39262" y="27250"/>
                  </a:lnTo>
                  <a:lnTo>
                    <a:pt x="11731" y="62541"/>
                  </a:lnTo>
                  <a:lnTo>
                    <a:pt x="10871" y="74718"/>
                  </a:lnTo>
                  <a:lnTo>
                    <a:pt x="9882" y="85712"/>
                  </a:lnTo>
                  <a:lnTo>
                    <a:pt x="8766" y="95524"/>
                  </a:lnTo>
                  <a:lnTo>
                    <a:pt x="7520" y="104153"/>
                  </a:lnTo>
                  <a:lnTo>
                    <a:pt x="6229" y="112329"/>
                  </a:lnTo>
                  <a:lnTo>
                    <a:pt x="4973" y="120779"/>
                  </a:lnTo>
                  <a:lnTo>
                    <a:pt x="248" y="166924"/>
                  </a:lnTo>
                  <a:lnTo>
                    <a:pt x="0" y="176845"/>
                  </a:lnTo>
                  <a:lnTo>
                    <a:pt x="41" y="186892"/>
                  </a:lnTo>
                  <a:lnTo>
                    <a:pt x="3330" y="227415"/>
                  </a:lnTo>
                  <a:lnTo>
                    <a:pt x="10451" y="269607"/>
                  </a:lnTo>
                  <a:lnTo>
                    <a:pt x="12217" y="280187"/>
                  </a:lnTo>
                  <a:lnTo>
                    <a:pt x="17352" y="320501"/>
                  </a:lnTo>
                  <a:lnTo>
                    <a:pt x="19595" y="347888"/>
                  </a:lnTo>
                  <a:lnTo>
                    <a:pt x="20471" y="356271"/>
                  </a:lnTo>
                  <a:lnTo>
                    <a:pt x="42525" y="391741"/>
                  </a:lnTo>
                  <a:lnTo>
                    <a:pt x="85061" y="406094"/>
                  </a:lnTo>
                  <a:lnTo>
                    <a:pt x="141203" y="409105"/>
                  </a:lnTo>
                  <a:lnTo>
                    <a:pt x="193196" y="409331"/>
                  </a:lnTo>
                  <a:lnTo>
                    <a:pt x="216927" y="409145"/>
                  </a:lnTo>
                  <a:lnTo>
                    <a:pt x="256086" y="408185"/>
                  </a:lnTo>
                  <a:lnTo>
                    <a:pt x="306559" y="405665"/>
                  </a:lnTo>
                  <a:lnTo>
                    <a:pt x="357546" y="401950"/>
                  </a:lnTo>
                  <a:lnTo>
                    <a:pt x="410545" y="396411"/>
                  </a:lnTo>
                  <a:lnTo>
                    <a:pt x="466585" y="389495"/>
                  </a:lnTo>
                  <a:lnTo>
                    <a:pt x="485773" y="387080"/>
                  </a:lnTo>
                  <a:lnTo>
                    <a:pt x="523908" y="382814"/>
                  </a:lnTo>
                  <a:lnTo>
                    <a:pt x="579745" y="378187"/>
                  </a:lnTo>
                  <a:lnTo>
                    <a:pt x="614780" y="376882"/>
                  </a:lnTo>
                  <a:lnTo>
                    <a:pt x="632719" y="376996"/>
                  </a:lnTo>
                  <a:lnTo>
                    <a:pt x="652432" y="377905"/>
                  </a:lnTo>
                  <a:lnTo>
                    <a:pt x="673919" y="379612"/>
                  </a:lnTo>
                  <a:lnTo>
                    <a:pt x="697180" y="382114"/>
                  </a:lnTo>
                  <a:lnTo>
                    <a:pt x="719030" y="384704"/>
                  </a:lnTo>
                  <a:lnTo>
                    <a:pt x="736290" y="386670"/>
                  </a:lnTo>
                  <a:lnTo>
                    <a:pt x="748960" y="388013"/>
                  </a:lnTo>
                  <a:lnTo>
                    <a:pt x="757039" y="388733"/>
                  </a:lnTo>
                  <a:lnTo>
                    <a:pt x="764749" y="389278"/>
                  </a:lnTo>
                  <a:lnTo>
                    <a:pt x="767832" y="386126"/>
                  </a:lnTo>
                  <a:lnTo>
                    <a:pt x="766301" y="379277"/>
                  </a:lnTo>
                  <a:lnTo>
                    <a:pt x="764763" y="372429"/>
                  </a:lnTo>
                  <a:lnTo>
                    <a:pt x="763793" y="364333"/>
                  </a:lnTo>
                  <a:lnTo>
                    <a:pt x="762692" y="322384"/>
                  </a:lnTo>
                  <a:lnTo>
                    <a:pt x="761777" y="252601"/>
                  </a:lnTo>
                  <a:lnTo>
                    <a:pt x="761326" y="212656"/>
                  </a:lnTo>
                  <a:lnTo>
                    <a:pt x="760801" y="158218"/>
                  </a:lnTo>
                  <a:lnTo>
                    <a:pt x="760724" y="143724"/>
                  </a:lnTo>
                  <a:lnTo>
                    <a:pt x="760727" y="133829"/>
                  </a:lnTo>
                  <a:lnTo>
                    <a:pt x="762417" y="91935"/>
                  </a:lnTo>
                  <a:lnTo>
                    <a:pt x="768663" y="61917"/>
                  </a:lnTo>
                  <a:lnTo>
                    <a:pt x="770511" y="53159"/>
                  </a:lnTo>
                  <a:lnTo>
                    <a:pt x="771878" y="45763"/>
                  </a:lnTo>
                  <a:lnTo>
                    <a:pt x="772764" y="39730"/>
                  </a:lnTo>
                  <a:lnTo>
                    <a:pt x="773630" y="32593"/>
                  </a:lnTo>
                  <a:lnTo>
                    <a:pt x="772161" y="27984"/>
                  </a:lnTo>
                  <a:lnTo>
                    <a:pt x="734823" y="18293"/>
                  </a:lnTo>
                  <a:lnTo>
                    <a:pt x="692404" y="11864"/>
                  </a:lnTo>
                  <a:lnTo>
                    <a:pt x="645254" y="6216"/>
                  </a:lnTo>
                  <a:lnTo>
                    <a:pt x="605124" y="3197"/>
                  </a:lnTo>
                  <a:lnTo>
                    <a:pt x="559468" y="1044"/>
                  </a:lnTo>
                  <a:lnTo>
                    <a:pt x="510186" y="1"/>
                  </a:lnTo>
                  <a:lnTo>
                    <a:pt x="484738" y="0"/>
                  </a:lnTo>
                  <a:lnTo>
                    <a:pt x="459489" y="484"/>
                  </a:lnTo>
                  <a:lnTo>
                    <a:pt x="434439" y="1454"/>
                  </a:lnTo>
                  <a:lnTo>
                    <a:pt x="409588" y="2910"/>
                  </a:lnTo>
                  <a:lnTo>
                    <a:pt x="385961" y="4521"/>
                  </a:lnTo>
                  <a:lnTo>
                    <a:pt x="364585" y="5958"/>
                  </a:lnTo>
                  <a:lnTo>
                    <a:pt x="314108" y="9192"/>
                  </a:lnTo>
                  <a:lnTo>
                    <a:pt x="278738" y="10637"/>
                  </a:lnTo>
                  <a:lnTo>
                    <a:pt x="274541" y="9706"/>
                  </a:lnTo>
                  <a:lnTo>
                    <a:pt x="273474" y="7713"/>
                  </a:lnTo>
                  <a:lnTo>
                    <a:pt x="271970" y="4917"/>
                  </a:lnTo>
                  <a:lnTo>
                    <a:pt x="277595" y="4278"/>
                  </a:lnTo>
                  <a:lnTo>
                    <a:pt x="290335" y="579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75"/>
          <p:cNvSpPr/>
          <p:nvPr/>
        </p:nvSpPr>
        <p:spPr>
          <a:xfrm>
            <a:off x="4524506" y="4744687"/>
            <a:ext cx="24130" cy="160020"/>
          </a:xfrm>
          <a:custGeom>
            <a:rect b="b" l="l" r="r" t="t"/>
            <a:pathLst>
              <a:path extrusionOk="0" h="160020" w="24129">
                <a:moveTo>
                  <a:pt x="0" y="40225"/>
                </a:moveTo>
                <a:lnTo>
                  <a:pt x="12102" y="2225"/>
                </a:lnTo>
                <a:lnTo>
                  <a:pt x="14559" y="0"/>
                </a:lnTo>
                <a:lnTo>
                  <a:pt x="16247" y="765"/>
                </a:lnTo>
                <a:lnTo>
                  <a:pt x="23675" y="39060"/>
                </a:lnTo>
                <a:lnTo>
                  <a:pt x="23572" y="51041"/>
                </a:lnTo>
                <a:lnTo>
                  <a:pt x="21435" y="90423"/>
                </a:lnTo>
                <a:lnTo>
                  <a:pt x="18972" y="116442"/>
                </a:lnTo>
                <a:lnTo>
                  <a:pt x="18084" y="126878"/>
                </a:lnTo>
                <a:lnTo>
                  <a:pt x="17525" y="135218"/>
                </a:lnTo>
                <a:lnTo>
                  <a:pt x="17293" y="141462"/>
                </a:lnTo>
                <a:lnTo>
                  <a:pt x="17205" y="148391"/>
                </a:lnTo>
                <a:lnTo>
                  <a:pt x="19055" y="154488"/>
                </a:lnTo>
                <a:lnTo>
                  <a:pt x="22844" y="159753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75"/>
          <p:cNvGrpSpPr/>
          <p:nvPr/>
        </p:nvGrpSpPr>
        <p:grpSpPr>
          <a:xfrm>
            <a:off x="4631654" y="4746855"/>
            <a:ext cx="162073" cy="178407"/>
            <a:chOff x="4631654" y="4746855"/>
            <a:chExt cx="162073" cy="178407"/>
          </a:xfrm>
        </p:grpSpPr>
        <p:pic>
          <p:nvPicPr>
            <p:cNvPr id="346" name="Google Shape;346;p75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631654" y="4746855"/>
              <a:ext cx="84682" cy="1535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p75"/>
            <p:cNvSpPr/>
            <p:nvPr/>
          </p:nvSpPr>
          <p:spPr>
            <a:xfrm>
              <a:off x="4754992" y="4868112"/>
              <a:ext cx="38735" cy="57150"/>
            </a:xfrm>
            <a:custGeom>
              <a:rect b="b" l="l" r="r" t="t"/>
              <a:pathLst>
                <a:path extrusionOk="0" h="57150" w="38735">
                  <a:moveTo>
                    <a:pt x="25654" y="0"/>
                  </a:moveTo>
                  <a:lnTo>
                    <a:pt x="32980" y="920"/>
                  </a:lnTo>
                  <a:lnTo>
                    <a:pt x="36990" y="3327"/>
                  </a:lnTo>
                  <a:lnTo>
                    <a:pt x="37684" y="7221"/>
                  </a:lnTo>
                  <a:lnTo>
                    <a:pt x="38170" y="9948"/>
                  </a:lnTo>
                  <a:lnTo>
                    <a:pt x="11890" y="45501"/>
                  </a:lnTo>
                  <a:lnTo>
                    <a:pt x="0" y="5685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8" name="Google Shape;348;p75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4887017" y="4743907"/>
            <a:ext cx="193983" cy="16963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75"/>
          <p:cNvSpPr/>
          <p:nvPr/>
        </p:nvSpPr>
        <p:spPr>
          <a:xfrm>
            <a:off x="5173703" y="4904467"/>
            <a:ext cx="21590" cy="60960"/>
          </a:xfrm>
          <a:custGeom>
            <a:rect b="b" l="l" r="r" t="t"/>
            <a:pathLst>
              <a:path extrusionOk="0" h="60960" w="21589">
                <a:moveTo>
                  <a:pt x="21142" y="3112"/>
                </a:moveTo>
                <a:lnTo>
                  <a:pt x="18223" y="0"/>
                </a:lnTo>
                <a:lnTo>
                  <a:pt x="16350" y="1545"/>
                </a:lnTo>
                <a:lnTo>
                  <a:pt x="15521" y="7748"/>
                </a:lnTo>
                <a:lnTo>
                  <a:pt x="13880" y="16085"/>
                </a:lnTo>
                <a:lnTo>
                  <a:pt x="10746" y="27681"/>
                </a:lnTo>
                <a:lnTo>
                  <a:pt x="6119" y="42537"/>
                </a:lnTo>
                <a:lnTo>
                  <a:pt x="0" y="60652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75"/>
          <p:cNvGrpSpPr/>
          <p:nvPr/>
        </p:nvGrpSpPr>
        <p:grpSpPr>
          <a:xfrm>
            <a:off x="5280835" y="4756964"/>
            <a:ext cx="593984" cy="224561"/>
            <a:chOff x="5280835" y="4756964"/>
            <a:chExt cx="593984" cy="224561"/>
          </a:xfrm>
        </p:grpSpPr>
        <p:pic>
          <p:nvPicPr>
            <p:cNvPr id="351" name="Google Shape;351;p75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280835" y="4756964"/>
              <a:ext cx="326228" cy="2245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75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642912" y="4785026"/>
              <a:ext cx="139339" cy="136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75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809201" y="4769036"/>
              <a:ext cx="65618" cy="1695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75"/>
          <p:cNvSpPr/>
          <p:nvPr/>
        </p:nvSpPr>
        <p:spPr>
          <a:xfrm>
            <a:off x="6011355" y="4916790"/>
            <a:ext cx="8255" cy="2540"/>
          </a:xfrm>
          <a:custGeom>
            <a:rect b="b" l="l" r="r" t="t"/>
            <a:pathLst>
              <a:path extrusionOk="0" h="2539" w="8254">
                <a:moveTo>
                  <a:pt x="0" y="2036"/>
                </a:moveTo>
                <a:lnTo>
                  <a:pt x="2603" y="1357"/>
                </a:lnTo>
                <a:lnTo>
                  <a:pt x="5208" y="678"/>
                </a:lnTo>
                <a:lnTo>
                  <a:pt x="7813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75"/>
          <p:cNvSpPr/>
          <p:nvPr/>
        </p:nvSpPr>
        <p:spPr>
          <a:xfrm>
            <a:off x="6181995" y="4915821"/>
            <a:ext cx="3175" cy="5715"/>
          </a:xfrm>
          <a:custGeom>
            <a:rect b="b" l="l" r="r" t="t"/>
            <a:pathLst>
              <a:path extrusionOk="0" h="5714" w="3175">
                <a:moveTo>
                  <a:pt x="3070" y="5138"/>
                </a:moveTo>
                <a:lnTo>
                  <a:pt x="2047" y="3425"/>
                </a:lnTo>
                <a:lnTo>
                  <a:pt x="1023" y="1712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5"/>
          <p:cNvSpPr/>
          <p:nvPr/>
        </p:nvSpPr>
        <p:spPr>
          <a:xfrm>
            <a:off x="6317615" y="4915239"/>
            <a:ext cx="6985" cy="3175"/>
          </a:xfrm>
          <a:custGeom>
            <a:rect b="b" l="l" r="r" t="t"/>
            <a:pathLst>
              <a:path extrusionOk="0" h="3175" w="6985">
                <a:moveTo>
                  <a:pt x="0" y="3102"/>
                </a:moveTo>
                <a:lnTo>
                  <a:pt x="2231" y="2068"/>
                </a:lnTo>
                <a:lnTo>
                  <a:pt x="4464" y="1034"/>
                </a:lnTo>
                <a:lnTo>
                  <a:pt x="6697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/>
          <p:nvPr/>
        </p:nvSpPr>
        <p:spPr>
          <a:xfrm>
            <a:off x="6462024" y="4910100"/>
            <a:ext cx="10795" cy="3175"/>
          </a:xfrm>
          <a:custGeom>
            <a:rect b="b" l="l" r="r" t="t"/>
            <a:pathLst>
              <a:path extrusionOk="0" h="3175" w="10795">
                <a:moveTo>
                  <a:pt x="10325" y="0"/>
                </a:moveTo>
                <a:lnTo>
                  <a:pt x="6883" y="872"/>
                </a:lnTo>
                <a:lnTo>
                  <a:pt x="3442" y="1744"/>
                </a:lnTo>
                <a:lnTo>
                  <a:pt x="0" y="2617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Print the table of ‘n’. Here ‘n’ is a integer which user will input.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7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Display this AP - 1,3,5,7,9.. upto ‘n’ terms.</a:t>
            </a:r>
            <a:endParaRPr/>
          </a:p>
        </p:txBody>
      </p:sp>
      <p:pic>
        <p:nvPicPr>
          <p:cNvPr id="368" name="Google Shape;368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256" y="740024"/>
            <a:ext cx="108630" cy="2063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77"/>
          <p:cNvGrpSpPr/>
          <p:nvPr/>
        </p:nvGrpSpPr>
        <p:grpSpPr>
          <a:xfrm>
            <a:off x="3546077" y="1053622"/>
            <a:ext cx="879467" cy="255288"/>
            <a:chOff x="3546077" y="1053622"/>
            <a:chExt cx="879467" cy="255288"/>
          </a:xfrm>
        </p:grpSpPr>
        <p:pic>
          <p:nvPicPr>
            <p:cNvPr id="370" name="Google Shape;370;p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46077" y="1165994"/>
              <a:ext cx="93374" cy="142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77"/>
            <p:cNvSpPr/>
            <p:nvPr/>
          </p:nvSpPr>
          <p:spPr>
            <a:xfrm>
              <a:off x="3669880" y="1096127"/>
              <a:ext cx="292100" cy="188595"/>
            </a:xfrm>
            <a:custGeom>
              <a:rect b="b" l="l" r="r" t="t"/>
              <a:pathLst>
                <a:path extrusionOk="0" h="188594" w="292100">
                  <a:moveTo>
                    <a:pt x="5117" y="132851"/>
                  </a:moveTo>
                  <a:lnTo>
                    <a:pt x="0" y="129409"/>
                  </a:lnTo>
                  <a:lnTo>
                    <a:pt x="860" y="126694"/>
                  </a:lnTo>
                  <a:lnTo>
                    <a:pt x="7697" y="124703"/>
                  </a:lnTo>
                  <a:lnTo>
                    <a:pt x="12750" y="123232"/>
                  </a:lnTo>
                  <a:lnTo>
                    <a:pt x="18062" y="124104"/>
                  </a:lnTo>
                  <a:lnTo>
                    <a:pt x="23633" y="127319"/>
                  </a:lnTo>
                  <a:lnTo>
                    <a:pt x="29204" y="130535"/>
                  </a:lnTo>
                  <a:lnTo>
                    <a:pt x="33503" y="135300"/>
                  </a:lnTo>
                  <a:lnTo>
                    <a:pt x="36530" y="141613"/>
                  </a:lnTo>
                  <a:lnTo>
                    <a:pt x="39557" y="147927"/>
                  </a:lnTo>
                  <a:lnTo>
                    <a:pt x="44081" y="178145"/>
                  </a:lnTo>
                  <a:lnTo>
                    <a:pt x="44128" y="179859"/>
                  </a:lnTo>
                  <a:lnTo>
                    <a:pt x="44133" y="180058"/>
                  </a:lnTo>
                  <a:lnTo>
                    <a:pt x="44138" y="180258"/>
                  </a:lnTo>
                  <a:lnTo>
                    <a:pt x="44185" y="180068"/>
                  </a:lnTo>
                  <a:lnTo>
                    <a:pt x="44336" y="179076"/>
                  </a:lnTo>
                  <a:lnTo>
                    <a:pt x="62595" y="135486"/>
                  </a:lnTo>
                  <a:lnTo>
                    <a:pt x="86685" y="102489"/>
                  </a:lnTo>
                  <a:lnTo>
                    <a:pt x="97533" y="97105"/>
                  </a:lnTo>
                  <a:lnTo>
                    <a:pt x="101352" y="100953"/>
                  </a:lnTo>
                  <a:lnTo>
                    <a:pt x="105171" y="104799"/>
                  </a:lnTo>
                  <a:lnTo>
                    <a:pt x="111972" y="148288"/>
                  </a:lnTo>
                  <a:lnTo>
                    <a:pt x="113324" y="164556"/>
                  </a:lnTo>
                  <a:lnTo>
                    <a:pt x="113979" y="171457"/>
                  </a:lnTo>
                  <a:lnTo>
                    <a:pt x="114554" y="176097"/>
                  </a:lnTo>
                  <a:lnTo>
                    <a:pt x="115129" y="180736"/>
                  </a:lnTo>
                  <a:lnTo>
                    <a:pt x="115550" y="182847"/>
                  </a:lnTo>
                  <a:lnTo>
                    <a:pt x="115815" y="182429"/>
                  </a:lnTo>
                  <a:lnTo>
                    <a:pt x="116193" y="181829"/>
                  </a:lnTo>
                  <a:lnTo>
                    <a:pt x="117384" y="179946"/>
                  </a:lnTo>
                  <a:lnTo>
                    <a:pt x="119387" y="176777"/>
                  </a:lnTo>
                </a:path>
                <a:path extrusionOk="0" h="188594" w="292100">
                  <a:moveTo>
                    <a:pt x="127847" y="35070"/>
                  </a:moveTo>
                  <a:lnTo>
                    <a:pt x="115385" y="28400"/>
                  </a:lnTo>
                  <a:lnTo>
                    <a:pt x="109540" y="25536"/>
                  </a:lnTo>
                  <a:lnTo>
                    <a:pt x="110311" y="26478"/>
                  </a:lnTo>
                  <a:lnTo>
                    <a:pt x="111095" y="27434"/>
                  </a:lnTo>
                  <a:lnTo>
                    <a:pt x="113560" y="30446"/>
                  </a:lnTo>
                  <a:lnTo>
                    <a:pt x="117708" y="35511"/>
                  </a:lnTo>
                </a:path>
                <a:path extrusionOk="0" h="188594" w="292100">
                  <a:moveTo>
                    <a:pt x="200302" y="14924"/>
                  </a:moveTo>
                  <a:lnTo>
                    <a:pt x="197112" y="9211"/>
                  </a:lnTo>
                  <a:lnTo>
                    <a:pt x="194497" y="10386"/>
                  </a:lnTo>
                  <a:lnTo>
                    <a:pt x="192454" y="18446"/>
                  </a:lnTo>
                  <a:lnTo>
                    <a:pt x="186070" y="61385"/>
                  </a:lnTo>
                  <a:lnTo>
                    <a:pt x="180505" y="114140"/>
                  </a:lnTo>
                  <a:lnTo>
                    <a:pt x="178123" y="164945"/>
                  </a:lnTo>
                  <a:lnTo>
                    <a:pt x="178382" y="188331"/>
                  </a:lnTo>
                </a:path>
                <a:path extrusionOk="0" h="188594" w="292100">
                  <a:moveTo>
                    <a:pt x="128446" y="131663"/>
                  </a:moveTo>
                  <a:lnTo>
                    <a:pt x="119414" y="131364"/>
                  </a:lnTo>
                  <a:lnTo>
                    <a:pt x="114448" y="131201"/>
                  </a:lnTo>
                  <a:lnTo>
                    <a:pt x="113549" y="131171"/>
                  </a:lnTo>
                  <a:lnTo>
                    <a:pt x="112918" y="131150"/>
                  </a:lnTo>
                  <a:lnTo>
                    <a:pt x="114578" y="130359"/>
                  </a:lnTo>
                  <a:lnTo>
                    <a:pt x="118530" y="128797"/>
                  </a:lnTo>
                  <a:lnTo>
                    <a:pt x="127518" y="125246"/>
                  </a:lnTo>
                  <a:lnTo>
                    <a:pt x="146045" y="117926"/>
                  </a:lnTo>
                  <a:lnTo>
                    <a:pt x="174113" y="106838"/>
                  </a:lnTo>
                  <a:lnTo>
                    <a:pt x="211720" y="91980"/>
                  </a:lnTo>
                </a:path>
                <a:path extrusionOk="0" h="188594" w="292100">
                  <a:moveTo>
                    <a:pt x="238810" y="13373"/>
                  </a:moveTo>
                  <a:lnTo>
                    <a:pt x="237892" y="4833"/>
                  </a:lnTo>
                  <a:lnTo>
                    <a:pt x="237414" y="397"/>
                  </a:lnTo>
                  <a:lnTo>
                    <a:pt x="237380" y="66"/>
                  </a:lnTo>
                  <a:lnTo>
                    <a:pt x="237950" y="18050"/>
                  </a:lnTo>
                  <a:lnTo>
                    <a:pt x="238351" y="30162"/>
                  </a:lnTo>
                  <a:lnTo>
                    <a:pt x="238666" y="43800"/>
                  </a:lnTo>
                  <a:lnTo>
                    <a:pt x="238700" y="57241"/>
                  </a:lnTo>
                  <a:lnTo>
                    <a:pt x="238455" y="70485"/>
                  </a:lnTo>
                  <a:lnTo>
                    <a:pt x="235438" y="118492"/>
                  </a:lnTo>
                  <a:lnTo>
                    <a:pt x="233397" y="137133"/>
                  </a:lnTo>
                  <a:lnTo>
                    <a:pt x="232625" y="144276"/>
                  </a:lnTo>
                  <a:lnTo>
                    <a:pt x="231261" y="160757"/>
                  </a:lnTo>
                  <a:lnTo>
                    <a:pt x="231311" y="160297"/>
                  </a:lnTo>
                  <a:lnTo>
                    <a:pt x="231356" y="159837"/>
                  </a:lnTo>
                  <a:lnTo>
                    <a:pt x="231799" y="155361"/>
                  </a:lnTo>
                  <a:lnTo>
                    <a:pt x="243324" y="112721"/>
                  </a:lnTo>
                  <a:lnTo>
                    <a:pt x="263937" y="79528"/>
                  </a:lnTo>
                  <a:lnTo>
                    <a:pt x="282008" y="66301"/>
                  </a:lnTo>
                  <a:lnTo>
                    <a:pt x="285475" y="69419"/>
                  </a:lnTo>
                  <a:lnTo>
                    <a:pt x="288942" y="72538"/>
                  </a:lnTo>
                  <a:lnTo>
                    <a:pt x="290912" y="79953"/>
                  </a:lnTo>
                  <a:lnTo>
                    <a:pt x="291384" y="91668"/>
                  </a:lnTo>
                  <a:lnTo>
                    <a:pt x="291498" y="100463"/>
                  </a:lnTo>
                  <a:lnTo>
                    <a:pt x="291133" y="109278"/>
                  </a:lnTo>
                  <a:lnTo>
                    <a:pt x="282156" y="153086"/>
                  </a:lnTo>
                  <a:lnTo>
                    <a:pt x="277153" y="165907"/>
                  </a:lnTo>
                  <a:lnTo>
                    <a:pt x="271082" y="178568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05037" y="1053622"/>
              <a:ext cx="420507" cy="2379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" name="Google Shape;373;p77"/>
          <p:cNvGrpSpPr/>
          <p:nvPr/>
        </p:nvGrpSpPr>
        <p:grpSpPr>
          <a:xfrm>
            <a:off x="4582642" y="1040309"/>
            <a:ext cx="955911" cy="337820"/>
            <a:chOff x="4582642" y="1040309"/>
            <a:chExt cx="955911" cy="337820"/>
          </a:xfrm>
        </p:grpSpPr>
        <p:sp>
          <p:nvSpPr>
            <p:cNvPr id="374" name="Google Shape;374;p77"/>
            <p:cNvSpPr/>
            <p:nvPr/>
          </p:nvSpPr>
          <p:spPr>
            <a:xfrm>
              <a:off x="4582642" y="1040309"/>
              <a:ext cx="786765" cy="337820"/>
            </a:xfrm>
            <a:custGeom>
              <a:rect b="b" l="l" r="r" t="t"/>
              <a:pathLst>
                <a:path extrusionOk="0" h="337819" w="786764">
                  <a:moveTo>
                    <a:pt x="82004" y="21390"/>
                  </a:moveTo>
                  <a:lnTo>
                    <a:pt x="85114" y="8004"/>
                  </a:lnTo>
                  <a:lnTo>
                    <a:pt x="86738" y="1014"/>
                  </a:lnTo>
                  <a:lnTo>
                    <a:pt x="86877" y="419"/>
                  </a:lnTo>
                  <a:lnTo>
                    <a:pt x="86974" y="0"/>
                  </a:lnTo>
                  <a:lnTo>
                    <a:pt x="86987" y="132"/>
                  </a:lnTo>
                  <a:lnTo>
                    <a:pt x="86917" y="816"/>
                  </a:lnTo>
                  <a:lnTo>
                    <a:pt x="86846" y="1500"/>
                  </a:lnTo>
                  <a:lnTo>
                    <a:pt x="86240" y="7372"/>
                  </a:lnTo>
                  <a:lnTo>
                    <a:pt x="77279" y="57485"/>
                  </a:lnTo>
                  <a:lnTo>
                    <a:pt x="66415" y="98513"/>
                  </a:lnTo>
                  <a:lnTo>
                    <a:pt x="52147" y="146925"/>
                  </a:lnTo>
                  <a:lnTo>
                    <a:pt x="35419" y="200247"/>
                  </a:lnTo>
                  <a:lnTo>
                    <a:pt x="27753" y="225077"/>
                  </a:lnTo>
                  <a:lnTo>
                    <a:pt x="14581" y="269344"/>
                  </a:lnTo>
                  <a:lnTo>
                    <a:pt x="1979" y="320640"/>
                  </a:lnTo>
                  <a:lnTo>
                    <a:pt x="0" y="333422"/>
                  </a:lnTo>
                </a:path>
                <a:path extrusionOk="0" h="337819" w="786764">
                  <a:moveTo>
                    <a:pt x="47540" y="135511"/>
                  </a:moveTo>
                  <a:lnTo>
                    <a:pt x="46619" y="127508"/>
                  </a:lnTo>
                  <a:lnTo>
                    <a:pt x="50276" y="123578"/>
                  </a:lnTo>
                  <a:lnTo>
                    <a:pt x="58509" y="123720"/>
                  </a:lnTo>
                  <a:lnTo>
                    <a:pt x="93763" y="143303"/>
                  </a:lnTo>
                  <a:lnTo>
                    <a:pt x="100173" y="166340"/>
                  </a:lnTo>
                  <a:lnTo>
                    <a:pt x="99111" y="175046"/>
                  </a:lnTo>
                  <a:lnTo>
                    <a:pt x="78911" y="211097"/>
                  </a:lnTo>
                  <a:lnTo>
                    <a:pt x="39860" y="242170"/>
                  </a:lnTo>
                  <a:lnTo>
                    <a:pt x="29166" y="244685"/>
                  </a:lnTo>
                  <a:lnTo>
                    <a:pt x="19221" y="243786"/>
                  </a:lnTo>
                </a:path>
                <a:path extrusionOk="0" h="337819" w="786764">
                  <a:moveTo>
                    <a:pt x="121638" y="147046"/>
                  </a:moveTo>
                  <a:lnTo>
                    <a:pt x="132330" y="144707"/>
                  </a:lnTo>
                  <a:lnTo>
                    <a:pt x="140249" y="144980"/>
                  </a:lnTo>
                  <a:lnTo>
                    <a:pt x="145395" y="147862"/>
                  </a:lnTo>
                  <a:lnTo>
                    <a:pt x="148946" y="149852"/>
                  </a:lnTo>
                  <a:lnTo>
                    <a:pt x="157348" y="188184"/>
                  </a:lnTo>
                  <a:lnTo>
                    <a:pt x="144018" y="224479"/>
                  </a:lnTo>
                  <a:lnTo>
                    <a:pt x="141851" y="225612"/>
                  </a:lnTo>
                  <a:lnTo>
                    <a:pt x="140744" y="222918"/>
                  </a:lnTo>
                  <a:lnTo>
                    <a:pt x="140695" y="216400"/>
                  </a:lnTo>
                  <a:lnTo>
                    <a:pt x="141094" y="211194"/>
                  </a:lnTo>
                  <a:lnTo>
                    <a:pt x="161404" y="169720"/>
                  </a:lnTo>
                  <a:lnTo>
                    <a:pt x="189288" y="143677"/>
                  </a:lnTo>
                  <a:lnTo>
                    <a:pt x="219193" y="131677"/>
                  </a:lnTo>
                  <a:lnTo>
                    <a:pt x="228380" y="133116"/>
                  </a:lnTo>
                  <a:lnTo>
                    <a:pt x="236413" y="137850"/>
                  </a:lnTo>
                </a:path>
                <a:path extrusionOk="0" h="337819" w="786764">
                  <a:moveTo>
                    <a:pt x="285652" y="165926"/>
                  </a:moveTo>
                  <a:lnTo>
                    <a:pt x="284296" y="159039"/>
                  </a:lnTo>
                  <a:lnTo>
                    <a:pt x="282565" y="155227"/>
                  </a:lnTo>
                  <a:lnTo>
                    <a:pt x="280461" y="154491"/>
                  </a:lnTo>
                  <a:lnTo>
                    <a:pt x="278987" y="153975"/>
                  </a:lnTo>
                  <a:lnTo>
                    <a:pt x="277088" y="155931"/>
                  </a:lnTo>
                  <a:lnTo>
                    <a:pt x="269343" y="189361"/>
                  </a:lnTo>
                  <a:lnTo>
                    <a:pt x="269454" y="196538"/>
                  </a:lnTo>
                  <a:lnTo>
                    <a:pt x="284717" y="227240"/>
                  </a:lnTo>
                  <a:lnTo>
                    <a:pt x="291577" y="229670"/>
                  </a:lnTo>
                  <a:lnTo>
                    <a:pt x="318847" y="201213"/>
                  </a:lnTo>
                  <a:lnTo>
                    <a:pt x="321343" y="181265"/>
                  </a:lnTo>
                  <a:lnTo>
                    <a:pt x="320733" y="175197"/>
                  </a:lnTo>
                  <a:lnTo>
                    <a:pt x="317574" y="166911"/>
                  </a:lnTo>
                  <a:lnTo>
                    <a:pt x="310886" y="159085"/>
                  </a:lnTo>
                  <a:lnTo>
                    <a:pt x="300671" y="151719"/>
                  </a:lnTo>
                  <a:lnTo>
                    <a:pt x="286928" y="144814"/>
                  </a:lnTo>
                </a:path>
                <a:path extrusionOk="0" h="337819" w="786764">
                  <a:moveTo>
                    <a:pt x="390078" y="174099"/>
                  </a:moveTo>
                  <a:lnTo>
                    <a:pt x="390212" y="161308"/>
                  </a:lnTo>
                  <a:lnTo>
                    <a:pt x="390164" y="150655"/>
                  </a:lnTo>
                  <a:lnTo>
                    <a:pt x="389936" y="142138"/>
                  </a:lnTo>
                  <a:lnTo>
                    <a:pt x="379512" y="124866"/>
                  </a:lnTo>
                  <a:lnTo>
                    <a:pt x="374300" y="128026"/>
                  </a:lnTo>
                  <a:lnTo>
                    <a:pt x="348903" y="168653"/>
                  </a:lnTo>
                  <a:lnTo>
                    <a:pt x="337643" y="211945"/>
                  </a:lnTo>
                  <a:lnTo>
                    <a:pt x="338767" y="217109"/>
                  </a:lnTo>
                  <a:lnTo>
                    <a:pt x="342054" y="218629"/>
                  </a:lnTo>
                  <a:lnTo>
                    <a:pt x="345341" y="220150"/>
                  </a:lnTo>
                  <a:lnTo>
                    <a:pt x="371565" y="183966"/>
                  </a:lnTo>
                  <a:lnTo>
                    <a:pt x="375574" y="176311"/>
                  </a:lnTo>
                  <a:lnTo>
                    <a:pt x="378293" y="171415"/>
                  </a:lnTo>
                  <a:lnTo>
                    <a:pt x="379721" y="169277"/>
                  </a:lnTo>
                  <a:lnTo>
                    <a:pt x="381149" y="167140"/>
                  </a:lnTo>
                  <a:lnTo>
                    <a:pt x="382124" y="165681"/>
                  </a:lnTo>
                  <a:lnTo>
                    <a:pt x="382645" y="164900"/>
                  </a:lnTo>
                  <a:lnTo>
                    <a:pt x="383167" y="164120"/>
                  </a:lnTo>
                  <a:lnTo>
                    <a:pt x="383477" y="164558"/>
                  </a:lnTo>
                  <a:lnTo>
                    <a:pt x="383574" y="166215"/>
                  </a:lnTo>
                  <a:lnTo>
                    <a:pt x="383671" y="167873"/>
                  </a:lnTo>
                  <a:lnTo>
                    <a:pt x="383852" y="170971"/>
                  </a:lnTo>
                  <a:lnTo>
                    <a:pt x="384117" y="175508"/>
                  </a:lnTo>
                  <a:lnTo>
                    <a:pt x="377726" y="220490"/>
                  </a:lnTo>
                  <a:lnTo>
                    <a:pt x="367049" y="263268"/>
                  </a:lnTo>
                  <a:lnTo>
                    <a:pt x="353269" y="305006"/>
                  </a:lnTo>
                  <a:lnTo>
                    <a:pt x="328474" y="337223"/>
                  </a:lnTo>
                  <a:lnTo>
                    <a:pt x="319542" y="337254"/>
                  </a:lnTo>
                </a:path>
                <a:path extrusionOk="0" h="337819" w="786764">
                  <a:moveTo>
                    <a:pt x="424982" y="160031"/>
                  </a:moveTo>
                  <a:lnTo>
                    <a:pt x="427333" y="154670"/>
                  </a:lnTo>
                  <a:lnTo>
                    <a:pt x="431452" y="151904"/>
                  </a:lnTo>
                  <a:lnTo>
                    <a:pt x="437337" y="151729"/>
                  </a:lnTo>
                  <a:lnTo>
                    <a:pt x="441393" y="151609"/>
                  </a:lnTo>
                  <a:lnTo>
                    <a:pt x="444774" y="155078"/>
                  </a:lnTo>
                  <a:lnTo>
                    <a:pt x="451007" y="189746"/>
                  </a:lnTo>
                  <a:lnTo>
                    <a:pt x="450468" y="198068"/>
                  </a:lnTo>
                  <a:lnTo>
                    <a:pt x="439151" y="236402"/>
                  </a:lnTo>
                  <a:lnTo>
                    <a:pt x="431046" y="243233"/>
                  </a:lnTo>
                  <a:lnTo>
                    <a:pt x="430277" y="239879"/>
                  </a:lnTo>
                  <a:lnTo>
                    <a:pt x="429507" y="236525"/>
                  </a:lnTo>
                  <a:lnTo>
                    <a:pt x="442705" y="196323"/>
                  </a:lnTo>
                  <a:lnTo>
                    <a:pt x="465787" y="161586"/>
                  </a:lnTo>
                  <a:lnTo>
                    <a:pt x="485416" y="147677"/>
                  </a:lnTo>
                  <a:lnTo>
                    <a:pt x="488402" y="150044"/>
                  </a:lnTo>
                  <a:lnTo>
                    <a:pt x="490239" y="156344"/>
                  </a:lnTo>
                  <a:lnTo>
                    <a:pt x="492076" y="162645"/>
                  </a:lnTo>
                  <a:lnTo>
                    <a:pt x="493379" y="169964"/>
                  </a:lnTo>
                  <a:lnTo>
                    <a:pt x="494148" y="178303"/>
                  </a:lnTo>
                  <a:lnTo>
                    <a:pt x="494918" y="186641"/>
                  </a:lnTo>
                  <a:lnTo>
                    <a:pt x="496429" y="193932"/>
                  </a:lnTo>
                  <a:lnTo>
                    <a:pt x="498684" y="200176"/>
                  </a:lnTo>
                  <a:lnTo>
                    <a:pt x="500937" y="206420"/>
                  </a:lnTo>
                  <a:lnTo>
                    <a:pt x="504018" y="210771"/>
                  </a:lnTo>
                  <a:lnTo>
                    <a:pt x="507927" y="213228"/>
                  </a:lnTo>
                  <a:lnTo>
                    <a:pt x="511836" y="215685"/>
                  </a:lnTo>
                  <a:lnTo>
                    <a:pt x="515849" y="216426"/>
                  </a:lnTo>
                  <a:lnTo>
                    <a:pt x="519965" y="215449"/>
                  </a:lnTo>
                  <a:lnTo>
                    <a:pt x="539635" y="186997"/>
                  </a:lnTo>
                  <a:lnTo>
                    <a:pt x="541698" y="179381"/>
                  </a:lnTo>
                  <a:lnTo>
                    <a:pt x="542916" y="171498"/>
                  </a:lnTo>
                  <a:lnTo>
                    <a:pt x="543290" y="163348"/>
                  </a:lnTo>
                  <a:lnTo>
                    <a:pt x="543664" y="155198"/>
                  </a:lnTo>
                  <a:lnTo>
                    <a:pt x="542321" y="148243"/>
                  </a:lnTo>
                  <a:lnTo>
                    <a:pt x="539260" y="142483"/>
                  </a:lnTo>
                  <a:lnTo>
                    <a:pt x="536200" y="136723"/>
                  </a:lnTo>
                  <a:lnTo>
                    <a:pt x="531211" y="134326"/>
                  </a:lnTo>
                  <a:lnTo>
                    <a:pt x="524291" y="135292"/>
                  </a:lnTo>
                  <a:lnTo>
                    <a:pt x="519104" y="137047"/>
                  </a:lnTo>
                  <a:lnTo>
                    <a:pt x="494712" y="174442"/>
                  </a:lnTo>
                  <a:lnTo>
                    <a:pt x="486904" y="221257"/>
                  </a:lnTo>
                  <a:lnTo>
                    <a:pt x="487944" y="231674"/>
                  </a:lnTo>
                  <a:lnTo>
                    <a:pt x="512677" y="259873"/>
                  </a:lnTo>
                  <a:lnTo>
                    <a:pt x="524585" y="257632"/>
                  </a:lnTo>
                  <a:lnTo>
                    <a:pt x="536811" y="250294"/>
                  </a:lnTo>
                  <a:lnTo>
                    <a:pt x="549354" y="237860"/>
                  </a:lnTo>
                  <a:lnTo>
                    <a:pt x="562214" y="220331"/>
                  </a:lnTo>
                </a:path>
                <a:path extrusionOk="0" h="337819" w="786764">
                  <a:moveTo>
                    <a:pt x="622437" y="140640"/>
                  </a:moveTo>
                  <a:lnTo>
                    <a:pt x="624569" y="111427"/>
                  </a:lnTo>
                  <a:lnTo>
                    <a:pt x="623138" y="108962"/>
                  </a:lnTo>
                  <a:lnTo>
                    <a:pt x="620215" y="107827"/>
                  </a:lnTo>
                  <a:lnTo>
                    <a:pt x="617291" y="106691"/>
                  </a:lnTo>
                  <a:lnTo>
                    <a:pt x="592588" y="137289"/>
                  </a:lnTo>
                  <a:lnTo>
                    <a:pt x="584494" y="178556"/>
                  </a:lnTo>
                  <a:lnTo>
                    <a:pt x="586567" y="186608"/>
                  </a:lnTo>
                  <a:lnTo>
                    <a:pt x="612613" y="209541"/>
                  </a:lnTo>
                  <a:lnTo>
                    <a:pt x="616440" y="212544"/>
                  </a:lnTo>
                  <a:lnTo>
                    <a:pt x="618392" y="215470"/>
                  </a:lnTo>
                  <a:lnTo>
                    <a:pt x="620344" y="218396"/>
                  </a:lnTo>
                  <a:lnTo>
                    <a:pt x="619346" y="221402"/>
                  </a:lnTo>
                  <a:lnTo>
                    <a:pt x="615396" y="224487"/>
                  </a:lnTo>
                  <a:lnTo>
                    <a:pt x="611448" y="227572"/>
                  </a:lnTo>
                  <a:lnTo>
                    <a:pt x="605425" y="230418"/>
                  </a:lnTo>
                  <a:lnTo>
                    <a:pt x="597329" y="233024"/>
                  </a:lnTo>
                  <a:lnTo>
                    <a:pt x="589231" y="235631"/>
                  </a:lnTo>
                  <a:lnTo>
                    <a:pt x="582730" y="237487"/>
                  </a:lnTo>
                  <a:lnTo>
                    <a:pt x="577824" y="238591"/>
                  </a:lnTo>
                  <a:lnTo>
                    <a:pt x="572918" y="239697"/>
                  </a:lnTo>
                  <a:lnTo>
                    <a:pt x="570274" y="240293"/>
                  </a:lnTo>
                  <a:lnTo>
                    <a:pt x="569892" y="240379"/>
                  </a:lnTo>
                  <a:lnTo>
                    <a:pt x="569509" y="240465"/>
                  </a:lnTo>
                  <a:lnTo>
                    <a:pt x="569640" y="240357"/>
                  </a:lnTo>
                  <a:lnTo>
                    <a:pt x="570285" y="240055"/>
                  </a:lnTo>
                  <a:lnTo>
                    <a:pt x="570929" y="239753"/>
                  </a:lnTo>
                  <a:lnTo>
                    <a:pt x="575386" y="237667"/>
                  </a:lnTo>
                  <a:lnTo>
                    <a:pt x="583652" y="233794"/>
                  </a:lnTo>
                  <a:lnTo>
                    <a:pt x="623662" y="211912"/>
                  </a:lnTo>
                  <a:lnTo>
                    <a:pt x="660879" y="186371"/>
                  </a:lnTo>
                  <a:lnTo>
                    <a:pt x="689005" y="157976"/>
                  </a:lnTo>
                  <a:lnTo>
                    <a:pt x="702480" y="130040"/>
                  </a:lnTo>
                  <a:lnTo>
                    <a:pt x="701880" y="123982"/>
                  </a:lnTo>
                  <a:lnTo>
                    <a:pt x="698003" y="120078"/>
                  </a:lnTo>
                  <a:lnTo>
                    <a:pt x="694127" y="116173"/>
                  </a:lnTo>
                  <a:lnTo>
                    <a:pt x="688918" y="115029"/>
                  </a:lnTo>
                  <a:lnTo>
                    <a:pt x="682378" y="116646"/>
                  </a:lnTo>
                  <a:lnTo>
                    <a:pt x="675837" y="118263"/>
                  </a:lnTo>
                  <a:lnTo>
                    <a:pt x="658796" y="156798"/>
                  </a:lnTo>
                  <a:lnTo>
                    <a:pt x="657800" y="185285"/>
                  </a:lnTo>
                  <a:lnTo>
                    <a:pt x="657948" y="192150"/>
                  </a:lnTo>
                  <a:lnTo>
                    <a:pt x="658252" y="198811"/>
                  </a:lnTo>
                  <a:lnTo>
                    <a:pt x="658714" y="205268"/>
                  </a:lnTo>
                  <a:lnTo>
                    <a:pt x="659333" y="211520"/>
                  </a:lnTo>
                  <a:lnTo>
                    <a:pt x="660263" y="219722"/>
                  </a:lnTo>
                  <a:lnTo>
                    <a:pt x="660544" y="226224"/>
                  </a:lnTo>
                  <a:lnTo>
                    <a:pt x="660177" y="231030"/>
                  </a:lnTo>
                  <a:lnTo>
                    <a:pt x="659809" y="235834"/>
                  </a:lnTo>
                  <a:lnTo>
                    <a:pt x="657682" y="239175"/>
                  </a:lnTo>
                  <a:lnTo>
                    <a:pt x="653794" y="241052"/>
                  </a:lnTo>
                  <a:lnTo>
                    <a:pt x="649907" y="242929"/>
                  </a:lnTo>
                  <a:lnTo>
                    <a:pt x="646157" y="243961"/>
                  </a:lnTo>
                  <a:lnTo>
                    <a:pt x="642545" y="244148"/>
                  </a:lnTo>
                  <a:lnTo>
                    <a:pt x="638933" y="244336"/>
                  </a:lnTo>
                  <a:lnTo>
                    <a:pt x="638058" y="243972"/>
                  </a:lnTo>
                  <a:lnTo>
                    <a:pt x="639917" y="243055"/>
                  </a:lnTo>
                  <a:lnTo>
                    <a:pt x="641778" y="242138"/>
                  </a:lnTo>
                  <a:lnTo>
                    <a:pt x="646429" y="239845"/>
                  </a:lnTo>
                  <a:lnTo>
                    <a:pt x="680565" y="220225"/>
                  </a:lnTo>
                  <a:lnTo>
                    <a:pt x="712466" y="193940"/>
                  </a:lnTo>
                  <a:lnTo>
                    <a:pt x="740897" y="161948"/>
                  </a:lnTo>
                  <a:lnTo>
                    <a:pt x="759633" y="130505"/>
                  </a:lnTo>
                  <a:lnTo>
                    <a:pt x="759439" y="130997"/>
                  </a:lnTo>
                  <a:lnTo>
                    <a:pt x="758803" y="132538"/>
                  </a:lnTo>
                  <a:lnTo>
                    <a:pt x="757215" y="136392"/>
                  </a:lnTo>
                  <a:lnTo>
                    <a:pt x="754674" y="142557"/>
                  </a:lnTo>
                  <a:lnTo>
                    <a:pt x="747890" y="182323"/>
                  </a:lnTo>
                  <a:lnTo>
                    <a:pt x="747789" y="188887"/>
                  </a:lnTo>
                  <a:lnTo>
                    <a:pt x="748009" y="194917"/>
                  </a:lnTo>
                  <a:lnTo>
                    <a:pt x="748516" y="202602"/>
                  </a:lnTo>
                  <a:lnTo>
                    <a:pt x="750867" y="207454"/>
                  </a:lnTo>
                  <a:lnTo>
                    <a:pt x="755063" y="209473"/>
                  </a:lnTo>
                  <a:lnTo>
                    <a:pt x="760191" y="209573"/>
                  </a:lnTo>
                  <a:lnTo>
                    <a:pt x="766655" y="205579"/>
                  </a:lnTo>
                  <a:lnTo>
                    <a:pt x="774454" y="197489"/>
                  </a:lnTo>
                  <a:lnTo>
                    <a:pt x="783588" y="185305"/>
                  </a:lnTo>
                </a:path>
                <a:path extrusionOk="0" h="337819" w="786764">
                  <a:moveTo>
                    <a:pt x="777352" y="64542"/>
                  </a:moveTo>
                  <a:lnTo>
                    <a:pt x="768581" y="56011"/>
                  </a:lnTo>
                  <a:lnTo>
                    <a:pt x="765183" y="52221"/>
                  </a:lnTo>
                  <a:lnTo>
                    <a:pt x="767158" y="53172"/>
                  </a:lnTo>
                  <a:lnTo>
                    <a:pt x="769176" y="54144"/>
                  </a:lnTo>
                  <a:lnTo>
                    <a:pt x="775525" y="57199"/>
                  </a:lnTo>
                  <a:lnTo>
                    <a:pt x="786206" y="6233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" name="Google Shape;375;p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403563" y="1146588"/>
              <a:ext cx="134990" cy="1382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77"/>
          <p:cNvGrpSpPr/>
          <p:nvPr/>
        </p:nvGrpSpPr>
        <p:grpSpPr>
          <a:xfrm>
            <a:off x="1639990" y="1680105"/>
            <a:ext cx="828077" cy="325952"/>
            <a:chOff x="1639990" y="1680105"/>
            <a:chExt cx="828077" cy="325952"/>
          </a:xfrm>
        </p:grpSpPr>
        <p:sp>
          <p:nvSpPr>
            <p:cNvPr id="377" name="Google Shape;377;p77"/>
            <p:cNvSpPr/>
            <p:nvPr/>
          </p:nvSpPr>
          <p:spPr>
            <a:xfrm>
              <a:off x="1744597" y="1680105"/>
              <a:ext cx="58419" cy="316230"/>
            </a:xfrm>
            <a:custGeom>
              <a:rect b="b" l="l" r="r" t="t"/>
              <a:pathLst>
                <a:path extrusionOk="0" h="316230" w="58419">
                  <a:moveTo>
                    <a:pt x="58194" y="94533"/>
                  </a:moveTo>
                  <a:lnTo>
                    <a:pt x="58357" y="70617"/>
                  </a:lnTo>
                  <a:lnTo>
                    <a:pt x="58292" y="51530"/>
                  </a:lnTo>
                  <a:lnTo>
                    <a:pt x="58001" y="37270"/>
                  </a:lnTo>
                  <a:lnTo>
                    <a:pt x="57483" y="27837"/>
                  </a:lnTo>
                  <a:lnTo>
                    <a:pt x="56897" y="21326"/>
                  </a:lnTo>
                  <a:lnTo>
                    <a:pt x="55172" y="15592"/>
                  </a:lnTo>
                  <a:lnTo>
                    <a:pt x="52309" y="10636"/>
                  </a:lnTo>
                  <a:lnTo>
                    <a:pt x="49446" y="5680"/>
                  </a:lnTo>
                  <a:lnTo>
                    <a:pt x="46029" y="2562"/>
                  </a:lnTo>
                  <a:lnTo>
                    <a:pt x="42059" y="1280"/>
                  </a:lnTo>
                  <a:lnTo>
                    <a:pt x="38090" y="0"/>
                  </a:lnTo>
                  <a:lnTo>
                    <a:pt x="33207" y="3615"/>
                  </a:lnTo>
                  <a:lnTo>
                    <a:pt x="14743" y="46680"/>
                  </a:lnTo>
                  <a:lnTo>
                    <a:pt x="7051" y="85723"/>
                  </a:lnTo>
                  <a:lnTo>
                    <a:pt x="2040" y="130692"/>
                  </a:lnTo>
                  <a:lnTo>
                    <a:pt x="0" y="192800"/>
                  </a:lnTo>
                  <a:lnTo>
                    <a:pt x="968" y="232279"/>
                  </a:lnTo>
                  <a:lnTo>
                    <a:pt x="3570" y="273419"/>
                  </a:lnTo>
                  <a:lnTo>
                    <a:pt x="7805" y="316219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8" name="Google Shape;378;p7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39990" y="1812222"/>
              <a:ext cx="393108" cy="1511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77"/>
            <p:cNvSpPr/>
            <p:nvPr/>
          </p:nvSpPr>
          <p:spPr>
            <a:xfrm>
              <a:off x="2051462" y="1728562"/>
              <a:ext cx="287655" cy="277495"/>
            </a:xfrm>
            <a:custGeom>
              <a:rect b="b" l="l" r="r" t="t"/>
              <a:pathLst>
                <a:path extrusionOk="0" h="277494" w="287655">
                  <a:moveTo>
                    <a:pt x="72662" y="11781"/>
                  </a:moveTo>
                  <a:lnTo>
                    <a:pt x="67343" y="3048"/>
                  </a:lnTo>
                  <a:lnTo>
                    <a:pt x="61692" y="0"/>
                  </a:lnTo>
                  <a:lnTo>
                    <a:pt x="55709" y="2634"/>
                  </a:lnTo>
                  <a:lnTo>
                    <a:pt x="33481" y="44855"/>
                  </a:lnTo>
                  <a:lnTo>
                    <a:pt x="16373" y="101019"/>
                  </a:lnTo>
                  <a:lnTo>
                    <a:pt x="6321" y="146359"/>
                  </a:lnTo>
                  <a:lnTo>
                    <a:pt x="0" y="193155"/>
                  </a:lnTo>
                  <a:lnTo>
                    <a:pt x="1065" y="223854"/>
                  </a:lnTo>
                  <a:lnTo>
                    <a:pt x="10630" y="248048"/>
                  </a:lnTo>
                  <a:lnTo>
                    <a:pt x="28694" y="265735"/>
                  </a:lnTo>
                  <a:lnTo>
                    <a:pt x="55256" y="276917"/>
                  </a:lnTo>
                </a:path>
                <a:path extrusionOk="0" h="277494" w="287655">
                  <a:moveTo>
                    <a:pt x="118452" y="95429"/>
                  </a:moveTo>
                  <a:lnTo>
                    <a:pt x="115635" y="94216"/>
                  </a:lnTo>
                  <a:lnTo>
                    <a:pt x="113604" y="97997"/>
                  </a:lnTo>
                  <a:lnTo>
                    <a:pt x="112357" y="106770"/>
                  </a:lnTo>
                  <a:lnTo>
                    <a:pt x="111895" y="120536"/>
                  </a:lnTo>
                  <a:lnTo>
                    <a:pt x="112023" y="136167"/>
                  </a:lnTo>
                  <a:lnTo>
                    <a:pt x="114770" y="175471"/>
                  </a:lnTo>
                  <a:lnTo>
                    <a:pt x="128970" y="208091"/>
                  </a:lnTo>
                  <a:lnTo>
                    <a:pt x="135773" y="201385"/>
                  </a:lnTo>
                  <a:lnTo>
                    <a:pt x="144271" y="186244"/>
                  </a:lnTo>
                  <a:lnTo>
                    <a:pt x="154462" y="162666"/>
                  </a:lnTo>
                </a:path>
                <a:path extrusionOk="0" h="277494" w="287655">
                  <a:moveTo>
                    <a:pt x="153333" y="26588"/>
                  </a:moveTo>
                  <a:lnTo>
                    <a:pt x="145466" y="24088"/>
                  </a:lnTo>
                  <a:lnTo>
                    <a:pt x="140781" y="22598"/>
                  </a:lnTo>
                  <a:lnTo>
                    <a:pt x="139276" y="22120"/>
                  </a:lnTo>
                </a:path>
                <a:path extrusionOk="0" h="277494" w="287655">
                  <a:moveTo>
                    <a:pt x="189331" y="125292"/>
                  </a:moveTo>
                  <a:lnTo>
                    <a:pt x="192225" y="126223"/>
                  </a:lnTo>
                  <a:lnTo>
                    <a:pt x="194486" y="129170"/>
                  </a:lnTo>
                  <a:lnTo>
                    <a:pt x="196114" y="134132"/>
                  </a:lnTo>
                  <a:lnTo>
                    <a:pt x="197742" y="139094"/>
                  </a:lnTo>
                  <a:lnTo>
                    <a:pt x="203714" y="180518"/>
                  </a:lnTo>
                  <a:lnTo>
                    <a:pt x="204317" y="188209"/>
                  </a:lnTo>
                  <a:lnTo>
                    <a:pt x="204757" y="192855"/>
                  </a:lnTo>
                  <a:lnTo>
                    <a:pt x="205038" y="194455"/>
                  </a:lnTo>
                  <a:lnTo>
                    <a:pt x="205318" y="196055"/>
                  </a:lnTo>
                  <a:lnTo>
                    <a:pt x="205494" y="197065"/>
                  </a:lnTo>
                  <a:lnTo>
                    <a:pt x="205567" y="197484"/>
                  </a:lnTo>
                  <a:lnTo>
                    <a:pt x="205640" y="197904"/>
                  </a:lnTo>
                  <a:lnTo>
                    <a:pt x="205873" y="197558"/>
                  </a:lnTo>
                  <a:lnTo>
                    <a:pt x="206263" y="196446"/>
                  </a:lnTo>
                  <a:lnTo>
                    <a:pt x="206652" y="195333"/>
                  </a:lnTo>
                  <a:lnTo>
                    <a:pt x="207590" y="192657"/>
                  </a:lnTo>
                  <a:lnTo>
                    <a:pt x="209078" y="188415"/>
                  </a:lnTo>
                  <a:lnTo>
                    <a:pt x="210565" y="184174"/>
                  </a:lnTo>
                  <a:lnTo>
                    <a:pt x="213872" y="176622"/>
                  </a:lnTo>
                  <a:lnTo>
                    <a:pt x="231586" y="141888"/>
                  </a:lnTo>
                  <a:lnTo>
                    <a:pt x="254863" y="109951"/>
                  </a:lnTo>
                  <a:lnTo>
                    <a:pt x="265685" y="102015"/>
                  </a:lnTo>
                  <a:lnTo>
                    <a:pt x="269219" y="104037"/>
                  </a:lnTo>
                  <a:lnTo>
                    <a:pt x="272753" y="106058"/>
                  </a:lnTo>
                  <a:lnTo>
                    <a:pt x="276954" y="151836"/>
                  </a:lnTo>
                  <a:lnTo>
                    <a:pt x="277084" y="160818"/>
                  </a:lnTo>
                  <a:lnTo>
                    <a:pt x="277787" y="173117"/>
                  </a:lnTo>
                  <a:lnTo>
                    <a:pt x="279711" y="182738"/>
                  </a:lnTo>
                  <a:lnTo>
                    <a:pt x="282856" y="189681"/>
                  </a:lnTo>
                  <a:lnTo>
                    <a:pt x="287222" y="19394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" name="Google Shape;380;p7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369735" y="1701842"/>
              <a:ext cx="98332" cy="2249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1" name="Google Shape;381;p77"/>
          <p:cNvGrpSpPr/>
          <p:nvPr/>
        </p:nvGrpSpPr>
        <p:grpSpPr>
          <a:xfrm>
            <a:off x="2624803" y="1731140"/>
            <a:ext cx="200129" cy="189197"/>
            <a:chOff x="2624803" y="1731140"/>
            <a:chExt cx="200129" cy="189197"/>
          </a:xfrm>
        </p:grpSpPr>
        <p:pic>
          <p:nvPicPr>
            <p:cNvPr id="382" name="Google Shape;382;p7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24803" y="1781541"/>
              <a:ext cx="77910" cy="1387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3" name="Google Shape;383;p77"/>
            <p:cNvSpPr/>
            <p:nvPr/>
          </p:nvSpPr>
          <p:spPr>
            <a:xfrm>
              <a:off x="2650942" y="1731140"/>
              <a:ext cx="173990" cy="133350"/>
            </a:xfrm>
            <a:custGeom>
              <a:rect b="b" l="l" r="r" t="t"/>
              <a:pathLst>
                <a:path extrusionOk="0" h="133350" w="173989">
                  <a:moveTo>
                    <a:pt x="11221" y="4424"/>
                  </a:moveTo>
                  <a:lnTo>
                    <a:pt x="4307" y="1698"/>
                  </a:lnTo>
                  <a:lnTo>
                    <a:pt x="566" y="223"/>
                  </a:lnTo>
                  <a:lnTo>
                    <a:pt x="0" y="0"/>
                  </a:lnTo>
                </a:path>
                <a:path extrusionOk="0" h="133350" w="173989">
                  <a:moveTo>
                    <a:pt x="101659" y="70388"/>
                  </a:moveTo>
                  <a:lnTo>
                    <a:pt x="112890" y="72177"/>
                  </a:lnTo>
                  <a:lnTo>
                    <a:pt x="128601" y="70019"/>
                  </a:lnTo>
                  <a:lnTo>
                    <a:pt x="148793" y="63914"/>
                  </a:lnTo>
                  <a:lnTo>
                    <a:pt x="173465" y="53862"/>
                  </a:lnTo>
                </a:path>
                <a:path extrusionOk="0" h="133350" w="173989">
                  <a:moveTo>
                    <a:pt x="100657" y="131440"/>
                  </a:moveTo>
                  <a:lnTo>
                    <a:pt x="98140" y="132305"/>
                  </a:lnTo>
                  <a:lnTo>
                    <a:pt x="96772" y="132775"/>
                  </a:lnTo>
                  <a:lnTo>
                    <a:pt x="96554" y="132849"/>
                  </a:lnTo>
                  <a:lnTo>
                    <a:pt x="96402" y="132902"/>
                  </a:lnTo>
                  <a:lnTo>
                    <a:pt x="97468" y="132848"/>
                  </a:lnTo>
                  <a:lnTo>
                    <a:pt x="99755" y="132687"/>
                  </a:lnTo>
                  <a:lnTo>
                    <a:pt x="105417" y="132288"/>
                  </a:lnTo>
                  <a:lnTo>
                    <a:pt x="117525" y="131435"/>
                  </a:lnTo>
                  <a:lnTo>
                    <a:pt x="136080" y="130128"/>
                  </a:lnTo>
                  <a:lnTo>
                    <a:pt x="161081" y="12836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77"/>
          <p:cNvSpPr/>
          <p:nvPr/>
        </p:nvSpPr>
        <p:spPr>
          <a:xfrm>
            <a:off x="2918351" y="1720672"/>
            <a:ext cx="20955" cy="174625"/>
          </a:xfrm>
          <a:custGeom>
            <a:rect b="b" l="l" r="r" t="t"/>
            <a:pathLst>
              <a:path extrusionOk="0" h="174625" w="20955">
                <a:moveTo>
                  <a:pt x="15154" y="13960"/>
                </a:moveTo>
                <a:lnTo>
                  <a:pt x="18797" y="3818"/>
                </a:lnTo>
                <a:lnTo>
                  <a:pt x="20483" y="0"/>
                </a:lnTo>
                <a:lnTo>
                  <a:pt x="20212" y="2504"/>
                </a:lnTo>
                <a:lnTo>
                  <a:pt x="20018" y="4301"/>
                </a:lnTo>
                <a:lnTo>
                  <a:pt x="19532" y="8790"/>
                </a:lnTo>
                <a:lnTo>
                  <a:pt x="18756" y="15974"/>
                </a:lnTo>
                <a:lnTo>
                  <a:pt x="18018" y="22176"/>
                </a:lnTo>
                <a:lnTo>
                  <a:pt x="16969" y="30008"/>
                </a:lnTo>
                <a:lnTo>
                  <a:pt x="15608" y="39469"/>
                </a:lnTo>
                <a:lnTo>
                  <a:pt x="13936" y="50560"/>
                </a:lnTo>
                <a:lnTo>
                  <a:pt x="11081" y="71228"/>
                </a:lnTo>
                <a:lnTo>
                  <a:pt x="7807" y="98761"/>
                </a:lnTo>
                <a:lnTo>
                  <a:pt x="4113" y="133160"/>
                </a:lnTo>
                <a:lnTo>
                  <a:pt x="0" y="17442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7"/>
          <p:cNvSpPr/>
          <p:nvPr/>
        </p:nvSpPr>
        <p:spPr>
          <a:xfrm>
            <a:off x="3068911" y="1791588"/>
            <a:ext cx="4445" cy="26034"/>
          </a:xfrm>
          <a:custGeom>
            <a:rect b="b" l="l" r="r" t="t"/>
            <a:pathLst>
              <a:path extrusionOk="0" h="26035" w="4444">
                <a:moveTo>
                  <a:pt x="3680" y="13883"/>
                </a:moveTo>
                <a:lnTo>
                  <a:pt x="3816" y="3825"/>
                </a:lnTo>
                <a:lnTo>
                  <a:pt x="3711" y="0"/>
                </a:lnTo>
                <a:lnTo>
                  <a:pt x="3364" y="2405"/>
                </a:lnTo>
                <a:lnTo>
                  <a:pt x="3007" y="4874"/>
                </a:lnTo>
                <a:lnTo>
                  <a:pt x="1886" y="12642"/>
                </a:lnTo>
                <a:lnTo>
                  <a:pt x="0" y="2570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7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37789" y="1897334"/>
            <a:ext cx="65959" cy="82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21282" y="1698218"/>
            <a:ext cx="75989" cy="21693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77"/>
          <p:cNvSpPr/>
          <p:nvPr/>
        </p:nvSpPr>
        <p:spPr>
          <a:xfrm>
            <a:off x="4371905" y="1780990"/>
            <a:ext cx="5080" cy="23495"/>
          </a:xfrm>
          <a:custGeom>
            <a:rect b="b" l="l" r="r" t="t"/>
            <a:pathLst>
              <a:path extrusionOk="0" h="23494" w="5079">
                <a:moveTo>
                  <a:pt x="4896" y="22930"/>
                </a:moveTo>
                <a:lnTo>
                  <a:pt x="1837" y="8646"/>
                </a:lnTo>
                <a:lnTo>
                  <a:pt x="236" y="1167"/>
                </a:lnTo>
                <a:lnTo>
                  <a:pt x="92" y="493"/>
                </a:lnTo>
                <a:lnTo>
                  <a:pt x="0" y="0"/>
                </a:lnTo>
                <a:lnTo>
                  <a:pt x="126" y="398"/>
                </a:lnTo>
                <a:lnTo>
                  <a:pt x="1131" y="3730"/>
                </a:lnTo>
                <a:lnTo>
                  <a:pt x="3051" y="10094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7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03798" y="1898668"/>
            <a:ext cx="79466" cy="81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0" name="Google Shape;390;p77"/>
          <p:cNvGrpSpPr/>
          <p:nvPr/>
        </p:nvGrpSpPr>
        <p:grpSpPr>
          <a:xfrm>
            <a:off x="4579208" y="1683002"/>
            <a:ext cx="589274" cy="267970"/>
            <a:chOff x="4579208" y="1683002"/>
            <a:chExt cx="589274" cy="267970"/>
          </a:xfrm>
        </p:grpSpPr>
        <p:pic>
          <p:nvPicPr>
            <p:cNvPr id="391" name="Google Shape;391;p7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579208" y="1760789"/>
              <a:ext cx="84280" cy="148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77"/>
            <p:cNvSpPr/>
            <p:nvPr/>
          </p:nvSpPr>
          <p:spPr>
            <a:xfrm>
              <a:off x="4595127" y="1703619"/>
              <a:ext cx="24765" cy="13970"/>
            </a:xfrm>
            <a:custGeom>
              <a:rect b="b" l="l" r="r" t="t"/>
              <a:pathLst>
                <a:path extrusionOk="0" h="13969" w="24764">
                  <a:moveTo>
                    <a:pt x="11895" y="10421"/>
                  </a:moveTo>
                  <a:lnTo>
                    <a:pt x="4919" y="4310"/>
                  </a:lnTo>
                  <a:lnTo>
                    <a:pt x="1106" y="969"/>
                  </a:lnTo>
                  <a:lnTo>
                    <a:pt x="457" y="400"/>
                  </a:lnTo>
                  <a:lnTo>
                    <a:pt x="0" y="0"/>
                  </a:lnTo>
                  <a:lnTo>
                    <a:pt x="238" y="58"/>
                  </a:lnTo>
                  <a:lnTo>
                    <a:pt x="1171" y="575"/>
                  </a:lnTo>
                  <a:lnTo>
                    <a:pt x="3376" y="1798"/>
                  </a:lnTo>
                  <a:lnTo>
                    <a:pt x="8002" y="4362"/>
                  </a:lnTo>
                  <a:lnTo>
                    <a:pt x="15050" y="8268"/>
                  </a:lnTo>
                  <a:lnTo>
                    <a:pt x="24518" y="1351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3" name="Google Shape;393;p7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703657" y="1753972"/>
              <a:ext cx="102259" cy="1416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4" name="Google Shape;394;p77"/>
            <p:cNvSpPr/>
            <p:nvPr/>
          </p:nvSpPr>
          <p:spPr>
            <a:xfrm>
              <a:off x="4842523" y="1767103"/>
              <a:ext cx="76200" cy="85090"/>
            </a:xfrm>
            <a:custGeom>
              <a:rect b="b" l="l" r="r" t="t"/>
              <a:pathLst>
                <a:path extrusionOk="0" h="85089" w="76200">
                  <a:moveTo>
                    <a:pt x="6715" y="14119"/>
                  </a:moveTo>
                  <a:lnTo>
                    <a:pt x="2541" y="8729"/>
                  </a:lnTo>
                  <a:lnTo>
                    <a:pt x="351" y="5101"/>
                  </a:lnTo>
                  <a:lnTo>
                    <a:pt x="144" y="3233"/>
                  </a:lnTo>
                  <a:lnTo>
                    <a:pt x="0" y="1931"/>
                  </a:lnTo>
                  <a:lnTo>
                    <a:pt x="2766" y="982"/>
                  </a:lnTo>
                  <a:lnTo>
                    <a:pt x="8445" y="387"/>
                  </a:lnTo>
                  <a:lnTo>
                    <a:pt x="17127" y="0"/>
                  </a:lnTo>
                  <a:lnTo>
                    <a:pt x="30964" y="119"/>
                  </a:lnTo>
                  <a:lnTo>
                    <a:pt x="49955" y="746"/>
                  </a:lnTo>
                  <a:lnTo>
                    <a:pt x="74100" y="1879"/>
                  </a:lnTo>
                </a:path>
                <a:path extrusionOk="0" h="85089" w="76200">
                  <a:moveTo>
                    <a:pt x="12715" y="84618"/>
                  </a:moveTo>
                  <a:lnTo>
                    <a:pt x="9319" y="83428"/>
                  </a:lnTo>
                  <a:lnTo>
                    <a:pt x="7326" y="82730"/>
                  </a:lnTo>
                  <a:lnTo>
                    <a:pt x="6736" y="82523"/>
                  </a:lnTo>
                  <a:lnTo>
                    <a:pt x="6323" y="82378"/>
                  </a:lnTo>
                  <a:lnTo>
                    <a:pt x="6679" y="82213"/>
                  </a:lnTo>
                  <a:lnTo>
                    <a:pt x="7805" y="82027"/>
                  </a:lnTo>
                  <a:lnTo>
                    <a:pt x="8931" y="81840"/>
                  </a:lnTo>
                  <a:lnTo>
                    <a:pt x="11930" y="81344"/>
                  </a:lnTo>
                  <a:lnTo>
                    <a:pt x="16802" y="80537"/>
                  </a:lnTo>
                  <a:lnTo>
                    <a:pt x="24404" y="79060"/>
                  </a:lnTo>
                  <a:lnTo>
                    <a:pt x="36739" y="76366"/>
                  </a:lnTo>
                  <a:lnTo>
                    <a:pt x="53807" y="72454"/>
                  </a:lnTo>
                  <a:lnTo>
                    <a:pt x="75609" y="67324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5" name="Google Shape;395;p7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968932" y="1723841"/>
              <a:ext cx="135828" cy="1749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77"/>
            <p:cNvSpPr/>
            <p:nvPr/>
          </p:nvSpPr>
          <p:spPr>
            <a:xfrm>
              <a:off x="5083392" y="1683002"/>
              <a:ext cx="85090" cy="267970"/>
            </a:xfrm>
            <a:custGeom>
              <a:rect b="b" l="l" r="r" t="t"/>
              <a:pathLst>
                <a:path extrusionOk="0" h="267969" w="85089">
                  <a:moveTo>
                    <a:pt x="55837" y="8966"/>
                  </a:moveTo>
                  <a:lnTo>
                    <a:pt x="49041" y="3913"/>
                  </a:lnTo>
                  <a:lnTo>
                    <a:pt x="47759" y="1074"/>
                  </a:lnTo>
                  <a:lnTo>
                    <a:pt x="51991" y="450"/>
                  </a:lnTo>
                  <a:lnTo>
                    <a:pt x="55048" y="0"/>
                  </a:lnTo>
                  <a:lnTo>
                    <a:pt x="60121" y="3998"/>
                  </a:lnTo>
                  <a:lnTo>
                    <a:pt x="80102" y="39619"/>
                  </a:lnTo>
                  <a:lnTo>
                    <a:pt x="84558" y="66925"/>
                  </a:lnTo>
                  <a:lnTo>
                    <a:pt x="83893" y="83603"/>
                  </a:lnTo>
                  <a:lnTo>
                    <a:pt x="76026" y="123133"/>
                  </a:lnTo>
                  <a:lnTo>
                    <a:pt x="48043" y="191368"/>
                  </a:lnTo>
                  <a:lnTo>
                    <a:pt x="26529" y="228591"/>
                  </a:lnTo>
                  <a:lnTo>
                    <a:pt x="0" y="26788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77"/>
          <p:cNvSpPr/>
          <p:nvPr/>
        </p:nvSpPr>
        <p:spPr>
          <a:xfrm>
            <a:off x="5238835" y="1652956"/>
            <a:ext cx="123825" cy="263525"/>
          </a:xfrm>
          <a:custGeom>
            <a:rect b="b" l="l" r="r" t="t"/>
            <a:pathLst>
              <a:path extrusionOk="0" h="263525" w="123825">
                <a:moveTo>
                  <a:pt x="88412" y="31332"/>
                </a:moveTo>
                <a:lnTo>
                  <a:pt x="105980" y="571"/>
                </a:lnTo>
                <a:lnTo>
                  <a:pt x="106416" y="0"/>
                </a:lnTo>
                <a:lnTo>
                  <a:pt x="106560" y="51"/>
                </a:lnTo>
                <a:lnTo>
                  <a:pt x="106410" y="725"/>
                </a:lnTo>
                <a:lnTo>
                  <a:pt x="106261" y="1400"/>
                </a:lnTo>
                <a:lnTo>
                  <a:pt x="105726" y="3813"/>
                </a:lnTo>
                <a:lnTo>
                  <a:pt x="104807" y="7966"/>
                </a:lnTo>
                <a:lnTo>
                  <a:pt x="103354" y="11980"/>
                </a:lnTo>
                <a:lnTo>
                  <a:pt x="100373" y="17793"/>
                </a:lnTo>
                <a:lnTo>
                  <a:pt x="95866" y="25404"/>
                </a:lnTo>
                <a:lnTo>
                  <a:pt x="89831" y="34815"/>
                </a:lnTo>
                <a:lnTo>
                  <a:pt x="82958" y="45353"/>
                </a:lnTo>
                <a:lnTo>
                  <a:pt x="75935" y="56348"/>
                </a:lnTo>
                <a:lnTo>
                  <a:pt x="54500" y="91444"/>
                </a:lnTo>
                <a:lnTo>
                  <a:pt x="35949" y="130132"/>
                </a:lnTo>
                <a:lnTo>
                  <a:pt x="31888" y="146225"/>
                </a:lnTo>
                <a:lnTo>
                  <a:pt x="31978" y="150503"/>
                </a:lnTo>
                <a:lnTo>
                  <a:pt x="33345" y="153554"/>
                </a:lnTo>
                <a:lnTo>
                  <a:pt x="35992" y="155378"/>
                </a:lnTo>
                <a:lnTo>
                  <a:pt x="38638" y="157202"/>
                </a:lnTo>
                <a:lnTo>
                  <a:pt x="24954" y="195406"/>
                </a:lnTo>
                <a:lnTo>
                  <a:pt x="18423" y="206622"/>
                </a:lnTo>
                <a:lnTo>
                  <a:pt x="11879" y="218172"/>
                </a:lnTo>
                <a:lnTo>
                  <a:pt x="6667" y="228944"/>
                </a:lnTo>
                <a:lnTo>
                  <a:pt x="2786" y="238939"/>
                </a:lnTo>
                <a:lnTo>
                  <a:pt x="238" y="248157"/>
                </a:lnTo>
                <a:lnTo>
                  <a:pt x="0" y="255717"/>
                </a:lnTo>
                <a:lnTo>
                  <a:pt x="3049" y="260741"/>
                </a:lnTo>
                <a:lnTo>
                  <a:pt x="9387" y="263226"/>
                </a:lnTo>
                <a:lnTo>
                  <a:pt x="19014" y="263175"/>
                </a:lnTo>
                <a:lnTo>
                  <a:pt x="68044" y="246874"/>
                </a:lnTo>
                <a:lnTo>
                  <a:pt x="103244" y="227160"/>
                </a:lnTo>
                <a:lnTo>
                  <a:pt x="115143" y="219069"/>
                </a:lnTo>
                <a:lnTo>
                  <a:pt x="123241" y="21215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77"/>
          <p:cNvSpPr/>
          <p:nvPr/>
        </p:nvSpPr>
        <p:spPr>
          <a:xfrm>
            <a:off x="1738694" y="2735953"/>
            <a:ext cx="105410" cy="236854"/>
          </a:xfrm>
          <a:custGeom>
            <a:rect b="b" l="l" r="r" t="t"/>
            <a:pathLst>
              <a:path extrusionOk="0" h="236855" w="105410">
                <a:moveTo>
                  <a:pt x="0" y="31599"/>
                </a:moveTo>
                <a:lnTo>
                  <a:pt x="28422" y="4771"/>
                </a:lnTo>
                <a:lnTo>
                  <a:pt x="48584" y="0"/>
                </a:lnTo>
                <a:lnTo>
                  <a:pt x="54413" y="1334"/>
                </a:lnTo>
                <a:lnTo>
                  <a:pt x="58973" y="5359"/>
                </a:lnTo>
                <a:lnTo>
                  <a:pt x="61766" y="9325"/>
                </a:lnTo>
                <a:lnTo>
                  <a:pt x="63302" y="15186"/>
                </a:lnTo>
                <a:lnTo>
                  <a:pt x="63582" y="22942"/>
                </a:lnTo>
                <a:lnTo>
                  <a:pt x="62605" y="32593"/>
                </a:lnTo>
                <a:lnTo>
                  <a:pt x="49344" y="78337"/>
                </a:lnTo>
                <a:lnTo>
                  <a:pt x="44683" y="90026"/>
                </a:lnTo>
                <a:lnTo>
                  <a:pt x="40753" y="100546"/>
                </a:lnTo>
                <a:lnTo>
                  <a:pt x="37553" y="109897"/>
                </a:lnTo>
                <a:lnTo>
                  <a:pt x="35084" y="118078"/>
                </a:lnTo>
                <a:lnTo>
                  <a:pt x="32279" y="128209"/>
                </a:lnTo>
                <a:lnTo>
                  <a:pt x="32892" y="134013"/>
                </a:lnTo>
                <a:lnTo>
                  <a:pt x="36923" y="135491"/>
                </a:lnTo>
                <a:lnTo>
                  <a:pt x="40954" y="136970"/>
                </a:lnTo>
                <a:lnTo>
                  <a:pt x="48319" y="135470"/>
                </a:lnTo>
                <a:lnTo>
                  <a:pt x="59019" y="130993"/>
                </a:lnTo>
                <a:lnTo>
                  <a:pt x="66922" y="127896"/>
                </a:lnTo>
                <a:lnTo>
                  <a:pt x="74582" y="125319"/>
                </a:lnTo>
                <a:lnTo>
                  <a:pt x="81997" y="123264"/>
                </a:lnTo>
                <a:lnTo>
                  <a:pt x="89169" y="121730"/>
                </a:lnTo>
                <a:lnTo>
                  <a:pt x="98569" y="120031"/>
                </a:lnTo>
                <a:lnTo>
                  <a:pt x="103906" y="122733"/>
                </a:lnTo>
                <a:lnTo>
                  <a:pt x="105181" y="129835"/>
                </a:lnTo>
                <a:lnTo>
                  <a:pt x="104888" y="135921"/>
                </a:lnTo>
                <a:lnTo>
                  <a:pt x="74022" y="180391"/>
                </a:lnTo>
                <a:lnTo>
                  <a:pt x="33668" y="216930"/>
                </a:lnTo>
                <a:lnTo>
                  <a:pt x="8305" y="236361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77"/>
          <p:cNvGrpSpPr/>
          <p:nvPr/>
        </p:nvGrpSpPr>
        <p:grpSpPr>
          <a:xfrm>
            <a:off x="2121009" y="2243909"/>
            <a:ext cx="556545" cy="275590"/>
            <a:chOff x="2121009" y="2243909"/>
            <a:chExt cx="556545" cy="275590"/>
          </a:xfrm>
        </p:grpSpPr>
        <p:pic>
          <p:nvPicPr>
            <p:cNvPr id="400" name="Google Shape;400;p7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121009" y="2297128"/>
              <a:ext cx="97123" cy="2143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p77"/>
            <p:cNvSpPr/>
            <p:nvPr/>
          </p:nvSpPr>
          <p:spPr>
            <a:xfrm>
              <a:off x="2241309" y="2243909"/>
              <a:ext cx="436245" cy="275590"/>
            </a:xfrm>
            <a:custGeom>
              <a:rect b="b" l="l" r="r" t="t"/>
              <a:pathLst>
                <a:path extrusionOk="0" h="275589" w="436244">
                  <a:moveTo>
                    <a:pt x="27808" y="133137"/>
                  </a:moveTo>
                  <a:lnTo>
                    <a:pt x="27215" y="129313"/>
                  </a:lnTo>
                  <a:lnTo>
                    <a:pt x="26821" y="126777"/>
                  </a:lnTo>
                  <a:lnTo>
                    <a:pt x="26628" y="125531"/>
                  </a:lnTo>
                  <a:lnTo>
                    <a:pt x="26494" y="124667"/>
                  </a:lnTo>
                  <a:lnTo>
                    <a:pt x="25945" y="125052"/>
                  </a:lnTo>
                  <a:lnTo>
                    <a:pt x="24981" y="126685"/>
                  </a:lnTo>
                  <a:lnTo>
                    <a:pt x="24016" y="128318"/>
                  </a:lnTo>
                  <a:lnTo>
                    <a:pt x="22361" y="131122"/>
                  </a:lnTo>
                  <a:lnTo>
                    <a:pt x="20014" y="135097"/>
                  </a:lnTo>
                  <a:lnTo>
                    <a:pt x="11289" y="179728"/>
                  </a:lnTo>
                  <a:lnTo>
                    <a:pt x="11303" y="188856"/>
                  </a:lnTo>
                  <a:lnTo>
                    <a:pt x="11973" y="197716"/>
                  </a:lnTo>
                  <a:lnTo>
                    <a:pt x="13304" y="209348"/>
                  </a:lnTo>
                  <a:lnTo>
                    <a:pt x="17113" y="216823"/>
                  </a:lnTo>
                  <a:lnTo>
                    <a:pt x="23399" y="220138"/>
                  </a:lnTo>
                  <a:lnTo>
                    <a:pt x="29686" y="223455"/>
                  </a:lnTo>
                  <a:lnTo>
                    <a:pt x="52734" y="191701"/>
                  </a:lnTo>
                  <a:lnTo>
                    <a:pt x="53286" y="183770"/>
                  </a:lnTo>
                  <a:lnTo>
                    <a:pt x="52620" y="176319"/>
                  </a:lnTo>
                  <a:lnTo>
                    <a:pt x="26714" y="145883"/>
                  </a:lnTo>
                  <a:lnTo>
                    <a:pt x="10704" y="142477"/>
                  </a:lnTo>
                  <a:lnTo>
                    <a:pt x="5660" y="144621"/>
                  </a:lnTo>
                  <a:lnTo>
                    <a:pt x="617" y="146766"/>
                  </a:lnTo>
                  <a:lnTo>
                    <a:pt x="34233" y="161376"/>
                  </a:lnTo>
                  <a:lnTo>
                    <a:pt x="42307" y="160871"/>
                  </a:lnTo>
                  <a:lnTo>
                    <a:pt x="82133" y="149299"/>
                  </a:lnTo>
                  <a:lnTo>
                    <a:pt x="87814" y="146671"/>
                  </a:lnTo>
                  <a:lnTo>
                    <a:pt x="90774" y="148921"/>
                  </a:lnTo>
                  <a:lnTo>
                    <a:pt x="91014" y="156049"/>
                  </a:lnTo>
                  <a:lnTo>
                    <a:pt x="91044" y="161748"/>
                  </a:lnTo>
                  <a:lnTo>
                    <a:pt x="90773" y="168153"/>
                  </a:lnTo>
                  <a:lnTo>
                    <a:pt x="90201" y="175263"/>
                  </a:lnTo>
                  <a:lnTo>
                    <a:pt x="89328" y="183078"/>
                  </a:lnTo>
                  <a:lnTo>
                    <a:pt x="88507" y="191080"/>
                  </a:lnTo>
                  <a:lnTo>
                    <a:pt x="88088" y="198749"/>
                  </a:lnTo>
                  <a:lnTo>
                    <a:pt x="88072" y="206086"/>
                  </a:lnTo>
                  <a:lnTo>
                    <a:pt x="88459" y="213090"/>
                  </a:lnTo>
                  <a:lnTo>
                    <a:pt x="89244" y="222207"/>
                  </a:lnTo>
                  <a:lnTo>
                    <a:pt x="92605" y="228153"/>
                  </a:lnTo>
                  <a:lnTo>
                    <a:pt x="98543" y="230926"/>
                  </a:lnTo>
                  <a:lnTo>
                    <a:pt x="104482" y="233699"/>
                  </a:lnTo>
                  <a:lnTo>
                    <a:pt x="135170" y="208736"/>
                  </a:lnTo>
                  <a:lnTo>
                    <a:pt x="155060" y="169069"/>
                  </a:lnTo>
                  <a:lnTo>
                    <a:pt x="161830" y="146202"/>
                  </a:lnTo>
                  <a:lnTo>
                    <a:pt x="162616" y="141301"/>
                  </a:lnTo>
                  <a:lnTo>
                    <a:pt x="163032" y="138704"/>
                  </a:lnTo>
                  <a:lnTo>
                    <a:pt x="163079" y="138411"/>
                  </a:lnTo>
                  <a:lnTo>
                    <a:pt x="163126" y="138117"/>
                  </a:lnTo>
                  <a:lnTo>
                    <a:pt x="163144" y="138715"/>
                  </a:lnTo>
                  <a:lnTo>
                    <a:pt x="163140" y="139212"/>
                  </a:lnTo>
                  <a:lnTo>
                    <a:pt x="163101" y="143605"/>
                  </a:lnTo>
                  <a:lnTo>
                    <a:pt x="163030" y="151894"/>
                  </a:lnTo>
                  <a:lnTo>
                    <a:pt x="163127" y="158208"/>
                  </a:lnTo>
                  <a:lnTo>
                    <a:pt x="175411" y="200396"/>
                  </a:lnTo>
                  <a:lnTo>
                    <a:pt x="180671" y="205807"/>
                  </a:lnTo>
                  <a:lnTo>
                    <a:pt x="218128" y="187925"/>
                  </a:lnTo>
                  <a:lnTo>
                    <a:pt x="238026" y="150221"/>
                  </a:lnTo>
                  <a:lnTo>
                    <a:pt x="249999" y="104129"/>
                  </a:lnTo>
                  <a:lnTo>
                    <a:pt x="253959" y="61822"/>
                  </a:lnTo>
                  <a:lnTo>
                    <a:pt x="248937" y="37648"/>
                  </a:lnTo>
                  <a:lnTo>
                    <a:pt x="246288" y="42702"/>
                  </a:lnTo>
                  <a:lnTo>
                    <a:pt x="237536" y="91086"/>
                  </a:lnTo>
                  <a:lnTo>
                    <a:pt x="235334" y="137716"/>
                  </a:lnTo>
                  <a:lnTo>
                    <a:pt x="238481" y="183458"/>
                  </a:lnTo>
                  <a:lnTo>
                    <a:pt x="263701" y="223070"/>
                  </a:lnTo>
                  <a:lnTo>
                    <a:pt x="276924" y="220108"/>
                  </a:lnTo>
                  <a:lnTo>
                    <a:pt x="292475" y="207451"/>
                  </a:lnTo>
                  <a:lnTo>
                    <a:pt x="310354" y="185100"/>
                  </a:lnTo>
                </a:path>
                <a:path extrusionOk="0" h="275589" w="436244">
                  <a:moveTo>
                    <a:pt x="234883" y="132143"/>
                  </a:moveTo>
                  <a:lnTo>
                    <a:pt x="229508" y="131965"/>
                  </a:lnTo>
                  <a:lnTo>
                    <a:pt x="228408" y="130563"/>
                  </a:lnTo>
                  <a:lnTo>
                    <a:pt x="231582" y="127936"/>
                  </a:lnTo>
                  <a:lnTo>
                    <a:pt x="233906" y="126013"/>
                  </a:lnTo>
                  <a:lnTo>
                    <a:pt x="282551" y="118608"/>
                  </a:lnTo>
                  <a:lnTo>
                    <a:pt x="303166" y="116643"/>
                  </a:lnTo>
                  <a:lnTo>
                    <a:pt x="327211" y="114648"/>
                  </a:lnTo>
                </a:path>
                <a:path extrusionOk="0" h="275589" w="436244">
                  <a:moveTo>
                    <a:pt x="435982" y="2007"/>
                  </a:moveTo>
                  <a:lnTo>
                    <a:pt x="429204" y="0"/>
                  </a:lnTo>
                  <a:lnTo>
                    <a:pt x="422854" y="1514"/>
                  </a:lnTo>
                  <a:lnTo>
                    <a:pt x="416933" y="6550"/>
                  </a:lnTo>
                  <a:lnTo>
                    <a:pt x="398673" y="49149"/>
                  </a:lnTo>
                  <a:lnTo>
                    <a:pt x="384186" y="104529"/>
                  </a:lnTo>
                  <a:lnTo>
                    <a:pt x="376011" y="148183"/>
                  </a:lnTo>
                  <a:lnTo>
                    <a:pt x="371196" y="191066"/>
                  </a:lnTo>
                  <a:lnTo>
                    <a:pt x="370793" y="210052"/>
                  </a:lnTo>
                  <a:lnTo>
                    <a:pt x="371728" y="227402"/>
                  </a:lnTo>
                  <a:lnTo>
                    <a:pt x="387060" y="270273"/>
                  </a:lnTo>
                  <a:lnTo>
                    <a:pt x="406937" y="275095"/>
                  </a:lnTo>
                  <a:lnTo>
                    <a:pt x="418826" y="270640"/>
                  </a:lnTo>
                  <a:lnTo>
                    <a:pt x="432014" y="26160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2" name="Google Shape;402;p77"/>
          <p:cNvSpPr/>
          <p:nvPr/>
        </p:nvSpPr>
        <p:spPr>
          <a:xfrm>
            <a:off x="2750483" y="2246550"/>
            <a:ext cx="121920" cy="262255"/>
          </a:xfrm>
          <a:custGeom>
            <a:rect b="b" l="l" r="r" t="t"/>
            <a:pathLst>
              <a:path extrusionOk="0" h="262255" w="121919">
                <a:moveTo>
                  <a:pt x="0" y="94039"/>
                </a:moveTo>
                <a:lnTo>
                  <a:pt x="0" y="87695"/>
                </a:lnTo>
                <a:lnTo>
                  <a:pt x="0" y="84403"/>
                </a:lnTo>
                <a:lnTo>
                  <a:pt x="0" y="84164"/>
                </a:lnTo>
                <a:lnTo>
                  <a:pt x="0" y="83995"/>
                </a:lnTo>
                <a:lnTo>
                  <a:pt x="0" y="145494"/>
                </a:lnTo>
                <a:lnTo>
                  <a:pt x="189" y="170167"/>
                </a:lnTo>
                <a:lnTo>
                  <a:pt x="754" y="188467"/>
                </a:lnTo>
                <a:lnTo>
                  <a:pt x="1696" y="200396"/>
                </a:lnTo>
                <a:lnTo>
                  <a:pt x="3014" y="205953"/>
                </a:lnTo>
                <a:lnTo>
                  <a:pt x="5620" y="206574"/>
                </a:lnTo>
                <a:lnTo>
                  <a:pt x="9208" y="201785"/>
                </a:lnTo>
                <a:lnTo>
                  <a:pt x="13778" y="191586"/>
                </a:lnTo>
                <a:lnTo>
                  <a:pt x="19331" y="175978"/>
                </a:lnTo>
              </a:path>
              <a:path extrusionOk="0" h="262255" w="121919">
                <a:moveTo>
                  <a:pt x="21107" y="45724"/>
                </a:moveTo>
                <a:lnTo>
                  <a:pt x="13055" y="35184"/>
                </a:lnTo>
                <a:lnTo>
                  <a:pt x="9566" y="30398"/>
                </a:lnTo>
                <a:lnTo>
                  <a:pt x="10638" y="31365"/>
                </a:lnTo>
                <a:lnTo>
                  <a:pt x="11730" y="32350"/>
                </a:lnTo>
                <a:lnTo>
                  <a:pt x="15165" y="35448"/>
                </a:lnTo>
                <a:lnTo>
                  <a:pt x="20941" y="40658"/>
                </a:lnTo>
              </a:path>
              <a:path extrusionOk="0" h="262255" w="121919">
                <a:moveTo>
                  <a:pt x="103768" y="16269"/>
                </a:moveTo>
                <a:lnTo>
                  <a:pt x="98618" y="6659"/>
                </a:lnTo>
                <a:lnTo>
                  <a:pt x="97155" y="1435"/>
                </a:lnTo>
                <a:lnTo>
                  <a:pt x="99382" y="595"/>
                </a:lnTo>
                <a:lnTo>
                  <a:pt x="100959" y="0"/>
                </a:lnTo>
                <a:lnTo>
                  <a:pt x="104296" y="4211"/>
                </a:lnTo>
                <a:lnTo>
                  <a:pt x="118438" y="42668"/>
                </a:lnTo>
                <a:lnTo>
                  <a:pt x="121309" y="72247"/>
                </a:lnTo>
                <a:lnTo>
                  <a:pt x="120767" y="89539"/>
                </a:lnTo>
                <a:lnTo>
                  <a:pt x="115260" y="128904"/>
                </a:lnTo>
                <a:lnTo>
                  <a:pt x="97249" y="193689"/>
                </a:lnTo>
                <a:lnTo>
                  <a:pt x="84141" y="227339"/>
                </a:lnTo>
                <a:lnTo>
                  <a:pt x="68299" y="26182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77"/>
          <p:cNvGrpSpPr/>
          <p:nvPr/>
        </p:nvGrpSpPr>
        <p:grpSpPr>
          <a:xfrm>
            <a:off x="2936365" y="2326867"/>
            <a:ext cx="71600" cy="191287"/>
            <a:chOff x="2936365" y="2326867"/>
            <a:chExt cx="71600" cy="191287"/>
          </a:xfrm>
        </p:grpSpPr>
        <p:sp>
          <p:nvSpPr>
            <p:cNvPr id="404" name="Google Shape;404;p77"/>
            <p:cNvSpPr/>
            <p:nvPr/>
          </p:nvSpPr>
          <p:spPr>
            <a:xfrm>
              <a:off x="2968693" y="2326867"/>
              <a:ext cx="7620" cy="13335"/>
            </a:xfrm>
            <a:custGeom>
              <a:rect b="b" l="l" r="r" t="t"/>
              <a:pathLst>
                <a:path extrusionOk="0" h="13335" w="7619">
                  <a:moveTo>
                    <a:pt x="7555" y="13308"/>
                  </a:moveTo>
                  <a:lnTo>
                    <a:pt x="5793" y="3214"/>
                  </a:lnTo>
                  <a:lnTo>
                    <a:pt x="3275" y="0"/>
                  </a:lnTo>
                  <a:lnTo>
                    <a:pt x="0" y="366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5" name="Google Shape;405;p7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936365" y="2388934"/>
              <a:ext cx="71600" cy="1292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6" name="Google Shape;406;p7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449012" y="1737025"/>
            <a:ext cx="111518" cy="14914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77"/>
          <p:cNvSpPr/>
          <p:nvPr/>
        </p:nvSpPr>
        <p:spPr>
          <a:xfrm>
            <a:off x="3632127" y="1763673"/>
            <a:ext cx="86360" cy="80010"/>
          </a:xfrm>
          <a:custGeom>
            <a:rect b="b" l="l" r="r" t="t"/>
            <a:pathLst>
              <a:path extrusionOk="0" h="80010" w="86360">
                <a:moveTo>
                  <a:pt x="5883" y="19305"/>
                </a:moveTo>
                <a:lnTo>
                  <a:pt x="2957" y="17647"/>
                </a:lnTo>
                <a:lnTo>
                  <a:pt x="1154" y="16625"/>
                </a:lnTo>
                <a:lnTo>
                  <a:pt x="474" y="16239"/>
                </a:lnTo>
                <a:lnTo>
                  <a:pt x="0" y="15970"/>
                </a:lnTo>
                <a:lnTo>
                  <a:pt x="258" y="15794"/>
                </a:lnTo>
                <a:lnTo>
                  <a:pt x="1250" y="15711"/>
                </a:lnTo>
                <a:lnTo>
                  <a:pt x="2241" y="15629"/>
                </a:lnTo>
                <a:lnTo>
                  <a:pt x="4373" y="15451"/>
                </a:lnTo>
                <a:lnTo>
                  <a:pt x="7646" y="15179"/>
                </a:lnTo>
                <a:lnTo>
                  <a:pt x="15156" y="14012"/>
                </a:lnTo>
                <a:lnTo>
                  <a:pt x="30706" y="11093"/>
                </a:lnTo>
                <a:lnTo>
                  <a:pt x="54294" y="6422"/>
                </a:lnTo>
                <a:lnTo>
                  <a:pt x="85922" y="0"/>
                </a:lnTo>
              </a:path>
              <a:path extrusionOk="0" h="80010" w="86360">
                <a:moveTo>
                  <a:pt x="4767" y="79420"/>
                </a:moveTo>
                <a:lnTo>
                  <a:pt x="2559" y="79420"/>
                </a:lnTo>
                <a:lnTo>
                  <a:pt x="1409" y="79420"/>
                </a:lnTo>
                <a:lnTo>
                  <a:pt x="1250" y="79420"/>
                </a:lnTo>
                <a:lnTo>
                  <a:pt x="1929" y="79321"/>
                </a:lnTo>
                <a:lnTo>
                  <a:pt x="3354" y="79124"/>
                </a:lnTo>
                <a:lnTo>
                  <a:pt x="9174" y="78316"/>
                </a:lnTo>
                <a:lnTo>
                  <a:pt x="23605" y="76315"/>
                </a:lnTo>
                <a:lnTo>
                  <a:pt x="46646" y="73119"/>
                </a:lnTo>
                <a:lnTo>
                  <a:pt x="78297" y="6873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7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07501" y="3305392"/>
            <a:ext cx="143742" cy="167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21863" y="3322424"/>
            <a:ext cx="90834" cy="1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77"/>
          <p:cNvSpPr/>
          <p:nvPr/>
        </p:nvSpPr>
        <p:spPr>
          <a:xfrm>
            <a:off x="1008281" y="3272760"/>
            <a:ext cx="13335" cy="170815"/>
          </a:xfrm>
          <a:custGeom>
            <a:rect b="b" l="l" r="r" t="t"/>
            <a:pathLst>
              <a:path extrusionOk="0" h="170814" w="13334">
                <a:moveTo>
                  <a:pt x="13212" y="70696"/>
                </a:moveTo>
                <a:lnTo>
                  <a:pt x="4613" y="20219"/>
                </a:lnTo>
                <a:lnTo>
                  <a:pt x="271" y="568"/>
                </a:lnTo>
                <a:lnTo>
                  <a:pt x="139" y="0"/>
                </a:lnTo>
                <a:lnTo>
                  <a:pt x="72" y="1158"/>
                </a:lnTo>
                <a:lnTo>
                  <a:pt x="68" y="4043"/>
                </a:lnTo>
                <a:lnTo>
                  <a:pt x="62" y="9045"/>
                </a:lnTo>
                <a:lnTo>
                  <a:pt x="48" y="19722"/>
                </a:lnTo>
                <a:lnTo>
                  <a:pt x="28" y="36075"/>
                </a:lnTo>
                <a:lnTo>
                  <a:pt x="0" y="58103"/>
                </a:lnTo>
                <a:lnTo>
                  <a:pt x="58" y="81088"/>
                </a:lnTo>
                <a:lnTo>
                  <a:pt x="1316" y="127460"/>
                </a:lnTo>
                <a:lnTo>
                  <a:pt x="5590" y="163625"/>
                </a:lnTo>
                <a:lnTo>
                  <a:pt x="7430" y="170674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7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524966" y="3324034"/>
            <a:ext cx="124195" cy="105239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7"/>
          <p:cNvSpPr/>
          <p:nvPr/>
        </p:nvSpPr>
        <p:spPr>
          <a:xfrm>
            <a:off x="2058630" y="3303924"/>
            <a:ext cx="10160" cy="128270"/>
          </a:xfrm>
          <a:custGeom>
            <a:rect b="b" l="l" r="r" t="t"/>
            <a:pathLst>
              <a:path extrusionOk="0" h="128270" w="10160">
                <a:moveTo>
                  <a:pt x="1755" y="8195"/>
                </a:moveTo>
                <a:lnTo>
                  <a:pt x="681" y="3129"/>
                </a:lnTo>
                <a:lnTo>
                  <a:pt x="115" y="461"/>
                </a:lnTo>
                <a:lnTo>
                  <a:pt x="58" y="190"/>
                </a:lnTo>
                <a:lnTo>
                  <a:pt x="18" y="0"/>
                </a:lnTo>
                <a:lnTo>
                  <a:pt x="4" y="306"/>
                </a:lnTo>
                <a:lnTo>
                  <a:pt x="9" y="574"/>
                </a:lnTo>
                <a:lnTo>
                  <a:pt x="42" y="2515"/>
                </a:lnTo>
                <a:lnTo>
                  <a:pt x="104" y="6132"/>
                </a:lnTo>
                <a:lnTo>
                  <a:pt x="166" y="9747"/>
                </a:lnTo>
                <a:lnTo>
                  <a:pt x="1206" y="17217"/>
                </a:lnTo>
                <a:lnTo>
                  <a:pt x="3222" y="28543"/>
                </a:lnTo>
                <a:lnTo>
                  <a:pt x="4681" y="37166"/>
                </a:lnTo>
                <a:lnTo>
                  <a:pt x="9668" y="79141"/>
                </a:lnTo>
                <a:lnTo>
                  <a:pt x="10134" y="94505"/>
                </a:lnTo>
                <a:lnTo>
                  <a:pt x="9831" y="110687"/>
                </a:lnTo>
                <a:lnTo>
                  <a:pt x="8758" y="12768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7"/>
          <p:cNvSpPr/>
          <p:nvPr/>
        </p:nvSpPr>
        <p:spPr>
          <a:xfrm>
            <a:off x="1130452" y="3266844"/>
            <a:ext cx="15875" cy="146685"/>
          </a:xfrm>
          <a:custGeom>
            <a:rect b="b" l="l" r="r" t="t"/>
            <a:pathLst>
              <a:path extrusionOk="0" h="146685" w="15875">
                <a:moveTo>
                  <a:pt x="10377" y="50337"/>
                </a:moveTo>
                <a:lnTo>
                  <a:pt x="335" y="12861"/>
                </a:lnTo>
                <a:lnTo>
                  <a:pt x="211" y="8102"/>
                </a:lnTo>
                <a:lnTo>
                  <a:pt x="87" y="3343"/>
                </a:lnTo>
                <a:lnTo>
                  <a:pt x="20" y="771"/>
                </a:lnTo>
                <a:lnTo>
                  <a:pt x="9" y="385"/>
                </a:lnTo>
                <a:lnTo>
                  <a:pt x="0" y="0"/>
                </a:lnTo>
                <a:lnTo>
                  <a:pt x="74" y="167"/>
                </a:lnTo>
                <a:lnTo>
                  <a:pt x="234" y="888"/>
                </a:lnTo>
                <a:lnTo>
                  <a:pt x="394" y="1609"/>
                </a:lnTo>
                <a:lnTo>
                  <a:pt x="7449" y="42210"/>
                </a:lnTo>
                <a:lnTo>
                  <a:pt x="11968" y="96051"/>
                </a:lnTo>
                <a:lnTo>
                  <a:pt x="13744" y="120128"/>
                </a:lnTo>
                <a:lnTo>
                  <a:pt x="15581" y="14630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7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311936" y="3283364"/>
            <a:ext cx="101429" cy="15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769566" y="3293328"/>
            <a:ext cx="116985" cy="153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7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3283836" y="3266576"/>
            <a:ext cx="141820" cy="174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77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789336" y="3246517"/>
            <a:ext cx="108057" cy="19687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7"/>
          <p:cNvSpPr/>
          <p:nvPr/>
        </p:nvSpPr>
        <p:spPr>
          <a:xfrm>
            <a:off x="4296877" y="3247840"/>
            <a:ext cx="9525" cy="168910"/>
          </a:xfrm>
          <a:custGeom>
            <a:rect b="b" l="l" r="r" t="t"/>
            <a:pathLst>
              <a:path extrusionOk="0" h="168910" w="9525">
                <a:moveTo>
                  <a:pt x="7512" y="51481"/>
                </a:moveTo>
                <a:lnTo>
                  <a:pt x="8141" y="30106"/>
                </a:lnTo>
                <a:lnTo>
                  <a:pt x="8598" y="14574"/>
                </a:lnTo>
                <a:lnTo>
                  <a:pt x="8884" y="4885"/>
                </a:lnTo>
                <a:lnTo>
                  <a:pt x="8997" y="1039"/>
                </a:lnTo>
                <a:lnTo>
                  <a:pt x="9034" y="0"/>
                </a:lnTo>
                <a:lnTo>
                  <a:pt x="9036" y="290"/>
                </a:lnTo>
                <a:lnTo>
                  <a:pt x="9038" y="2496"/>
                </a:lnTo>
                <a:lnTo>
                  <a:pt x="6534" y="35143"/>
                </a:lnTo>
                <a:lnTo>
                  <a:pt x="5290" y="46585"/>
                </a:lnTo>
                <a:lnTo>
                  <a:pt x="1700" y="85188"/>
                </a:lnTo>
                <a:lnTo>
                  <a:pt x="0" y="126896"/>
                </a:lnTo>
                <a:lnTo>
                  <a:pt x="487" y="147687"/>
                </a:lnTo>
                <a:lnTo>
                  <a:pt x="1865" y="16843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7"/>
          <p:cNvSpPr/>
          <p:nvPr/>
        </p:nvSpPr>
        <p:spPr>
          <a:xfrm>
            <a:off x="4491887" y="3244538"/>
            <a:ext cx="19050" cy="149860"/>
          </a:xfrm>
          <a:custGeom>
            <a:rect b="b" l="l" r="r" t="t"/>
            <a:pathLst>
              <a:path extrusionOk="0" h="149860" w="19050">
                <a:moveTo>
                  <a:pt x="18930" y="0"/>
                </a:moveTo>
                <a:lnTo>
                  <a:pt x="10366" y="44640"/>
                </a:lnTo>
                <a:lnTo>
                  <a:pt x="9463" y="62079"/>
                </a:lnTo>
                <a:lnTo>
                  <a:pt x="7434" y="85409"/>
                </a:lnTo>
                <a:lnTo>
                  <a:pt x="4280" y="114627"/>
                </a:lnTo>
                <a:lnTo>
                  <a:pt x="0" y="14973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7"/>
          <p:cNvSpPr/>
          <p:nvPr/>
        </p:nvSpPr>
        <p:spPr>
          <a:xfrm>
            <a:off x="4891255" y="3223757"/>
            <a:ext cx="2540" cy="149860"/>
          </a:xfrm>
          <a:custGeom>
            <a:rect b="b" l="l" r="r" t="t"/>
            <a:pathLst>
              <a:path extrusionOk="0" h="149860" w="2539">
                <a:moveTo>
                  <a:pt x="958" y="27763"/>
                </a:moveTo>
                <a:lnTo>
                  <a:pt x="958" y="16163"/>
                </a:lnTo>
                <a:lnTo>
                  <a:pt x="958" y="7732"/>
                </a:lnTo>
                <a:lnTo>
                  <a:pt x="958" y="2471"/>
                </a:lnTo>
                <a:lnTo>
                  <a:pt x="958" y="379"/>
                </a:lnTo>
                <a:lnTo>
                  <a:pt x="964" y="0"/>
                </a:lnTo>
                <a:lnTo>
                  <a:pt x="2013" y="48574"/>
                </a:lnTo>
                <a:lnTo>
                  <a:pt x="1914" y="68103"/>
                </a:lnTo>
                <a:lnTo>
                  <a:pt x="1546" y="91422"/>
                </a:lnTo>
                <a:lnTo>
                  <a:pt x="908" y="118532"/>
                </a:lnTo>
                <a:lnTo>
                  <a:pt x="0" y="14943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7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4963612" y="3188679"/>
            <a:ext cx="87166" cy="2066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2" name="Google Shape;422;p77"/>
          <p:cNvGrpSpPr/>
          <p:nvPr/>
        </p:nvGrpSpPr>
        <p:grpSpPr>
          <a:xfrm>
            <a:off x="5387754" y="3213315"/>
            <a:ext cx="169117" cy="182442"/>
            <a:chOff x="5387754" y="3213315"/>
            <a:chExt cx="169117" cy="182442"/>
          </a:xfrm>
        </p:grpSpPr>
        <p:sp>
          <p:nvSpPr>
            <p:cNvPr id="423" name="Google Shape;423;p77"/>
            <p:cNvSpPr/>
            <p:nvPr/>
          </p:nvSpPr>
          <p:spPr>
            <a:xfrm>
              <a:off x="5387754" y="3228752"/>
              <a:ext cx="13970" cy="167005"/>
            </a:xfrm>
            <a:custGeom>
              <a:rect b="b" l="l" r="r" t="t"/>
              <a:pathLst>
                <a:path extrusionOk="0" h="167004" w="13970">
                  <a:moveTo>
                    <a:pt x="12327" y="0"/>
                  </a:moveTo>
                  <a:lnTo>
                    <a:pt x="13799" y="13302"/>
                  </a:lnTo>
                  <a:lnTo>
                    <a:pt x="13329" y="29526"/>
                  </a:lnTo>
                  <a:lnTo>
                    <a:pt x="10918" y="48672"/>
                  </a:lnTo>
                  <a:lnTo>
                    <a:pt x="6564" y="70739"/>
                  </a:lnTo>
                  <a:lnTo>
                    <a:pt x="2461" y="93519"/>
                  </a:lnTo>
                  <a:lnTo>
                    <a:pt x="272" y="117127"/>
                  </a:lnTo>
                  <a:lnTo>
                    <a:pt x="0" y="141566"/>
                  </a:lnTo>
                  <a:lnTo>
                    <a:pt x="1642" y="166834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4" name="Google Shape;424;p7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5446892" y="3213315"/>
              <a:ext cx="109979" cy="1761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77"/>
          <p:cNvSpPr/>
          <p:nvPr/>
        </p:nvSpPr>
        <p:spPr>
          <a:xfrm>
            <a:off x="5844790" y="3230203"/>
            <a:ext cx="10160" cy="144780"/>
          </a:xfrm>
          <a:custGeom>
            <a:rect b="b" l="l" r="r" t="t"/>
            <a:pathLst>
              <a:path extrusionOk="0" h="144779" w="10160">
                <a:moveTo>
                  <a:pt x="4800" y="42313"/>
                </a:moveTo>
                <a:lnTo>
                  <a:pt x="4467" y="35056"/>
                </a:lnTo>
                <a:lnTo>
                  <a:pt x="4699" y="27660"/>
                </a:lnTo>
                <a:lnTo>
                  <a:pt x="5497" y="20126"/>
                </a:lnTo>
                <a:lnTo>
                  <a:pt x="6859" y="12453"/>
                </a:lnTo>
                <a:lnTo>
                  <a:pt x="8318" y="5590"/>
                </a:lnTo>
                <a:lnTo>
                  <a:pt x="9139" y="1726"/>
                </a:lnTo>
                <a:lnTo>
                  <a:pt x="9322" y="863"/>
                </a:lnTo>
                <a:lnTo>
                  <a:pt x="9506" y="0"/>
                </a:lnTo>
                <a:lnTo>
                  <a:pt x="9595" y="324"/>
                </a:lnTo>
                <a:lnTo>
                  <a:pt x="9590" y="1835"/>
                </a:lnTo>
                <a:lnTo>
                  <a:pt x="9585" y="3346"/>
                </a:lnTo>
                <a:lnTo>
                  <a:pt x="9562" y="10106"/>
                </a:lnTo>
                <a:lnTo>
                  <a:pt x="7095" y="51399"/>
                </a:lnTo>
                <a:lnTo>
                  <a:pt x="5251" y="62163"/>
                </a:lnTo>
                <a:lnTo>
                  <a:pt x="2606" y="79452"/>
                </a:lnTo>
                <a:lnTo>
                  <a:pt x="855" y="98929"/>
                </a:lnTo>
                <a:lnTo>
                  <a:pt x="0" y="120594"/>
                </a:lnTo>
                <a:lnTo>
                  <a:pt x="38" y="14444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7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5949897" y="3195411"/>
            <a:ext cx="125738" cy="1880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7" name="Google Shape;427;p77"/>
          <p:cNvGrpSpPr/>
          <p:nvPr/>
        </p:nvGrpSpPr>
        <p:grpSpPr>
          <a:xfrm>
            <a:off x="6395237" y="3147463"/>
            <a:ext cx="173230" cy="198129"/>
            <a:chOff x="6395237" y="3147463"/>
            <a:chExt cx="173230" cy="198129"/>
          </a:xfrm>
        </p:grpSpPr>
        <p:sp>
          <p:nvSpPr>
            <p:cNvPr id="428" name="Google Shape;428;p77"/>
            <p:cNvSpPr/>
            <p:nvPr/>
          </p:nvSpPr>
          <p:spPr>
            <a:xfrm>
              <a:off x="6395237" y="3187963"/>
              <a:ext cx="24765" cy="120014"/>
            </a:xfrm>
            <a:custGeom>
              <a:rect b="b" l="l" r="r" t="t"/>
              <a:pathLst>
                <a:path extrusionOk="0" h="120014" w="24764">
                  <a:moveTo>
                    <a:pt x="24242" y="17212"/>
                  </a:moveTo>
                  <a:lnTo>
                    <a:pt x="23966" y="5732"/>
                  </a:lnTo>
                  <a:lnTo>
                    <a:pt x="23317" y="0"/>
                  </a:lnTo>
                  <a:lnTo>
                    <a:pt x="22294" y="15"/>
                  </a:lnTo>
                  <a:lnTo>
                    <a:pt x="20896" y="5779"/>
                  </a:lnTo>
                  <a:lnTo>
                    <a:pt x="18345" y="19696"/>
                  </a:lnTo>
                  <a:lnTo>
                    <a:pt x="14012" y="43332"/>
                  </a:lnTo>
                  <a:lnTo>
                    <a:pt x="7897" y="76687"/>
                  </a:lnTo>
                  <a:lnTo>
                    <a:pt x="0" y="11976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9" name="Google Shape;429;p7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6463470" y="3147463"/>
              <a:ext cx="104997" cy="1981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0" name="Google Shape;430;p77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940372" y="3143130"/>
            <a:ext cx="162445" cy="16969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77"/>
          <p:cNvSpPr/>
          <p:nvPr/>
        </p:nvSpPr>
        <p:spPr>
          <a:xfrm>
            <a:off x="7197437" y="3119923"/>
            <a:ext cx="15240" cy="161290"/>
          </a:xfrm>
          <a:custGeom>
            <a:rect b="b" l="l" r="r" t="t"/>
            <a:pathLst>
              <a:path extrusionOk="0" h="161289" w="15240">
                <a:moveTo>
                  <a:pt x="2348" y="30226"/>
                </a:moveTo>
                <a:lnTo>
                  <a:pt x="714" y="16572"/>
                </a:lnTo>
                <a:lnTo>
                  <a:pt x="0" y="6983"/>
                </a:lnTo>
                <a:lnTo>
                  <a:pt x="205" y="1459"/>
                </a:lnTo>
                <a:lnTo>
                  <a:pt x="1330" y="0"/>
                </a:lnTo>
                <a:lnTo>
                  <a:pt x="2826" y="541"/>
                </a:lnTo>
                <a:lnTo>
                  <a:pt x="13063" y="41423"/>
                </a:lnTo>
                <a:lnTo>
                  <a:pt x="14809" y="71182"/>
                </a:lnTo>
                <a:lnTo>
                  <a:pt x="14203" y="95656"/>
                </a:lnTo>
                <a:lnTo>
                  <a:pt x="12312" y="125578"/>
                </a:lnTo>
                <a:lnTo>
                  <a:pt x="9137" y="16095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77"/>
          <p:cNvGrpSpPr/>
          <p:nvPr/>
        </p:nvGrpSpPr>
        <p:grpSpPr>
          <a:xfrm>
            <a:off x="1373962" y="3662272"/>
            <a:ext cx="1572260" cy="782320"/>
            <a:chOff x="1373962" y="3662272"/>
            <a:chExt cx="1572260" cy="782320"/>
          </a:xfrm>
        </p:grpSpPr>
        <p:pic>
          <p:nvPicPr>
            <p:cNvPr id="433" name="Google Shape;433;p7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669370" y="3843144"/>
              <a:ext cx="199775" cy="2695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7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888448" y="3846458"/>
              <a:ext cx="84013" cy="1018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7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2111243" y="3900429"/>
              <a:ext cx="292534" cy="214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7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425069" y="3959506"/>
              <a:ext cx="143166" cy="1377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77"/>
            <p:cNvSpPr/>
            <p:nvPr/>
          </p:nvSpPr>
          <p:spPr>
            <a:xfrm>
              <a:off x="1373962" y="3662272"/>
              <a:ext cx="1572260" cy="782320"/>
            </a:xfrm>
            <a:custGeom>
              <a:rect b="b" l="l" r="r" t="t"/>
              <a:pathLst>
                <a:path extrusionOk="0" h="782320" w="1572260">
                  <a:moveTo>
                    <a:pt x="824477" y="82494"/>
                  </a:moveTo>
                  <a:lnTo>
                    <a:pt x="802197" y="48961"/>
                  </a:lnTo>
                  <a:lnTo>
                    <a:pt x="759391" y="36332"/>
                  </a:lnTo>
                  <a:lnTo>
                    <a:pt x="702359" y="26149"/>
                  </a:lnTo>
                  <a:lnTo>
                    <a:pt x="650084" y="19409"/>
                  </a:lnTo>
                  <a:lnTo>
                    <a:pt x="585031" y="14267"/>
                  </a:lnTo>
                  <a:lnTo>
                    <a:pt x="505981" y="12251"/>
                  </a:lnTo>
                  <a:lnTo>
                    <a:pt x="462999" y="12500"/>
                  </a:lnTo>
                  <a:lnTo>
                    <a:pt x="420098" y="13700"/>
                  </a:lnTo>
                  <a:lnTo>
                    <a:pt x="377279" y="15851"/>
                  </a:lnTo>
                  <a:lnTo>
                    <a:pt x="334541" y="18953"/>
                  </a:lnTo>
                  <a:lnTo>
                    <a:pt x="293309" y="22343"/>
                  </a:lnTo>
                  <a:lnTo>
                    <a:pt x="255004" y="25359"/>
                  </a:lnTo>
                  <a:lnTo>
                    <a:pt x="187177" y="30268"/>
                  </a:lnTo>
                  <a:lnTo>
                    <a:pt x="132510" y="33789"/>
                  </a:lnTo>
                  <a:lnTo>
                    <a:pt x="92450" y="36025"/>
                  </a:lnTo>
                  <a:lnTo>
                    <a:pt x="77248" y="36935"/>
                  </a:lnTo>
                  <a:lnTo>
                    <a:pt x="36445" y="43267"/>
                  </a:lnTo>
                  <a:lnTo>
                    <a:pt x="22844" y="82122"/>
                  </a:lnTo>
                  <a:lnTo>
                    <a:pt x="18921" y="117611"/>
                  </a:lnTo>
                  <a:lnTo>
                    <a:pt x="16990" y="134396"/>
                  </a:lnTo>
                  <a:lnTo>
                    <a:pt x="15096" y="149672"/>
                  </a:lnTo>
                  <a:lnTo>
                    <a:pt x="13239" y="163437"/>
                  </a:lnTo>
                  <a:lnTo>
                    <a:pt x="11434" y="176544"/>
                  </a:lnTo>
                  <a:lnTo>
                    <a:pt x="9698" y="189844"/>
                  </a:lnTo>
                  <a:lnTo>
                    <a:pt x="4982" y="231113"/>
                  </a:lnTo>
                  <a:lnTo>
                    <a:pt x="2045" y="277178"/>
                  </a:lnTo>
                  <a:lnTo>
                    <a:pt x="657" y="328177"/>
                  </a:lnTo>
                  <a:lnTo>
                    <a:pt x="122" y="381958"/>
                  </a:lnTo>
                  <a:lnTo>
                    <a:pt x="0" y="416836"/>
                  </a:lnTo>
                  <a:lnTo>
                    <a:pt x="156" y="434007"/>
                  </a:lnTo>
                  <a:lnTo>
                    <a:pt x="2721" y="485211"/>
                  </a:lnTo>
                  <a:lnTo>
                    <a:pt x="9135" y="533436"/>
                  </a:lnTo>
                  <a:lnTo>
                    <a:pt x="20851" y="579806"/>
                  </a:lnTo>
                  <a:lnTo>
                    <a:pt x="32937" y="616160"/>
                  </a:lnTo>
                  <a:lnTo>
                    <a:pt x="49038" y="660411"/>
                  </a:lnTo>
                  <a:lnTo>
                    <a:pt x="67641" y="699212"/>
                  </a:lnTo>
                  <a:lnTo>
                    <a:pt x="100942" y="726252"/>
                  </a:lnTo>
                  <a:lnTo>
                    <a:pt x="139287" y="740757"/>
                  </a:lnTo>
                  <a:lnTo>
                    <a:pt x="176640" y="750815"/>
                  </a:lnTo>
                  <a:lnTo>
                    <a:pt x="223457" y="760542"/>
                  </a:lnTo>
                  <a:lnTo>
                    <a:pt x="281259" y="769577"/>
                  </a:lnTo>
                  <a:lnTo>
                    <a:pt x="325795" y="774668"/>
                  </a:lnTo>
                  <a:lnTo>
                    <a:pt x="374730" y="778435"/>
                  </a:lnTo>
                  <a:lnTo>
                    <a:pt x="430198" y="780897"/>
                  </a:lnTo>
                  <a:lnTo>
                    <a:pt x="494331" y="782070"/>
                  </a:lnTo>
                  <a:lnTo>
                    <a:pt x="529630" y="782177"/>
                  </a:lnTo>
                  <a:lnTo>
                    <a:pt x="567060" y="781967"/>
                  </a:lnTo>
                  <a:lnTo>
                    <a:pt x="606622" y="781442"/>
                  </a:lnTo>
                  <a:lnTo>
                    <a:pt x="648315" y="780601"/>
                  </a:lnTo>
                  <a:lnTo>
                    <a:pt x="691377" y="779510"/>
                  </a:lnTo>
                  <a:lnTo>
                    <a:pt x="735045" y="778235"/>
                  </a:lnTo>
                  <a:lnTo>
                    <a:pt x="779318" y="776775"/>
                  </a:lnTo>
                  <a:lnTo>
                    <a:pt x="824197" y="775131"/>
                  </a:lnTo>
                  <a:lnTo>
                    <a:pt x="869672" y="773432"/>
                  </a:lnTo>
                  <a:lnTo>
                    <a:pt x="915733" y="771807"/>
                  </a:lnTo>
                  <a:lnTo>
                    <a:pt x="962380" y="770257"/>
                  </a:lnTo>
                  <a:lnTo>
                    <a:pt x="1009614" y="768781"/>
                  </a:lnTo>
                  <a:lnTo>
                    <a:pt x="1056621" y="767417"/>
                  </a:lnTo>
                  <a:lnTo>
                    <a:pt x="1102588" y="766202"/>
                  </a:lnTo>
                  <a:lnTo>
                    <a:pt x="1147515" y="765136"/>
                  </a:lnTo>
                  <a:lnTo>
                    <a:pt x="1191402" y="764219"/>
                  </a:lnTo>
                  <a:lnTo>
                    <a:pt x="1233213" y="763458"/>
                  </a:lnTo>
                  <a:lnTo>
                    <a:pt x="1271915" y="762859"/>
                  </a:lnTo>
                  <a:lnTo>
                    <a:pt x="1339989" y="762149"/>
                  </a:lnTo>
                  <a:lnTo>
                    <a:pt x="1369678" y="762021"/>
                  </a:lnTo>
                  <a:lnTo>
                    <a:pt x="1396889" y="762023"/>
                  </a:lnTo>
                  <a:lnTo>
                    <a:pt x="1443880" y="762421"/>
                  </a:lnTo>
                  <a:lnTo>
                    <a:pt x="1497485" y="763984"/>
                  </a:lnTo>
                  <a:lnTo>
                    <a:pt x="1522902" y="765506"/>
                  </a:lnTo>
                  <a:lnTo>
                    <a:pt x="1532910" y="766063"/>
                  </a:lnTo>
                  <a:lnTo>
                    <a:pt x="1541177" y="766431"/>
                  </a:lnTo>
                  <a:lnTo>
                    <a:pt x="1547705" y="766609"/>
                  </a:lnTo>
                  <a:lnTo>
                    <a:pt x="1555247" y="766721"/>
                  </a:lnTo>
                  <a:lnTo>
                    <a:pt x="1560714" y="765547"/>
                  </a:lnTo>
                  <a:lnTo>
                    <a:pt x="1572084" y="729014"/>
                  </a:lnTo>
                  <a:lnTo>
                    <a:pt x="1572238" y="720602"/>
                  </a:lnTo>
                  <a:lnTo>
                    <a:pt x="1572126" y="711206"/>
                  </a:lnTo>
                  <a:lnTo>
                    <a:pt x="1571645" y="700738"/>
                  </a:lnTo>
                  <a:lnTo>
                    <a:pt x="1570794" y="689199"/>
                  </a:lnTo>
                  <a:lnTo>
                    <a:pt x="1569573" y="676588"/>
                  </a:lnTo>
                  <a:lnTo>
                    <a:pt x="1568125" y="662884"/>
                  </a:lnTo>
                  <a:lnTo>
                    <a:pt x="1566594" y="648063"/>
                  </a:lnTo>
                  <a:lnTo>
                    <a:pt x="1561588" y="597246"/>
                  </a:lnTo>
                  <a:lnTo>
                    <a:pt x="1557124" y="541162"/>
                  </a:lnTo>
                  <a:lnTo>
                    <a:pt x="1554708" y="501350"/>
                  </a:lnTo>
                  <a:lnTo>
                    <a:pt x="1552804" y="459292"/>
                  </a:lnTo>
                  <a:lnTo>
                    <a:pt x="1551464" y="416282"/>
                  </a:lnTo>
                  <a:lnTo>
                    <a:pt x="1550740" y="373615"/>
                  </a:lnTo>
                  <a:lnTo>
                    <a:pt x="1550417" y="332184"/>
                  </a:lnTo>
                  <a:lnTo>
                    <a:pt x="1550282" y="292881"/>
                  </a:lnTo>
                  <a:lnTo>
                    <a:pt x="1550350" y="274048"/>
                  </a:lnTo>
                  <a:lnTo>
                    <a:pt x="1551617" y="220975"/>
                  </a:lnTo>
                  <a:lnTo>
                    <a:pt x="1553904" y="173970"/>
                  </a:lnTo>
                  <a:lnTo>
                    <a:pt x="1554765" y="159855"/>
                  </a:lnTo>
                  <a:lnTo>
                    <a:pt x="1555566" y="146692"/>
                  </a:lnTo>
                  <a:lnTo>
                    <a:pt x="1556199" y="134654"/>
                  </a:lnTo>
                  <a:lnTo>
                    <a:pt x="1556665" y="123740"/>
                  </a:lnTo>
                  <a:lnTo>
                    <a:pt x="1556963" y="113951"/>
                  </a:lnTo>
                  <a:lnTo>
                    <a:pt x="1556965" y="104983"/>
                  </a:lnTo>
                  <a:lnTo>
                    <a:pt x="1556542" y="96531"/>
                  </a:lnTo>
                  <a:lnTo>
                    <a:pt x="1544685" y="55689"/>
                  </a:lnTo>
                  <a:lnTo>
                    <a:pt x="1513508" y="23053"/>
                  </a:lnTo>
                  <a:lnTo>
                    <a:pt x="1476496" y="8410"/>
                  </a:lnTo>
                  <a:lnTo>
                    <a:pt x="1425063" y="1436"/>
                  </a:lnTo>
                  <a:lnTo>
                    <a:pt x="1374547" y="0"/>
                  </a:lnTo>
                  <a:lnTo>
                    <a:pt x="1344317" y="416"/>
                  </a:lnTo>
                  <a:lnTo>
                    <a:pt x="1274005" y="4066"/>
                  </a:lnTo>
                  <a:lnTo>
                    <a:pt x="1233923" y="7299"/>
                  </a:lnTo>
                  <a:lnTo>
                    <a:pt x="1191473" y="11077"/>
                  </a:lnTo>
                  <a:lnTo>
                    <a:pt x="1147573" y="15003"/>
                  </a:lnTo>
                  <a:lnTo>
                    <a:pt x="1102223" y="19078"/>
                  </a:lnTo>
                  <a:lnTo>
                    <a:pt x="1055422" y="23301"/>
                  </a:lnTo>
                  <a:lnTo>
                    <a:pt x="1008819" y="27303"/>
                  </a:lnTo>
                  <a:lnTo>
                    <a:pt x="964065" y="30714"/>
                  </a:lnTo>
                  <a:lnTo>
                    <a:pt x="921159" y="33535"/>
                  </a:lnTo>
                  <a:lnTo>
                    <a:pt x="880102" y="35765"/>
                  </a:lnTo>
                  <a:lnTo>
                    <a:pt x="841305" y="37469"/>
                  </a:lnTo>
                  <a:lnTo>
                    <a:pt x="771730" y="39488"/>
                  </a:lnTo>
                  <a:lnTo>
                    <a:pt x="740952" y="39804"/>
                  </a:lnTo>
                  <a:lnTo>
                    <a:pt x="698375" y="38310"/>
                  </a:lnTo>
                  <a:lnTo>
                    <a:pt x="661275" y="33569"/>
                  </a:lnTo>
                  <a:lnTo>
                    <a:pt x="629652" y="25581"/>
                  </a:lnTo>
                  <a:lnTo>
                    <a:pt x="603506" y="1434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77"/>
          <p:cNvGrpSpPr/>
          <p:nvPr/>
        </p:nvGrpSpPr>
        <p:grpSpPr>
          <a:xfrm>
            <a:off x="3842864" y="1722153"/>
            <a:ext cx="246185" cy="223070"/>
            <a:chOff x="3842864" y="1722153"/>
            <a:chExt cx="246185" cy="223070"/>
          </a:xfrm>
        </p:grpSpPr>
        <p:pic>
          <p:nvPicPr>
            <p:cNvPr id="439" name="Google Shape;439;p7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842864" y="1722153"/>
              <a:ext cx="246185" cy="223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77"/>
            <p:cNvSpPr/>
            <p:nvPr/>
          </p:nvSpPr>
          <p:spPr>
            <a:xfrm>
              <a:off x="3919466" y="1743527"/>
              <a:ext cx="114300" cy="144145"/>
            </a:xfrm>
            <a:custGeom>
              <a:rect b="b" l="l" r="r" t="t"/>
              <a:pathLst>
                <a:path extrusionOk="0" h="144144" w="114300">
                  <a:moveTo>
                    <a:pt x="114135" y="42076"/>
                  </a:moveTo>
                  <a:lnTo>
                    <a:pt x="95349" y="7081"/>
                  </a:lnTo>
                  <a:lnTo>
                    <a:pt x="79054" y="0"/>
                  </a:lnTo>
                  <a:lnTo>
                    <a:pt x="72218" y="2289"/>
                  </a:lnTo>
                  <a:lnTo>
                    <a:pt x="46969" y="41762"/>
                  </a:lnTo>
                  <a:lnTo>
                    <a:pt x="41384" y="88658"/>
                  </a:lnTo>
                  <a:lnTo>
                    <a:pt x="48985" y="131461"/>
                  </a:lnTo>
                  <a:lnTo>
                    <a:pt x="85129" y="105593"/>
                  </a:lnTo>
                  <a:lnTo>
                    <a:pt x="95162" y="67521"/>
                  </a:lnTo>
                  <a:lnTo>
                    <a:pt x="85468" y="28356"/>
                  </a:lnTo>
                  <a:lnTo>
                    <a:pt x="49511" y="13459"/>
                  </a:lnTo>
                  <a:lnTo>
                    <a:pt x="18581" y="43473"/>
                  </a:lnTo>
                  <a:lnTo>
                    <a:pt x="10165" y="87892"/>
                  </a:lnTo>
                  <a:lnTo>
                    <a:pt x="22701" y="128657"/>
                  </a:lnTo>
                  <a:lnTo>
                    <a:pt x="63800" y="121421"/>
                  </a:lnTo>
                  <a:lnTo>
                    <a:pt x="86966" y="89139"/>
                  </a:lnTo>
                  <a:lnTo>
                    <a:pt x="93783" y="48525"/>
                  </a:lnTo>
                  <a:lnTo>
                    <a:pt x="62650" y="23621"/>
                  </a:lnTo>
                  <a:lnTo>
                    <a:pt x="29358" y="44901"/>
                  </a:lnTo>
                  <a:lnTo>
                    <a:pt x="19562" y="84239"/>
                  </a:lnTo>
                  <a:lnTo>
                    <a:pt x="22507" y="123852"/>
                  </a:lnTo>
                  <a:lnTo>
                    <a:pt x="51281" y="143723"/>
                  </a:lnTo>
                  <a:lnTo>
                    <a:pt x="59173" y="142833"/>
                  </a:lnTo>
                  <a:lnTo>
                    <a:pt x="96821" y="112408"/>
                  </a:lnTo>
                  <a:lnTo>
                    <a:pt x="111004" y="74450"/>
                  </a:lnTo>
                  <a:lnTo>
                    <a:pt x="94606" y="36834"/>
                  </a:lnTo>
                  <a:lnTo>
                    <a:pt x="55973" y="25947"/>
                  </a:lnTo>
                  <a:lnTo>
                    <a:pt x="14360" y="44074"/>
                  </a:lnTo>
                  <a:lnTo>
                    <a:pt x="0" y="87699"/>
                  </a:lnTo>
                  <a:lnTo>
                    <a:pt x="4281" y="96081"/>
                  </a:lnTo>
                  <a:lnTo>
                    <a:pt x="16521" y="97594"/>
                  </a:lnTo>
                  <a:lnTo>
                    <a:pt x="36718" y="92239"/>
                  </a:lnTo>
                  <a:lnTo>
                    <a:pt x="64873" y="80016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8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Display this AP - 1,3,5,7,9.. upto ‘n’ terms.</a:t>
            </a:r>
            <a:endParaRPr/>
          </a:p>
        </p:txBody>
      </p:sp>
      <p:grpSp>
        <p:nvGrpSpPr>
          <p:cNvPr id="446" name="Google Shape;446;p78"/>
          <p:cNvGrpSpPr/>
          <p:nvPr/>
        </p:nvGrpSpPr>
        <p:grpSpPr>
          <a:xfrm>
            <a:off x="1346986" y="1296057"/>
            <a:ext cx="178450" cy="193677"/>
            <a:chOff x="1346986" y="1296057"/>
            <a:chExt cx="178450" cy="193677"/>
          </a:xfrm>
        </p:grpSpPr>
        <p:sp>
          <p:nvSpPr>
            <p:cNvPr id="447" name="Google Shape;447;p78"/>
            <p:cNvSpPr/>
            <p:nvPr/>
          </p:nvSpPr>
          <p:spPr>
            <a:xfrm>
              <a:off x="1346986" y="1423105"/>
              <a:ext cx="43815" cy="5715"/>
            </a:xfrm>
            <a:custGeom>
              <a:rect b="b" l="l" r="r" t="t"/>
              <a:pathLst>
                <a:path extrusionOk="0" h="5715" w="43815">
                  <a:moveTo>
                    <a:pt x="10465" y="2579"/>
                  </a:moveTo>
                  <a:lnTo>
                    <a:pt x="4150" y="4299"/>
                  </a:lnTo>
                  <a:lnTo>
                    <a:pt x="766" y="5219"/>
                  </a:lnTo>
                  <a:lnTo>
                    <a:pt x="316" y="5342"/>
                  </a:lnTo>
                  <a:lnTo>
                    <a:pt x="0" y="5428"/>
                  </a:lnTo>
                  <a:lnTo>
                    <a:pt x="495" y="5390"/>
                  </a:lnTo>
                  <a:lnTo>
                    <a:pt x="1805" y="5227"/>
                  </a:lnTo>
                  <a:lnTo>
                    <a:pt x="5471" y="4770"/>
                  </a:lnTo>
                  <a:lnTo>
                    <a:pt x="13680" y="3746"/>
                  </a:lnTo>
                  <a:lnTo>
                    <a:pt x="26432" y="2156"/>
                  </a:lnTo>
                  <a:lnTo>
                    <a:pt x="43727" y="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" name="Google Shape;448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27854" y="1296057"/>
              <a:ext cx="97582" cy="1936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" name="Google Shape;449;p78"/>
          <p:cNvGrpSpPr/>
          <p:nvPr/>
        </p:nvGrpSpPr>
        <p:grpSpPr>
          <a:xfrm>
            <a:off x="606226" y="1292907"/>
            <a:ext cx="895553" cy="386358"/>
            <a:chOff x="606226" y="1292907"/>
            <a:chExt cx="895553" cy="386358"/>
          </a:xfrm>
        </p:grpSpPr>
        <p:pic>
          <p:nvPicPr>
            <p:cNvPr id="450" name="Google Shape;450;p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6226" y="1335429"/>
              <a:ext cx="169896" cy="2101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p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06127" y="1292907"/>
              <a:ext cx="457206" cy="235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2" name="Google Shape;452;p78"/>
            <p:cNvSpPr/>
            <p:nvPr/>
          </p:nvSpPr>
          <p:spPr>
            <a:xfrm>
              <a:off x="763274" y="1596715"/>
              <a:ext cx="738505" cy="82550"/>
            </a:xfrm>
            <a:custGeom>
              <a:rect b="b" l="l" r="r" t="t"/>
              <a:pathLst>
                <a:path extrusionOk="0" h="82550" w="738505">
                  <a:moveTo>
                    <a:pt x="0" y="82034"/>
                  </a:moveTo>
                  <a:lnTo>
                    <a:pt x="49137" y="60947"/>
                  </a:lnTo>
                  <a:lnTo>
                    <a:pt x="119488" y="60037"/>
                  </a:lnTo>
                  <a:lnTo>
                    <a:pt x="164105" y="59341"/>
                  </a:lnTo>
                  <a:lnTo>
                    <a:pt x="207959" y="57553"/>
                  </a:lnTo>
                  <a:lnTo>
                    <a:pt x="251049" y="54674"/>
                  </a:lnTo>
                  <a:lnTo>
                    <a:pt x="293376" y="50702"/>
                  </a:lnTo>
                  <a:lnTo>
                    <a:pt x="335473" y="45826"/>
                  </a:lnTo>
                  <a:lnTo>
                    <a:pt x="377872" y="40232"/>
                  </a:lnTo>
                  <a:lnTo>
                    <a:pt x="420573" y="33920"/>
                  </a:lnTo>
                  <a:lnTo>
                    <a:pt x="463575" y="26890"/>
                  </a:lnTo>
                  <a:lnTo>
                    <a:pt x="504939" y="19999"/>
                  </a:lnTo>
                  <a:lnTo>
                    <a:pt x="542723" y="14105"/>
                  </a:lnTo>
                  <a:lnTo>
                    <a:pt x="607550" y="5310"/>
                  </a:lnTo>
                  <a:lnTo>
                    <a:pt x="657202" y="683"/>
                  </a:lnTo>
                  <a:lnTo>
                    <a:pt x="676017" y="0"/>
                  </a:lnTo>
                  <a:lnTo>
                    <a:pt x="690825" y="403"/>
                  </a:lnTo>
                  <a:lnTo>
                    <a:pt x="708864" y="2393"/>
                  </a:lnTo>
                  <a:lnTo>
                    <a:pt x="722820" y="5393"/>
                  </a:lnTo>
                  <a:lnTo>
                    <a:pt x="732694" y="9402"/>
                  </a:lnTo>
                  <a:lnTo>
                    <a:pt x="738486" y="1442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78"/>
          <p:cNvSpPr/>
          <p:nvPr/>
        </p:nvSpPr>
        <p:spPr>
          <a:xfrm>
            <a:off x="1657015" y="1419479"/>
            <a:ext cx="19685" cy="635"/>
          </a:xfrm>
          <a:custGeom>
            <a:rect b="b" l="l" r="r" t="t"/>
            <a:pathLst>
              <a:path extrusionOk="0" h="634" w="19685">
                <a:moveTo>
                  <a:pt x="19115" y="484"/>
                </a:moveTo>
                <a:lnTo>
                  <a:pt x="12743" y="322"/>
                </a:lnTo>
                <a:lnTo>
                  <a:pt x="6371" y="161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78"/>
          <p:cNvSpPr/>
          <p:nvPr/>
        </p:nvSpPr>
        <p:spPr>
          <a:xfrm>
            <a:off x="1647248" y="1501700"/>
            <a:ext cx="16510" cy="3175"/>
          </a:xfrm>
          <a:custGeom>
            <a:rect b="b" l="l" r="r" t="t"/>
            <a:pathLst>
              <a:path extrusionOk="0" h="3175" w="16510">
                <a:moveTo>
                  <a:pt x="16464" y="3102"/>
                </a:moveTo>
                <a:lnTo>
                  <a:pt x="10976" y="2067"/>
                </a:lnTo>
                <a:lnTo>
                  <a:pt x="5488" y="1033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5" name="Google Shape;455;p78"/>
          <p:cNvGrpSpPr/>
          <p:nvPr/>
        </p:nvGrpSpPr>
        <p:grpSpPr>
          <a:xfrm>
            <a:off x="1973254" y="1316462"/>
            <a:ext cx="545486" cy="241101"/>
            <a:chOff x="1973254" y="1316462"/>
            <a:chExt cx="545486" cy="241101"/>
          </a:xfrm>
        </p:grpSpPr>
        <p:pic>
          <p:nvPicPr>
            <p:cNvPr id="456" name="Google Shape;456;p7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73254" y="1319689"/>
              <a:ext cx="164301" cy="2342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180844" y="1316462"/>
              <a:ext cx="337896" cy="2411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78"/>
          <p:cNvGrpSpPr/>
          <p:nvPr/>
        </p:nvGrpSpPr>
        <p:grpSpPr>
          <a:xfrm>
            <a:off x="2739749" y="1288773"/>
            <a:ext cx="756809" cy="236201"/>
            <a:chOff x="2739749" y="1288773"/>
            <a:chExt cx="756809" cy="236201"/>
          </a:xfrm>
        </p:grpSpPr>
        <p:pic>
          <p:nvPicPr>
            <p:cNvPr id="459" name="Google Shape;459;p7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39749" y="1288773"/>
              <a:ext cx="273432" cy="236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0" name="Google Shape;460;p78"/>
            <p:cNvSpPr/>
            <p:nvPr/>
          </p:nvSpPr>
          <p:spPr>
            <a:xfrm>
              <a:off x="3016836" y="1388681"/>
              <a:ext cx="266065" cy="104139"/>
            </a:xfrm>
            <a:custGeom>
              <a:rect b="b" l="l" r="r" t="t"/>
              <a:pathLst>
                <a:path extrusionOk="0" h="104140" w="266064">
                  <a:moveTo>
                    <a:pt x="9072" y="17417"/>
                  </a:moveTo>
                  <a:lnTo>
                    <a:pt x="3660" y="19346"/>
                  </a:lnTo>
                  <a:lnTo>
                    <a:pt x="676" y="24147"/>
                  </a:lnTo>
                  <a:lnTo>
                    <a:pt x="120" y="31819"/>
                  </a:lnTo>
                  <a:lnTo>
                    <a:pt x="0" y="38526"/>
                  </a:lnTo>
                  <a:lnTo>
                    <a:pt x="475" y="47137"/>
                  </a:lnTo>
                  <a:lnTo>
                    <a:pt x="6784" y="91145"/>
                  </a:lnTo>
                  <a:lnTo>
                    <a:pt x="11310" y="103586"/>
                  </a:lnTo>
                  <a:lnTo>
                    <a:pt x="13692" y="101920"/>
                  </a:lnTo>
                  <a:lnTo>
                    <a:pt x="30533" y="62939"/>
                  </a:lnTo>
                  <a:lnTo>
                    <a:pt x="33621" y="55141"/>
                  </a:lnTo>
                  <a:lnTo>
                    <a:pt x="51336" y="16219"/>
                  </a:lnTo>
                  <a:lnTo>
                    <a:pt x="57227" y="7624"/>
                  </a:lnTo>
                  <a:lnTo>
                    <a:pt x="58944" y="7829"/>
                  </a:lnTo>
                  <a:lnTo>
                    <a:pt x="62370" y="58049"/>
                  </a:lnTo>
                  <a:lnTo>
                    <a:pt x="62960" y="70996"/>
                  </a:lnTo>
                  <a:lnTo>
                    <a:pt x="75706" y="103744"/>
                  </a:lnTo>
                  <a:lnTo>
                    <a:pt x="79805" y="100339"/>
                  </a:lnTo>
                  <a:lnTo>
                    <a:pt x="99878" y="63518"/>
                  </a:lnTo>
                  <a:lnTo>
                    <a:pt x="103888" y="55372"/>
                  </a:lnTo>
                  <a:lnTo>
                    <a:pt x="107793" y="47633"/>
                  </a:lnTo>
                  <a:lnTo>
                    <a:pt x="129950" y="13025"/>
                  </a:lnTo>
                  <a:lnTo>
                    <a:pt x="132036" y="13981"/>
                  </a:lnTo>
                  <a:lnTo>
                    <a:pt x="133253" y="18650"/>
                  </a:lnTo>
                  <a:lnTo>
                    <a:pt x="134469" y="23319"/>
                  </a:lnTo>
                  <a:lnTo>
                    <a:pt x="135305" y="31210"/>
                  </a:lnTo>
                  <a:lnTo>
                    <a:pt x="135762" y="42323"/>
                  </a:lnTo>
                  <a:lnTo>
                    <a:pt x="136223" y="50470"/>
                  </a:lnTo>
                  <a:lnTo>
                    <a:pt x="143241" y="88248"/>
                  </a:lnTo>
                  <a:lnTo>
                    <a:pt x="146511" y="92097"/>
                  </a:lnTo>
                  <a:lnTo>
                    <a:pt x="149780" y="95946"/>
                  </a:lnTo>
                  <a:lnTo>
                    <a:pt x="153881" y="96376"/>
                  </a:lnTo>
                  <a:lnTo>
                    <a:pt x="158812" y="93386"/>
                  </a:lnTo>
                  <a:lnTo>
                    <a:pt x="163743" y="90397"/>
                  </a:lnTo>
                  <a:lnTo>
                    <a:pt x="184940" y="51517"/>
                  </a:lnTo>
                  <a:lnTo>
                    <a:pt x="198359" y="14309"/>
                  </a:lnTo>
                  <a:lnTo>
                    <a:pt x="198500" y="13833"/>
                  </a:lnTo>
                  <a:lnTo>
                    <a:pt x="198641" y="13357"/>
                  </a:lnTo>
                  <a:lnTo>
                    <a:pt x="198575" y="13974"/>
                  </a:lnTo>
                  <a:lnTo>
                    <a:pt x="198483" y="14543"/>
                  </a:lnTo>
                  <a:lnTo>
                    <a:pt x="197965" y="17794"/>
                  </a:lnTo>
                  <a:lnTo>
                    <a:pt x="197019" y="23723"/>
                  </a:lnTo>
                  <a:lnTo>
                    <a:pt x="196073" y="29654"/>
                  </a:lnTo>
                  <a:lnTo>
                    <a:pt x="195372" y="37276"/>
                  </a:lnTo>
                  <a:lnTo>
                    <a:pt x="194917" y="46590"/>
                  </a:lnTo>
                  <a:lnTo>
                    <a:pt x="194463" y="55904"/>
                  </a:lnTo>
                  <a:lnTo>
                    <a:pt x="194527" y="63660"/>
                  </a:lnTo>
                  <a:lnTo>
                    <a:pt x="195109" y="69856"/>
                  </a:lnTo>
                  <a:lnTo>
                    <a:pt x="195692" y="76052"/>
                  </a:lnTo>
                  <a:lnTo>
                    <a:pt x="197854" y="79998"/>
                  </a:lnTo>
                  <a:lnTo>
                    <a:pt x="201595" y="81694"/>
                  </a:lnTo>
                  <a:lnTo>
                    <a:pt x="205337" y="83390"/>
                  </a:lnTo>
                  <a:lnTo>
                    <a:pt x="229973" y="51254"/>
                  </a:lnTo>
                  <a:lnTo>
                    <a:pt x="243690" y="13474"/>
                  </a:lnTo>
                  <a:lnTo>
                    <a:pt x="246113" y="4751"/>
                  </a:lnTo>
                  <a:lnTo>
                    <a:pt x="246810" y="1857"/>
                  </a:lnTo>
                  <a:lnTo>
                    <a:pt x="247178" y="329"/>
                  </a:lnTo>
                  <a:lnTo>
                    <a:pt x="247217" y="164"/>
                  </a:lnTo>
                  <a:lnTo>
                    <a:pt x="247257" y="0"/>
                  </a:lnTo>
                  <a:lnTo>
                    <a:pt x="247219" y="459"/>
                  </a:lnTo>
                  <a:lnTo>
                    <a:pt x="247104" y="1544"/>
                  </a:lnTo>
                  <a:lnTo>
                    <a:pt x="246838" y="4044"/>
                  </a:lnTo>
                  <a:lnTo>
                    <a:pt x="246212" y="9916"/>
                  </a:lnTo>
                  <a:lnTo>
                    <a:pt x="241662" y="57016"/>
                  </a:lnTo>
                  <a:lnTo>
                    <a:pt x="241084" y="75518"/>
                  </a:lnTo>
                  <a:lnTo>
                    <a:pt x="242742" y="83878"/>
                  </a:lnTo>
                  <a:lnTo>
                    <a:pt x="247376" y="88005"/>
                  </a:lnTo>
                  <a:lnTo>
                    <a:pt x="254987" y="87897"/>
                  </a:lnTo>
                  <a:lnTo>
                    <a:pt x="265575" y="83556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" name="Google Shape;461;p7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293872" y="1311173"/>
              <a:ext cx="202686" cy="1969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2" name="Google Shape;462;p7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88663" y="1884139"/>
            <a:ext cx="143518" cy="15459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78"/>
          <p:cNvSpPr/>
          <p:nvPr/>
        </p:nvSpPr>
        <p:spPr>
          <a:xfrm>
            <a:off x="2650153" y="1999346"/>
            <a:ext cx="12700" cy="73660"/>
          </a:xfrm>
          <a:custGeom>
            <a:rect b="b" l="l" r="r" t="t"/>
            <a:pathLst>
              <a:path extrusionOk="0" h="73660" w="12700">
                <a:moveTo>
                  <a:pt x="4136" y="20411"/>
                </a:moveTo>
                <a:lnTo>
                  <a:pt x="610" y="6516"/>
                </a:lnTo>
                <a:lnTo>
                  <a:pt x="0" y="0"/>
                </a:lnTo>
                <a:lnTo>
                  <a:pt x="2305" y="861"/>
                </a:lnTo>
                <a:lnTo>
                  <a:pt x="3945" y="1473"/>
                </a:lnTo>
                <a:lnTo>
                  <a:pt x="12327" y="33247"/>
                </a:lnTo>
                <a:lnTo>
                  <a:pt x="12027" y="42530"/>
                </a:lnTo>
                <a:lnTo>
                  <a:pt x="10335" y="52350"/>
                </a:lnTo>
                <a:lnTo>
                  <a:pt x="7251" y="62706"/>
                </a:lnTo>
                <a:lnTo>
                  <a:pt x="2775" y="7359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p7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49537" y="1877811"/>
            <a:ext cx="127525" cy="16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38091" y="1905755"/>
            <a:ext cx="109604" cy="121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78"/>
          <p:cNvGrpSpPr/>
          <p:nvPr/>
        </p:nvGrpSpPr>
        <p:grpSpPr>
          <a:xfrm>
            <a:off x="3111198" y="1807734"/>
            <a:ext cx="224017" cy="234788"/>
            <a:chOff x="3111198" y="1807734"/>
            <a:chExt cx="224017" cy="234788"/>
          </a:xfrm>
        </p:grpSpPr>
        <p:pic>
          <p:nvPicPr>
            <p:cNvPr id="467" name="Google Shape;467;p7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111198" y="1807734"/>
              <a:ext cx="121808" cy="205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7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271510" y="1952108"/>
              <a:ext cx="63705" cy="904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69" name="Google Shape;469;p7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477211" y="1871770"/>
            <a:ext cx="114682" cy="1413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78"/>
          <p:cNvGrpSpPr/>
          <p:nvPr/>
        </p:nvGrpSpPr>
        <p:grpSpPr>
          <a:xfrm>
            <a:off x="3658552" y="1805595"/>
            <a:ext cx="351913" cy="215508"/>
            <a:chOff x="3658552" y="1805595"/>
            <a:chExt cx="351913" cy="215508"/>
          </a:xfrm>
        </p:grpSpPr>
        <p:pic>
          <p:nvPicPr>
            <p:cNvPr id="471" name="Google Shape;471;p7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658552" y="1902373"/>
              <a:ext cx="119075" cy="118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7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815487" y="1805595"/>
              <a:ext cx="194978" cy="2083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p78"/>
          <p:cNvSpPr/>
          <p:nvPr/>
        </p:nvSpPr>
        <p:spPr>
          <a:xfrm>
            <a:off x="4344706" y="1954731"/>
            <a:ext cx="27305" cy="26034"/>
          </a:xfrm>
          <a:custGeom>
            <a:rect b="b" l="l" r="r" t="t"/>
            <a:pathLst>
              <a:path extrusionOk="0" h="26035" w="27304">
                <a:moveTo>
                  <a:pt x="15828" y="26004"/>
                </a:moveTo>
                <a:lnTo>
                  <a:pt x="307" y="803"/>
                </a:lnTo>
                <a:lnTo>
                  <a:pt x="153" y="401"/>
                </a:lnTo>
                <a:lnTo>
                  <a:pt x="0" y="0"/>
                </a:lnTo>
                <a:lnTo>
                  <a:pt x="1093" y="385"/>
                </a:lnTo>
                <a:lnTo>
                  <a:pt x="3431" y="1559"/>
                </a:lnTo>
                <a:lnTo>
                  <a:pt x="6794" y="3247"/>
                </a:lnTo>
                <a:lnTo>
                  <a:pt x="11839" y="5779"/>
                </a:lnTo>
                <a:lnTo>
                  <a:pt x="18567" y="9155"/>
                </a:lnTo>
                <a:lnTo>
                  <a:pt x="26976" y="13375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8"/>
          <p:cNvSpPr/>
          <p:nvPr/>
        </p:nvSpPr>
        <p:spPr>
          <a:xfrm>
            <a:off x="4627510" y="1931668"/>
            <a:ext cx="10795" cy="25400"/>
          </a:xfrm>
          <a:custGeom>
            <a:rect b="b" l="l" r="r" t="t"/>
            <a:pathLst>
              <a:path extrusionOk="0" h="25400" w="10795">
                <a:moveTo>
                  <a:pt x="299" y="24959"/>
                </a:moveTo>
                <a:lnTo>
                  <a:pt x="0" y="14870"/>
                </a:lnTo>
                <a:lnTo>
                  <a:pt x="184" y="7830"/>
                </a:lnTo>
                <a:lnTo>
                  <a:pt x="851" y="3839"/>
                </a:lnTo>
                <a:lnTo>
                  <a:pt x="1492" y="0"/>
                </a:lnTo>
                <a:lnTo>
                  <a:pt x="4755" y="3148"/>
                </a:lnTo>
                <a:lnTo>
                  <a:pt x="10640" y="1328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8"/>
          <p:cNvSpPr/>
          <p:nvPr/>
        </p:nvSpPr>
        <p:spPr>
          <a:xfrm>
            <a:off x="4861462" y="1920816"/>
            <a:ext cx="10795" cy="1905"/>
          </a:xfrm>
          <a:custGeom>
            <a:rect b="b" l="l" r="r" t="t"/>
            <a:pathLst>
              <a:path extrusionOk="0" h="1905" w="10795">
                <a:moveTo>
                  <a:pt x="6060" y="1360"/>
                </a:moveTo>
                <a:lnTo>
                  <a:pt x="1689" y="448"/>
                </a:lnTo>
                <a:lnTo>
                  <a:pt x="0" y="0"/>
                </a:lnTo>
                <a:lnTo>
                  <a:pt x="991" y="15"/>
                </a:lnTo>
                <a:lnTo>
                  <a:pt x="2008" y="31"/>
                </a:lnTo>
                <a:lnTo>
                  <a:pt x="5204" y="80"/>
                </a:lnTo>
                <a:lnTo>
                  <a:pt x="10580" y="164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78"/>
          <p:cNvSpPr/>
          <p:nvPr/>
        </p:nvSpPr>
        <p:spPr>
          <a:xfrm>
            <a:off x="4975929" y="1914454"/>
            <a:ext cx="2540" cy="20320"/>
          </a:xfrm>
          <a:custGeom>
            <a:rect b="b" l="l" r="r" t="t"/>
            <a:pathLst>
              <a:path extrusionOk="0" h="20319" w="2539">
                <a:moveTo>
                  <a:pt x="2093" y="20070"/>
                </a:moveTo>
                <a:lnTo>
                  <a:pt x="1395" y="13380"/>
                </a:lnTo>
                <a:lnTo>
                  <a:pt x="697" y="6690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7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359526" y="1815326"/>
            <a:ext cx="121178" cy="13302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78"/>
          <p:cNvSpPr/>
          <p:nvPr/>
        </p:nvSpPr>
        <p:spPr>
          <a:xfrm>
            <a:off x="5562602" y="1715294"/>
            <a:ext cx="759460" cy="250825"/>
          </a:xfrm>
          <a:custGeom>
            <a:rect b="b" l="l" r="r" t="t"/>
            <a:pathLst>
              <a:path extrusionOk="0" h="250825" w="759460">
                <a:moveTo>
                  <a:pt x="12994" y="173172"/>
                </a:moveTo>
                <a:lnTo>
                  <a:pt x="6348" y="173547"/>
                </a:lnTo>
                <a:lnTo>
                  <a:pt x="2336" y="172954"/>
                </a:lnTo>
                <a:lnTo>
                  <a:pt x="960" y="171393"/>
                </a:lnTo>
                <a:lnTo>
                  <a:pt x="0" y="170303"/>
                </a:lnTo>
                <a:lnTo>
                  <a:pt x="1312" y="168699"/>
                </a:lnTo>
                <a:lnTo>
                  <a:pt x="4900" y="166583"/>
                </a:lnTo>
                <a:lnTo>
                  <a:pt x="8487" y="164467"/>
                </a:lnTo>
                <a:lnTo>
                  <a:pt x="59378" y="151204"/>
                </a:lnTo>
                <a:lnTo>
                  <a:pt x="79283" y="146517"/>
                </a:lnTo>
                <a:lnTo>
                  <a:pt x="101985" y="141271"/>
                </a:lnTo>
              </a:path>
              <a:path extrusionOk="0" h="250825" w="759460">
                <a:moveTo>
                  <a:pt x="69520" y="111800"/>
                </a:moveTo>
                <a:lnTo>
                  <a:pt x="65987" y="115174"/>
                </a:lnTo>
                <a:lnTo>
                  <a:pt x="63780" y="120800"/>
                </a:lnTo>
                <a:lnTo>
                  <a:pt x="62901" y="128677"/>
                </a:lnTo>
                <a:lnTo>
                  <a:pt x="61568" y="139583"/>
                </a:lnTo>
                <a:lnTo>
                  <a:pt x="59472" y="155279"/>
                </a:lnTo>
                <a:lnTo>
                  <a:pt x="56611" y="175766"/>
                </a:lnTo>
                <a:lnTo>
                  <a:pt x="52988" y="201042"/>
                </a:lnTo>
              </a:path>
              <a:path extrusionOk="0" h="250825" w="759460">
                <a:moveTo>
                  <a:pt x="224812" y="93281"/>
                </a:moveTo>
                <a:lnTo>
                  <a:pt x="226378" y="100471"/>
                </a:lnTo>
                <a:lnTo>
                  <a:pt x="227185" y="108543"/>
                </a:lnTo>
                <a:lnTo>
                  <a:pt x="227234" y="117495"/>
                </a:lnTo>
                <a:lnTo>
                  <a:pt x="227208" y="124495"/>
                </a:lnTo>
                <a:lnTo>
                  <a:pt x="227055" y="132068"/>
                </a:lnTo>
                <a:lnTo>
                  <a:pt x="226777" y="140214"/>
                </a:lnTo>
                <a:lnTo>
                  <a:pt x="226373" y="148932"/>
                </a:lnTo>
                <a:lnTo>
                  <a:pt x="225958" y="157576"/>
                </a:lnTo>
                <a:lnTo>
                  <a:pt x="225646" y="165498"/>
                </a:lnTo>
                <a:lnTo>
                  <a:pt x="225439" y="172697"/>
                </a:lnTo>
                <a:lnTo>
                  <a:pt x="225336" y="179174"/>
                </a:lnTo>
                <a:lnTo>
                  <a:pt x="225268" y="187328"/>
                </a:lnTo>
                <a:lnTo>
                  <a:pt x="225227" y="192166"/>
                </a:lnTo>
                <a:lnTo>
                  <a:pt x="225214" y="193686"/>
                </a:lnTo>
                <a:lnTo>
                  <a:pt x="225202" y="195207"/>
                </a:lnTo>
                <a:lnTo>
                  <a:pt x="225689" y="194925"/>
                </a:lnTo>
                <a:lnTo>
                  <a:pt x="226678" y="192841"/>
                </a:lnTo>
                <a:lnTo>
                  <a:pt x="227666" y="190757"/>
                </a:lnTo>
                <a:lnTo>
                  <a:pt x="230809" y="184126"/>
                </a:lnTo>
                <a:lnTo>
                  <a:pt x="247905" y="149386"/>
                </a:lnTo>
                <a:lnTo>
                  <a:pt x="269074" y="115542"/>
                </a:lnTo>
                <a:lnTo>
                  <a:pt x="300464" y="90232"/>
                </a:lnTo>
                <a:lnTo>
                  <a:pt x="305132" y="91479"/>
                </a:lnTo>
                <a:lnTo>
                  <a:pt x="315038" y="118804"/>
                </a:lnTo>
                <a:lnTo>
                  <a:pt x="315007" y="125726"/>
                </a:lnTo>
                <a:lnTo>
                  <a:pt x="307507" y="171572"/>
                </a:lnTo>
                <a:lnTo>
                  <a:pt x="303165" y="187260"/>
                </a:lnTo>
              </a:path>
              <a:path extrusionOk="0" h="250825" w="759460">
                <a:moveTo>
                  <a:pt x="364060" y="150390"/>
                </a:moveTo>
                <a:lnTo>
                  <a:pt x="407821" y="138832"/>
                </a:lnTo>
                <a:lnTo>
                  <a:pt x="426253" y="138300"/>
                </a:lnTo>
              </a:path>
              <a:path extrusionOk="0" h="250825" w="759460">
                <a:moveTo>
                  <a:pt x="507911" y="70690"/>
                </a:moveTo>
                <a:lnTo>
                  <a:pt x="501558" y="70399"/>
                </a:lnTo>
                <a:lnTo>
                  <a:pt x="497536" y="76542"/>
                </a:lnTo>
                <a:lnTo>
                  <a:pt x="495846" y="89122"/>
                </a:lnTo>
                <a:lnTo>
                  <a:pt x="494524" y="98741"/>
                </a:lnTo>
                <a:lnTo>
                  <a:pt x="493092" y="108730"/>
                </a:lnTo>
                <a:lnTo>
                  <a:pt x="491551" y="119090"/>
                </a:lnTo>
                <a:lnTo>
                  <a:pt x="489899" y="129819"/>
                </a:lnTo>
                <a:lnTo>
                  <a:pt x="487437" y="146429"/>
                </a:lnTo>
                <a:lnTo>
                  <a:pt x="485127" y="163798"/>
                </a:lnTo>
                <a:lnTo>
                  <a:pt x="482970" y="181924"/>
                </a:lnTo>
                <a:lnTo>
                  <a:pt x="480966" y="200808"/>
                </a:lnTo>
              </a:path>
              <a:path extrusionOk="0" h="250825" w="759460">
                <a:moveTo>
                  <a:pt x="199151" y="18556"/>
                </a:moveTo>
                <a:lnTo>
                  <a:pt x="170635" y="55495"/>
                </a:lnTo>
                <a:lnTo>
                  <a:pt x="151944" y="98134"/>
                </a:lnTo>
                <a:lnTo>
                  <a:pt x="142145" y="142985"/>
                </a:lnTo>
                <a:lnTo>
                  <a:pt x="141302" y="157992"/>
                </a:lnTo>
                <a:lnTo>
                  <a:pt x="141966" y="172570"/>
                </a:lnTo>
                <a:lnTo>
                  <a:pt x="144136" y="186719"/>
                </a:lnTo>
                <a:lnTo>
                  <a:pt x="151275" y="205826"/>
                </a:lnTo>
                <a:lnTo>
                  <a:pt x="164226" y="222785"/>
                </a:lnTo>
                <a:lnTo>
                  <a:pt x="182988" y="237595"/>
                </a:lnTo>
                <a:lnTo>
                  <a:pt x="207561" y="250258"/>
                </a:lnTo>
              </a:path>
              <a:path extrusionOk="0" h="250825" w="759460">
                <a:moveTo>
                  <a:pt x="554790" y="42400"/>
                </a:moveTo>
                <a:lnTo>
                  <a:pt x="557448" y="38758"/>
                </a:lnTo>
                <a:lnTo>
                  <a:pt x="562660" y="36149"/>
                </a:lnTo>
                <a:lnTo>
                  <a:pt x="570427" y="34576"/>
                </a:lnTo>
                <a:lnTo>
                  <a:pt x="575522" y="33542"/>
                </a:lnTo>
                <a:lnTo>
                  <a:pt x="601080" y="62596"/>
                </a:lnTo>
                <a:lnTo>
                  <a:pt x="605883" y="95519"/>
                </a:lnTo>
                <a:lnTo>
                  <a:pt x="604902" y="108415"/>
                </a:lnTo>
                <a:lnTo>
                  <a:pt x="594183" y="149408"/>
                </a:lnTo>
                <a:lnTo>
                  <a:pt x="568968" y="190705"/>
                </a:lnTo>
                <a:lnTo>
                  <a:pt x="543644" y="219773"/>
                </a:lnTo>
                <a:lnTo>
                  <a:pt x="530333" y="232062"/>
                </a:lnTo>
              </a:path>
              <a:path extrusionOk="0" h="250825" w="759460">
                <a:moveTo>
                  <a:pt x="716495" y="171355"/>
                </a:moveTo>
                <a:lnTo>
                  <a:pt x="703142" y="132084"/>
                </a:lnTo>
                <a:lnTo>
                  <a:pt x="662882" y="141861"/>
                </a:lnTo>
                <a:lnTo>
                  <a:pt x="642479" y="180821"/>
                </a:lnTo>
                <a:lnTo>
                  <a:pt x="643358" y="185975"/>
                </a:lnTo>
                <a:lnTo>
                  <a:pt x="646866" y="188473"/>
                </a:lnTo>
                <a:lnTo>
                  <a:pt x="650374" y="190971"/>
                </a:lnTo>
                <a:lnTo>
                  <a:pt x="656783" y="190177"/>
                </a:lnTo>
                <a:lnTo>
                  <a:pt x="694824" y="165479"/>
                </a:lnTo>
                <a:lnTo>
                  <a:pt x="719860" y="133355"/>
                </a:lnTo>
                <a:lnTo>
                  <a:pt x="735298" y="94060"/>
                </a:lnTo>
                <a:lnTo>
                  <a:pt x="741237" y="48942"/>
                </a:lnTo>
                <a:lnTo>
                  <a:pt x="741378" y="37870"/>
                </a:lnTo>
                <a:lnTo>
                  <a:pt x="741032" y="28111"/>
                </a:lnTo>
                <a:lnTo>
                  <a:pt x="740199" y="19667"/>
                </a:lnTo>
                <a:lnTo>
                  <a:pt x="738880" y="12536"/>
                </a:lnTo>
                <a:lnTo>
                  <a:pt x="736797" y="3903"/>
                </a:lnTo>
                <a:lnTo>
                  <a:pt x="734332" y="0"/>
                </a:lnTo>
                <a:lnTo>
                  <a:pt x="731487" y="823"/>
                </a:lnTo>
                <a:lnTo>
                  <a:pt x="728641" y="1647"/>
                </a:lnTo>
                <a:lnTo>
                  <a:pt x="718142" y="45142"/>
                </a:lnTo>
                <a:lnTo>
                  <a:pt x="713871" y="86703"/>
                </a:lnTo>
                <a:lnTo>
                  <a:pt x="711960" y="130738"/>
                </a:lnTo>
                <a:lnTo>
                  <a:pt x="712226" y="144834"/>
                </a:lnTo>
                <a:lnTo>
                  <a:pt x="725874" y="190569"/>
                </a:lnTo>
                <a:lnTo>
                  <a:pt x="745698" y="198885"/>
                </a:lnTo>
                <a:lnTo>
                  <a:pt x="758901" y="19599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Google Shape;479;p7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785044" y="2511356"/>
            <a:ext cx="195511" cy="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143277" y="2506958"/>
            <a:ext cx="273265" cy="17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78"/>
          <p:cNvSpPr/>
          <p:nvPr/>
        </p:nvSpPr>
        <p:spPr>
          <a:xfrm>
            <a:off x="2518479" y="2552670"/>
            <a:ext cx="74295" cy="59690"/>
          </a:xfrm>
          <a:custGeom>
            <a:rect b="b" l="l" r="r" t="t"/>
            <a:pathLst>
              <a:path extrusionOk="0" h="59689" w="74294">
                <a:moveTo>
                  <a:pt x="10018" y="12573"/>
                </a:moveTo>
                <a:lnTo>
                  <a:pt x="3864" y="12255"/>
                </a:lnTo>
                <a:lnTo>
                  <a:pt x="608" y="12087"/>
                </a:lnTo>
                <a:lnTo>
                  <a:pt x="252" y="12068"/>
                </a:lnTo>
                <a:lnTo>
                  <a:pt x="0" y="12056"/>
                </a:lnTo>
                <a:lnTo>
                  <a:pt x="361" y="11971"/>
                </a:lnTo>
                <a:lnTo>
                  <a:pt x="1336" y="11815"/>
                </a:lnTo>
                <a:lnTo>
                  <a:pt x="2312" y="11658"/>
                </a:lnTo>
                <a:lnTo>
                  <a:pt x="8864" y="10607"/>
                </a:lnTo>
                <a:lnTo>
                  <a:pt x="20994" y="8662"/>
                </a:lnTo>
                <a:lnTo>
                  <a:pt x="34582" y="6473"/>
                </a:lnTo>
                <a:lnTo>
                  <a:pt x="47958" y="4300"/>
                </a:lnTo>
                <a:lnTo>
                  <a:pt x="61121" y="2142"/>
                </a:lnTo>
                <a:lnTo>
                  <a:pt x="74073" y="0"/>
                </a:lnTo>
              </a:path>
              <a:path extrusionOk="0" h="59689" w="74294">
                <a:moveTo>
                  <a:pt x="16296" y="56786"/>
                </a:moveTo>
                <a:lnTo>
                  <a:pt x="11956" y="58380"/>
                </a:lnTo>
                <a:lnTo>
                  <a:pt x="9541" y="59266"/>
                </a:lnTo>
                <a:lnTo>
                  <a:pt x="9053" y="59446"/>
                </a:lnTo>
                <a:lnTo>
                  <a:pt x="8709" y="59572"/>
                </a:lnTo>
                <a:lnTo>
                  <a:pt x="9874" y="59620"/>
                </a:lnTo>
                <a:lnTo>
                  <a:pt x="12546" y="59591"/>
                </a:lnTo>
                <a:lnTo>
                  <a:pt x="18211" y="59530"/>
                </a:lnTo>
                <a:lnTo>
                  <a:pt x="29496" y="59406"/>
                </a:lnTo>
                <a:lnTo>
                  <a:pt x="46401" y="59222"/>
                </a:lnTo>
                <a:lnTo>
                  <a:pt x="68927" y="58976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7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834286" y="2474903"/>
            <a:ext cx="131881" cy="15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051106" y="2506642"/>
            <a:ext cx="111218" cy="113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78"/>
          <p:cNvGrpSpPr/>
          <p:nvPr/>
        </p:nvGrpSpPr>
        <p:grpSpPr>
          <a:xfrm>
            <a:off x="3245109" y="2411563"/>
            <a:ext cx="304805" cy="244475"/>
            <a:chOff x="3245109" y="2411563"/>
            <a:chExt cx="304805" cy="244475"/>
          </a:xfrm>
        </p:grpSpPr>
        <p:pic>
          <p:nvPicPr>
            <p:cNvPr id="485" name="Google Shape;485;p7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342662" y="2473510"/>
              <a:ext cx="207252" cy="131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78"/>
            <p:cNvSpPr/>
            <p:nvPr/>
          </p:nvSpPr>
          <p:spPr>
            <a:xfrm>
              <a:off x="3245109" y="2411563"/>
              <a:ext cx="66675" cy="244475"/>
            </a:xfrm>
            <a:custGeom>
              <a:rect b="b" l="l" r="r" t="t"/>
              <a:pathLst>
                <a:path extrusionOk="0" h="244475" w="66675">
                  <a:moveTo>
                    <a:pt x="38783" y="0"/>
                  </a:moveTo>
                  <a:lnTo>
                    <a:pt x="15619" y="34224"/>
                  </a:lnTo>
                  <a:lnTo>
                    <a:pt x="946" y="80283"/>
                  </a:lnTo>
                  <a:lnTo>
                    <a:pt x="0" y="110879"/>
                  </a:lnTo>
                  <a:lnTo>
                    <a:pt x="10585" y="148390"/>
                  </a:lnTo>
                  <a:lnTo>
                    <a:pt x="32702" y="192818"/>
                  </a:lnTo>
                  <a:lnTo>
                    <a:pt x="66352" y="244161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7" name="Google Shape;487;p78"/>
          <p:cNvGrpSpPr/>
          <p:nvPr/>
        </p:nvGrpSpPr>
        <p:grpSpPr>
          <a:xfrm>
            <a:off x="3649017" y="2424572"/>
            <a:ext cx="127382" cy="203490"/>
            <a:chOff x="3649017" y="2424572"/>
            <a:chExt cx="127382" cy="203490"/>
          </a:xfrm>
        </p:grpSpPr>
        <p:sp>
          <p:nvSpPr>
            <p:cNvPr id="488" name="Google Shape;488;p78"/>
            <p:cNvSpPr/>
            <p:nvPr/>
          </p:nvSpPr>
          <p:spPr>
            <a:xfrm>
              <a:off x="3649017" y="2442820"/>
              <a:ext cx="13970" cy="147320"/>
            </a:xfrm>
            <a:custGeom>
              <a:rect b="b" l="l" r="r" t="t"/>
              <a:pathLst>
                <a:path extrusionOk="0" h="147319" w="13970">
                  <a:moveTo>
                    <a:pt x="13827" y="857"/>
                  </a:moveTo>
                  <a:lnTo>
                    <a:pt x="4589" y="44549"/>
                  </a:lnTo>
                  <a:lnTo>
                    <a:pt x="4166" y="70149"/>
                  </a:lnTo>
                  <a:lnTo>
                    <a:pt x="3260" y="95777"/>
                  </a:lnTo>
                  <a:lnTo>
                    <a:pt x="1871" y="121433"/>
                  </a:lnTo>
                  <a:lnTo>
                    <a:pt x="0" y="14711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" name="Google Shape;489;p7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703064" y="2424572"/>
              <a:ext cx="73335" cy="20349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0" name="Google Shape;490;p7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837770" y="2378188"/>
            <a:ext cx="165054" cy="21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725462" y="3128460"/>
            <a:ext cx="198961" cy="9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205694" y="3046349"/>
            <a:ext cx="241875" cy="23243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8"/>
          <p:cNvSpPr/>
          <p:nvPr/>
        </p:nvSpPr>
        <p:spPr>
          <a:xfrm>
            <a:off x="2623654" y="3105808"/>
            <a:ext cx="79375" cy="93980"/>
          </a:xfrm>
          <a:custGeom>
            <a:rect b="b" l="l" r="r" t="t"/>
            <a:pathLst>
              <a:path extrusionOk="0" h="93980" w="79375">
                <a:moveTo>
                  <a:pt x="7674" y="3763"/>
                </a:moveTo>
                <a:lnTo>
                  <a:pt x="18028" y="1372"/>
                </a:lnTo>
                <a:lnTo>
                  <a:pt x="29950" y="118"/>
                </a:lnTo>
                <a:lnTo>
                  <a:pt x="43439" y="0"/>
                </a:lnTo>
                <a:lnTo>
                  <a:pt x="58495" y="1018"/>
                </a:lnTo>
              </a:path>
              <a:path extrusionOk="0" h="93980" w="79375">
                <a:moveTo>
                  <a:pt x="0" y="93741"/>
                </a:moveTo>
                <a:lnTo>
                  <a:pt x="16654" y="91364"/>
                </a:lnTo>
                <a:lnTo>
                  <a:pt x="35410" y="84720"/>
                </a:lnTo>
                <a:lnTo>
                  <a:pt x="56268" y="73809"/>
                </a:lnTo>
                <a:lnTo>
                  <a:pt x="79228" y="5863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8"/>
          <p:cNvSpPr/>
          <p:nvPr/>
        </p:nvSpPr>
        <p:spPr>
          <a:xfrm>
            <a:off x="4457011" y="237539"/>
            <a:ext cx="379095" cy="618490"/>
          </a:xfrm>
          <a:custGeom>
            <a:rect b="b" l="l" r="r" t="t"/>
            <a:pathLst>
              <a:path extrusionOk="0" h="618490" w="379095">
                <a:moveTo>
                  <a:pt x="249213" y="130322"/>
                </a:moveTo>
                <a:lnTo>
                  <a:pt x="245629" y="91819"/>
                </a:lnTo>
                <a:lnTo>
                  <a:pt x="229968" y="49350"/>
                </a:lnTo>
                <a:lnTo>
                  <a:pt x="197295" y="14667"/>
                </a:lnTo>
                <a:lnTo>
                  <a:pt x="155099" y="0"/>
                </a:lnTo>
                <a:lnTo>
                  <a:pt x="144007" y="1365"/>
                </a:lnTo>
                <a:lnTo>
                  <a:pt x="110175" y="21821"/>
                </a:lnTo>
                <a:lnTo>
                  <a:pt x="86319" y="54401"/>
                </a:lnTo>
                <a:lnTo>
                  <a:pt x="61488" y="103317"/>
                </a:lnTo>
                <a:lnTo>
                  <a:pt x="37723" y="165216"/>
                </a:lnTo>
                <a:lnTo>
                  <a:pt x="16345" y="238446"/>
                </a:lnTo>
                <a:lnTo>
                  <a:pt x="8633" y="276989"/>
                </a:lnTo>
                <a:lnTo>
                  <a:pt x="3232" y="316453"/>
                </a:lnTo>
                <a:lnTo>
                  <a:pt x="142" y="356839"/>
                </a:lnTo>
                <a:lnTo>
                  <a:pt x="0" y="396112"/>
                </a:lnTo>
                <a:lnTo>
                  <a:pt x="3439" y="432237"/>
                </a:lnTo>
                <a:lnTo>
                  <a:pt x="21065" y="495045"/>
                </a:lnTo>
                <a:lnTo>
                  <a:pt x="50276" y="545147"/>
                </a:lnTo>
                <a:lnTo>
                  <a:pt x="88330" y="582429"/>
                </a:lnTo>
                <a:lnTo>
                  <a:pt x="133444" y="606702"/>
                </a:lnTo>
                <a:lnTo>
                  <a:pt x="183837" y="617782"/>
                </a:lnTo>
                <a:lnTo>
                  <a:pt x="209599" y="617977"/>
                </a:lnTo>
                <a:lnTo>
                  <a:pt x="233853" y="614079"/>
                </a:lnTo>
                <a:lnTo>
                  <a:pt x="277837" y="594004"/>
                </a:lnTo>
                <a:lnTo>
                  <a:pt x="314263" y="560539"/>
                </a:lnTo>
                <a:lnTo>
                  <a:pt x="341610" y="516667"/>
                </a:lnTo>
                <a:lnTo>
                  <a:pt x="361074" y="463537"/>
                </a:lnTo>
                <a:lnTo>
                  <a:pt x="373855" y="402298"/>
                </a:lnTo>
                <a:lnTo>
                  <a:pt x="378737" y="333545"/>
                </a:lnTo>
                <a:lnTo>
                  <a:pt x="377760" y="296573"/>
                </a:lnTo>
                <a:lnTo>
                  <a:pt x="374505" y="257872"/>
                </a:lnTo>
                <a:lnTo>
                  <a:pt x="369134" y="218953"/>
                </a:lnTo>
                <a:lnTo>
                  <a:pt x="361808" y="181328"/>
                </a:lnTo>
                <a:lnTo>
                  <a:pt x="341293" y="109961"/>
                </a:lnTo>
                <a:lnTo>
                  <a:pt x="317562" y="52206"/>
                </a:lnTo>
                <a:lnTo>
                  <a:pt x="295214" y="16502"/>
                </a:lnTo>
                <a:lnTo>
                  <a:pt x="247922" y="16869"/>
                </a:lnTo>
                <a:lnTo>
                  <a:pt x="231288" y="4011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7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914222" y="3011558"/>
            <a:ext cx="116800" cy="197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138609" y="3056594"/>
            <a:ext cx="85528" cy="156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7" name="Google Shape;497;p78"/>
          <p:cNvGrpSpPr/>
          <p:nvPr/>
        </p:nvGrpSpPr>
        <p:grpSpPr>
          <a:xfrm>
            <a:off x="3361228" y="2938976"/>
            <a:ext cx="463000" cy="285115"/>
            <a:chOff x="3361228" y="2938976"/>
            <a:chExt cx="463000" cy="285115"/>
          </a:xfrm>
        </p:grpSpPr>
        <p:pic>
          <p:nvPicPr>
            <p:cNvPr id="498" name="Google Shape;498;p7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3400153" y="3019269"/>
              <a:ext cx="129948" cy="150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78"/>
            <p:cNvSpPr/>
            <p:nvPr/>
          </p:nvSpPr>
          <p:spPr>
            <a:xfrm>
              <a:off x="3361228" y="2938976"/>
              <a:ext cx="349885" cy="285115"/>
            </a:xfrm>
            <a:custGeom>
              <a:rect b="b" l="l" r="r" t="t"/>
              <a:pathLst>
                <a:path extrusionOk="0" h="285114" w="349885">
                  <a:moveTo>
                    <a:pt x="216087" y="154112"/>
                  </a:moveTo>
                  <a:lnTo>
                    <a:pt x="229469" y="149445"/>
                  </a:lnTo>
                  <a:lnTo>
                    <a:pt x="246390" y="143699"/>
                  </a:lnTo>
                  <a:lnTo>
                    <a:pt x="266850" y="136876"/>
                  </a:lnTo>
                  <a:lnTo>
                    <a:pt x="290848" y="128974"/>
                  </a:lnTo>
                </a:path>
                <a:path extrusionOk="0" h="285114" w="349885">
                  <a:moveTo>
                    <a:pt x="348078" y="58025"/>
                  </a:moveTo>
                  <a:lnTo>
                    <a:pt x="347531" y="54185"/>
                  </a:lnTo>
                  <a:lnTo>
                    <a:pt x="347246" y="52187"/>
                  </a:lnTo>
                  <a:lnTo>
                    <a:pt x="347224" y="52030"/>
                  </a:lnTo>
                  <a:lnTo>
                    <a:pt x="347248" y="52685"/>
                  </a:lnTo>
                  <a:lnTo>
                    <a:pt x="347280" y="53232"/>
                  </a:lnTo>
                  <a:lnTo>
                    <a:pt x="347578" y="58315"/>
                  </a:lnTo>
                  <a:lnTo>
                    <a:pt x="348142" y="67934"/>
                  </a:lnTo>
                  <a:lnTo>
                    <a:pt x="348534" y="75962"/>
                  </a:lnTo>
                  <a:lnTo>
                    <a:pt x="348862" y="85617"/>
                  </a:lnTo>
                  <a:lnTo>
                    <a:pt x="349129" y="96898"/>
                  </a:lnTo>
                  <a:lnTo>
                    <a:pt x="349332" y="109806"/>
                  </a:lnTo>
                  <a:lnTo>
                    <a:pt x="349317" y="131344"/>
                  </a:lnTo>
                  <a:lnTo>
                    <a:pt x="348764" y="155612"/>
                  </a:lnTo>
                  <a:lnTo>
                    <a:pt x="347675" y="182613"/>
                  </a:lnTo>
                  <a:lnTo>
                    <a:pt x="346047" y="212345"/>
                  </a:lnTo>
                </a:path>
                <a:path extrusionOk="0" h="285114" w="349885">
                  <a:moveTo>
                    <a:pt x="33250" y="19408"/>
                  </a:moveTo>
                  <a:lnTo>
                    <a:pt x="34002" y="6600"/>
                  </a:lnTo>
                  <a:lnTo>
                    <a:pt x="33064" y="153"/>
                  </a:lnTo>
                  <a:lnTo>
                    <a:pt x="30437" y="63"/>
                  </a:lnTo>
                  <a:lnTo>
                    <a:pt x="28578" y="0"/>
                  </a:lnTo>
                  <a:lnTo>
                    <a:pt x="16002" y="37738"/>
                  </a:lnTo>
                  <a:lnTo>
                    <a:pt x="5837" y="85951"/>
                  </a:lnTo>
                  <a:lnTo>
                    <a:pt x="1268" y="125433"/>
                  </a:lnTo>
                  <a:lnTo>
                    <a:pt x="0" y="146938"/>
                  </a:lnTo>
                  <a:lnTo>
                    <a:pt x="3769" y="179525"/>
                  </a:lnTo>
                  <a:lnTo>
                    <a:pt x="17767" y="213327"/>
                  </a:lnTo>
                  <a:lnTo>
                    <a:pt x="41994" y="248345"/>
                  </a:lnTo>
                  <a:lnTo>
                    <a:pt x="76449" y="28458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0" name="Google Shape;500;p7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3754322" y="2974373"/>
              <a:ext cx="69906" cy="2268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1" name="Google Shape;501;p78"/>
          <p:cNvSpPr/>
          <p:nvPr/>
        </p:nvSpPr>
        <p:spPr>
          <a:xfrm>
            <a:off x="3891251" y="3068945"/>
            <a:ext cx="6350" cy="6350"/>
          </a:xfrm>
          <a:custGeom>
            <a:rect b="b" l="l" r="r" t="t"/>
            <a:pathLst>
              <a:path extrusionOk="0" h="6350" w="6350">
                <a:moveTo>
                  <a:pt x="6139" y="6205"/>
                </a:moveTo>
                <a:lnTo>
                  <a:pt x="4092" y="4136"/>
                </a:lnTo>
                <a:lnTo>
                  <a:pt x="2046" y="2068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7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3966489" y="2952751"/>
            <a:ext cx="117829" cy="177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818949" y="3639623"/>
            <a:ext cx="143764" cy="11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78"/>
          <p:cNvGrpSpPr/>
          <p:nvPr/>
        </p:nvGrpSpPr>
        <p:grpSpPr>
          <a:xfrm>
            <a:off x="2308564" y="3605905"/>
            <a:ext cx="229324" cy="194509"/>
            <a:chOff x="2308564" y="3605905"/>
            <a:chExt cx="229324" cy="194509"/>
          </a:xfrm>
        </p:grpSpPr>
        <p:pic>
          <p:nvPicPr>
            <p:cNvPr id="505" name="Google Shape;505;p7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308564" y="3605905"/>
              <a:ext cx="102763" cy="1811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7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2443780" y="3708238"/>
              <a:ext cx="94108" cy="921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7" name="Google Shape;507;p78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796103" y="3655263"/>
            <a:ext cx="132743" cy="73723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78"/>
          <p:cNvSpPr/>
          <p:nvPr/>
        </p:nvSpPr>
        <p:spPr>
          <a:xfrm>
            <a:off x="3082402" y="3576817"/>
            <a:ext cx="3810" cy="120650"/>
          </a:xfrm>
          <a:custGeom>
            <a:rect b="b" l="l" r="r" t="t"/>
            <a:pathLst>
              <a:path extrusionOk="0" h="120650" w="3810">
                <a:moveTo>
                  <a:pt x="15" y="0"/>
                </a:moveTo>
                <a:lnTo>
                  <a:pt x="0" y="29058"/>
                </a:lnTo>
                <a:lnTo>
                  <a:pt x="573" y="58832"/>
                </a:lnTo>
                <a:lnTo>
                  <a:pt x="1734" y="89324"/>
                </a:lnTo>
                <a:lnTo>
                  <a:pt x="3484" y="12053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78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3258163" y="3568004"/>
            <a:ext cx="113743" cy="117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0" name="Google Shape;510;p78"/>
          <p:cNvGrpSpPr/>
          <p:nvPr/>
        </p:nvGrpSpPr>
        <p:grpSpPr>
          <a:xfrm>
            <a:off x="3479373" y="3519087"/>
            <a:ext cx="476557" cy="187190"/>
            <a:chOff x="3479373" y="3519087"/>
            <a:chExt cx="476557" cy="187190"/>
          </a:xfrm>
        </p:grpSpPr>
        <p:pic>
          <p:nvPicPr>
            <p:cNvPr id="511" name="Google Shape;511;p7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3479373" y="3519087"/>
              <a:ext cx="239133" cy="171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78"/>
            <p:cNvSpPr/>
            <p:nvPr/>
          </p:nvSpPr>
          <p:spPr>
            <a:xfrm>
              <a:off x="3749911" y="3614066"/>
              <a:ext cx="43815" cy="2540"/>
            </a:xfrm>
            <a:custGeom>
              <a:rect b="b" l="l" r="r" t="t"/>
              <a:pathLst>
                <a:path extrusionOk="0" h="2539" w="43814">
                  <a:moveTo>
                    <a:pt x="0" y="2310"/>
                  </a:moveTo>
                  <a:lnTo>
                    <a:pt x="9666" y="1081"/>
                  </a:lnTo>
                  <a:lnTo>
                    <a:pt x="20096" y="311"/>
                  </a:lnTo>
                  <a:lnTo>
                    <a:pt x="31290" y="0"/>
                  </a:lnTo>
                  <a:lnTo>
                    <a:pt x="43246" y="14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3" name="Google Shape;513;p7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3831651" y="3534469"/>
              <a:ext cx="124279" cy="1718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4" name="Google Shape;514;p78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1898998" y="4143582"/>
            <a:ext cx="147665" cy="199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78"/>
          <p:cNvGrpSpPr/>
          <p:nvPr/>
        </p:nvGrpSpPr>
        <p:grpSpPr>
          <a:xfrm>
            <a:off x="2165242" y="3937673"/>
            <a:ext cx="1832610" cy="592455"/>
            <a:chOff x="2165242" y="3937673"/>
            <a:chExt cx="1832610" cy="592455"/>
          </a:xfrm>
        </p:grpSpPr>
        <p:pic>
          <p:nvPicPr>
            <p:cNvPr id="516" name="Google Shape;516;p78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2325669" y="4119857"/>
              <a:ext cx="250930" cy="228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7" name="Google Shape;517;p78"/>
            <p:cNvSpPr/>
            <p:nvPr/>
          </p:nvSpPr>
          <p:spPr>
            <a:xfrm>
              <a:off x="2807051" y="4188150"/>
              <a:ext cx="69215" cy="75565"/>
            </a:xfrm>
            <a:custGeom>
              <a:rect b="b" l="l" r="r" t="t"/>
              <a:pathLst>
                <a:path extrusionOk="0" h="75564" w="69214">
                  <a:moveTo>
                    <a:pt x="5780" y="0"/>
                  </a:moveTo>
                  <a:lnTo>
                    <a:pt x="1038" y="4689"/>
                  </a:lnTo>
                  <a:lnTo>
                    <a:pt x="1719" y="7656"/>
                  </a:lnTo>
                  <a:lnTo>
                    <a:pt x="7822" y="8898"/>
                  </a:lnTo>
                  <a:lnTo>
                    <a:pt x="15074" y="9754"/>
                  </a:lnTo>
                  <a:lnTo>
                    <a:pt x="27274" y="10372"/>
                  </a:lnTo>
                  <a:lnTo>
                    <a:pt x="44420" y="10755"/>
                  </a:lnTo>
                  <a:lnTo>
                    <a:pt x="66514" y="10902"/>
                  </a:lnTo>
                </a:path>
                <a:path extrusionOk="0" h="75564" w="69214">
                  <a:moveTo>
                    <a:pt x="3836" y="65556"/>
                  </a:moveTo>
                  <a:lnTo>
                    <a:pt x="0" y="70782"/>
                  </a:lnTo>
                  <a:lnTo>
                    <a:pt x="609" y="73840"/>
                  </a:lnTo>
                  <a:lnTo>
                    <a:pt x="5664" y="74732"/>
                  </a:lnTo>
                  <a:lnTo>
                    <a:pt x="12531" y="75072"/>
                  </a:lnTo>
                  <a:lnTo>
                    <a:pt x="25324" y="74718"/>
                  </a:lnTo>
                  <a:lnTo>
                    <a:pt x="44042" y="73667"/>
                  </a:lnTo>
                  <a:lnTo>
                    <a:pt x="68685" y="71922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8" name="Google Shape;518;p78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3161109" y="4079999"/>
              <a:ext cx="241891" cy="193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78"/>
            <p:cNvSpPr/>
            <p:nvPr/>
          </p:nvSpPr>
          <p:spPr>
            <a:xfrm>
              <a:off x="3480328" y="4069876"/>
              <a:ext cx="156210" cy="183515"/>
            </a:xfrm>
            <a:custGeom>
              <a:rect b="b" l="l" r="r" t="t"/>
              <a:pathLst>
                <a:path extrusionOk="0" h="183514" w="156210">
                  <a:moveTo>
                    <a:pt x="14830" y="118995"/>
                  </a:moveTo>
                  <a:lnTo>
                    <a:pt x="3777" y="117235"/>
                  </a:lnTo>
                  <a:lnTo>
                    <a:pt x="0" y="116232"/>
                  </a:lnTo>
                  <a:lnTo>
                    <a:pt x="3497" y="115984"/>
                  </a:lnTo>
                  <a:lnTo>
                    <a:pt x="6017" y="115805"/>
                  </a:lnTo>
                  <a:lnTo>
                    <a:pt x="12314" y="115359"/>
                  </a:lnTo>
                  <a:lnTo>
                    <a:pt x="22391" y="114645"/>
                  </a:lnTo>
                  <a:lnTo>
                    <a:pt x="34054" y="113727"/>
                  </a:lnTo>
                  <a:lnTo>
                    <a:pt x="46711" y="112556"/>
                  </a:lnTo>
                  <a:lnTo>
                    <a:pt x="60362" y="111130"/>
                  </a:lnTo>
                  <a:lnTo>
                    <a:pt x="75006" y="109450"/>
                  </a:lnTo>
                </a:path>
                <a:path extrusionOk="0" h="183514" w="156210">
                  <a:moveTo>
                    <a:pt x="151147" y="82584"/>
                  </a:moveTo>
                  <a:lnTo>
                    <a:pt x="150990" y="55668"/>
                  </a:lnTo>
                  <a:lnTo>
                    <a:pt x="151057" y="34926"/>
                  </a:lnTo>
                  <a:lnTo>
                    <a:pt x="151348" y="20357"/>
                  </a:lnTo>
                  <a:lnTo>
                    <a:pt x="154415" y="710"/>
                  </a:lnTo>
                  <a:lnTo>
                    <a:pt x="154570" y="355"/>
                  </a:lnTo>
                  <a:lnTo>
                    <a:pt x="154725" y="0"/>
                  </a:lnTo>
                  <a:lnTo>
                    <a:pt x="154848" y="501"/>
                  </a:lnTo>
                  <a:lnTo>
                    <a:pt x="154939" y="1860"/>
                  </a:lnTo>
                  <a:lnTo>
                    <a:pt x="155030" y="3219"/>
                  </a:lnTo>
                  <a:lnTo>
                    <a:pt x="155232" y="6224"/>
                  </a:lnTo>
                  <a:lnTo>
                    <a:pt x="155545" y="10874"/>
                  </a:lnTo>
                  <a:lnTo>
                    <a:pt x="155753" y="15414"/>
                  </a:lnTo>
                  <a:lnTo>
                    <a:pt x="155911" y="22058"/>
                  </a:lnTo>
                  <a:lnTo>
                    <a:pt x="156018" y="30806"/>
                  </a:lnTo>
                  <a:lnTo>
                    <a:pt x="156074" y="41658"/>
                  </a:lnTo>
                  <a:lnTo>
                    <a:pt x="155429" y="63366"/>
                  </a:lnTo>
                  <a:lnTo>
                    <a:pt x="153409" y="94167"/>
                  </a:lnTo>
                  <a:lnTo>
                    <a:pt x="150013" y="134062"/>
                  </a:lnTo>
                  <a:lnTo>
                    <a:pt x="145242" y="183051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8"/>
            <p:cNvSpPr/>
            <p:nvPr/>
          </p:nvSpPr>
          <p:spPr>
            <a:xfrm>
              <a:off x="2165242" y="3937673"/>
              <a:ext cx="1832610" cy="592455"/>
            </a:xfrm>
            <a:custGeom>
              <a:rect b="b" l="l" r="r" t="t"/>
              <a:pathLst>
                <a:path extrusionOk="0" h="592454" w="1832610">
                  <a:moveTo>
                    <a:pt x="482291" y="78531"/>
                  </a:moveTo>
                  <a:lnTo>
                    <a:pt x="482832" y="73937"/>
                  </a:lnTo>
                  <a:lnTo>
                    <a:pt x="482521" y="70203"/>
                  </a:lnTo>
                  <a:lnTo>
                    <a:pt x="481356" y="67326"/>
                  </a:lnTo>
                  <a:lnTo>
                    <a:pt x="480561" y="65362"/>
                  </a:lnTo>
                  <a:lnTo>
                    <a:pt x="475582" y="64123"/>
                  </a:lnTo>
                  <a:lnTo>
                    <a:pt x="466419" y="63606"/>
                  </a:lnTo>
                  <a:lnTo>
                    <a:pt x="457836" y="63552"/>
                  </a:lnTo>
                  <a:lnTo>
                    <a:pt x="445831" y="64163"/>
                  </a:lnTo>
                  <a:lnTo>
                    <a:pt x="389351" y="69845"/>
                  </a:lnTo>
                  <a:lnTo>
                    <a:pt x="335059" y="75924"/>
                  </a:lnTo>
                  <a:lnTo>
                    <a:pt x="302974" y="79538"/>
                  </a:lnTo>
                  <a:lnTo>
                    <a:pt x="269262" y="83119"/>
                  </a:lnTo>
                  <a:lnTo>
                    <a:pt x="201956" y="88941"/>
                  </a:lnTo>
                  <a:lnTo>
                    <a:pt x="136632" y="92682"/>
                  </a:lnTo>
                  <a:lnTo>
                    <a:pt x="108585" y="93151"/>
                  </a:lnTo>
                  <a:lnTo>
                    <a:pt x="84224" y="92588"/>
                  </a:lnTo>
                  <a:lnTo>
                    <a:pt x="46152" y="89002"/>
                  </a:lnTo>
                  <a:lnTo>
                    <a:pt x="11249" y="84473"/>
                  </a:lnTo>
                  <a:lnTo>
                    <a:pt x="5123" y="85923"/>
                  </a:lnTo>
                  <a:lnTo>
                    <a:pt x="1373" y="92571"/>
                  </a:lnTo>
                  <a:lnTo>
                    <a:pt x="0" y="104417"/>
                  </a:lnTo>
                  <a:lnTo>
                    <a:pt x="1002" y="121460"/>
                  </a:lnTo>
                  <a:lnTo>
                    <a:pt x="2970" y="140991"/>
                  </a:lnTo>
                  <a:lnTo>
                    <a:pt x="4492" y="160299"/>
                  </a:lnTo>
                  <a:lnTo>
                    <a:pt x="6553" y="219993"/>
                  </a:lnTo>
                  <a:lnTo>
                    <a:pt x="7002" y="281516"/>
                  </a:lnTo>
                  <a:lnTo>
                    <a:pt x="7091" y="321288"/>
                  </a:lnTo>
                  <a:lnTo>
                    <a:pt x="7189" y="360920"/>
                  </a:lnTo>
                  <a:lnTo>
                    <a:pt x="7705" y="421328"/>
                  </a:lnTo>
                  <a:lnTo>
                    <a:pt x="9199" y="474638"/>
                  </a:lnTo>
                  <a:lnTo>
                    <a:pt x="11196" y="513448"/>
                  </a:lnTo>
                  <a:lnTo>
                    <a:pt x="11685" y="524324"/>
                  </a:lnTo>
                  <a:lnTo>
                    <a:pt x="12007" y="534339"/>
                  </a:lnTo>
                  <a:lnTo>
                    <a:pt x="12164" y="543491"/>
                  </a:lnTo>
                  <a:lnTo>
                    <a:pt x="12316" y="551739"/>
                  </a:lnTo>
                  <a:lnTo>
                    <a:pt x="25383" y="587679"/>
                  </a:lnTo>
                  <a:lnTo>
                    <a:pt x="64833" y="591751"/>
                  </a:lnTo>
                  <a:lnTo>
                    <a:pt x="75705" y="591893"/>
                  </a:lnTo>
                  <a:lnTo>
                    <a:pt x="88114" y="591794"/>
                  </a:lnTo>
                  <a:lnTo>
                    <a:pt x="102294" y="591364"/>
                  </a:lnTo>
                  <a:lnTo>
                    <a:pt x="118245" y="590602"/>
                  </a:lnTo>
                  <a:lnTo>
                    <a:pt x="135966" y="589509"/>
                  </a:lnTo>
                  <a:lnTo>
                    <a:pt x="159753" y="587970"/>
                  </a:lnTo>
                  <a:lnTo>
                    <a:pt x="193896" y="585868"/>
                  </a:lnTo>
                  <a:lnTo>
                    <a:pt x="238396" y="583204"/>
                  </a:lnTo>
                  <a:lnTo>
                    <a:pt x="293254" y="579978"/>
                  </a:lnTo>
                  <a:lnTo>
                    <a:pt x="351057" y="576566"/>
                  </a:lnTo>
                  <a:lnTo>
                    <a:pt x="404392" y="573342"/>
                  </a:lnTo>
                  <a:lnTo>
                    <a:pt x="453259" y="570308"/>
                  </a:lnTo>
                  <a:lnTo>
                    <a:pt x="497658" y="567463"/>
                  </a:lnTo>
                  <a:lnTo>
                    <a:pt x="540612" y="564746"/>
                  </a:lnTo>
                  <a:lnTo>
                    <a:pt x="585146" y="562098"/>
                  </a:lnTo>
                  <a:lnTo>
                    <a:pt x="631259" y="559517"/>
                  </a:lnTo>
                  <a:lnTo>
                    <a:pt x="678950" y="557004"/>
                  </a:lnTo>
                  <a:lnTo>
                    <a:pt x="727962" y="554502"/>
                  </a:lnTo>
                  <a:lnTo>
                    <a:pt x="778034" y="551952"/>
                  </a:lnTo>
                  <a:lnTo>
                    <a:pt x="829166" y="549354"/>
                  </a:lnTo>
                  <a:lnTo>
                    <a:pt x="881359" y="546708"/>
                  </a:lnTo>
                  <a:lnTo>
                    <a:pt x="934033" y="544064"/>
                  </a:lnTo>
                  <a:lnTo>
                    <a:pt x="986609" y="541469"/>
                  </a:lnTo>
                  <a:lnTo>
                    <a:pt x="1039087" y="538924"/>
                  </a:lnTo>
                  <a:lnTo>
                    <a:pt x="1091467" y="536429"/>
                  </a:lnTo>
                  <a:lnTo>
                    <a:pt x="1143476" y="534021"/>
                  </a:lnTo>
                  <a:lnTo>
                    <a:pt x="1194838" y="531738"/>
                  </a:lnTo>
                  <a:lnTo>
                    <a:pt x="1245556" y="529580"/>
                  </a:lnTo>
                  <a:lnTo>
                    <a:pt x="1295627" y="527547"/>
                  </a:lnTo>
                  <a:lnTo>
                    <a:pt x="1344575" y="525537"/>
                  </a:lnTo>
                  <a:lnTo>
                    <a:pt x="1391920" y="523446"/>
                  </a:lnTo>
                  <a:lnTo>
                    <a:pt x="1437661" y="521275"/>
                  </a:lnTo>
                  <a:lnTo>
                    <a:pt x="1481801" y="519023"/>
                  </a:lnTo>
                  <a:lnTo>
                    <a:pt x="1523688" y="516775"/>
                  </a:lnTo>
                  <a:lnTo>
                    <a:pt x="1562677" y="514610"/>
                  </a:lnTo>
                  <a:lnTo>
                    <a:pt x="1631956" y="510536"/>
                  </a:lnTo>
                  <a:lnTo>
                    <a:pt x="1689709" y="506812"/>
                  </a:lnTo>
                  <a:lnTo>
                    <a:pt x="1736004" y="503448"/>
                  </a:lnTo>
                  <a:lnTo>
                    <a:pt x="1785712" y="499254"/>
                  </a:lnTo>
                  <a:lnTo>
                    <a:pt x="1823616" y="493435"/>
                  </a:lnTo>
                  <a:lnTo>
                    <a:pt x="1830576" y="484416"/>
                  </a:lnTo>
                  <a:lnTo>
                    <a:pt x="1831532" y="480088"/>
                  </a:lnTo>
                  <a:lnTo>
                    <a:pt x="1832057" y="473388"/>
                  </a:lnTo>
                  <a:lnTo>
                    <a:pt x="1832152" y="464316"/>
                  </a:lnTo>
                  <a:lnTo>
                    <a:pt x="1832102" y="457105"/>
                  </a:lnTo>
                  <a:lnTo>
                    <a:pt x="1827755" y="409439"/>
                  </a:lnTo>
                  <a:lnTo>
                    <a:pt x="1820399" y="373834"/>
                  </a:lnTo>
                  <a:lnTo>
                    <a:pt x="1817617" y="360829"/>
                  </a:lnTo>
                  <a:lnTo>
                    <a:pt x="1809465" y="318284"/>
                  </a:lnTo>
                  <a:lnTo>
                    <a:pt x="1805118" y="271073"/>
                  </a:lnTo>
                  <a:lnTo>
                    <a:pt x="1804824" y="254480"/>
                  </a:lnTo>
                  <a:lnTo>
                    <a:pt x="1805197" y="237663"/>
                  </a:lnTo>
                  <a:lnTo>
                    <a:pt x="1810015" y="186315"/>
                  </a:lnTo>
                  <a:lnTo>
                    <a:pt x="1816578" y="139210"/>
                  </a:lnTo>
                  <a:lnTo>
                    <a:pt x="1818728" y="125024"/>
                  </a:lnTo>
                  <a:lnTo>
                    <a:pt x="1820624" y="111860"/>
                  </a:lnTo>
                  <a:lnTo>
                    <a:pt x="1825616" y="69085"/>
                  </a:lnTo>
                  <a:lnTo>
                    <a:pt x="1826606" y="43404"/>
                  </a:lnTo>
                  <a:lnTo>
                    <a:pt x="1825233" y="35978"/>
                  </a:lnTo>
                  <a:lnTo>
                    <a:pt x="1822320" y="30715"/>
                  </a:lnTo>
                  <a:lnTo>
                    <a:pt x="1819407" y="25451"/>
                  </a:lnTo>
                  <a:lnTo>
                    <a:pt x="1778792" y="9648"/>
                  </a:lnTo>
                  <a:lnTo>
                    <a:pt x="1736459" y="4666"/>
                  </a:lnTo>
                  <a:lnTo>
                    <a:pt x="1690864" y="2380"/>
                  </a:lnTo>
                  <a:lnTo>
                    <a:pt x="1632030" y="983"/>
                  </a:lnTo>
                  <a:lnTo>
                    <a:pt x="1584981" y="389"/>
                  </a:lnTo>
                  <a:lnTo>
                    <a:pt x="1529705" y="63"/>
                  </a:lnTo>
                  <a:lnTo>
                    <a:pt x="1498864" y="0"/>
                  </a:lnTo>
                  <a:lnTo>
                    <a:pt x="1466150" y="61"/>
                  </a:lnTo>
                  <a:lnTo>
                    <a:pt x="1395889" y="726"/>
                  </a:lnTo>
                  <a:lnTo>
                    <a:pt x="1319494" y="2150"/>
                  </a:lnTo>
                  <a:lnTo>
                    <a:pt x="1279653" y="3215"/>
                  </a:lnTo>
                  <a:lnTo>
                    <a:pt x="1238819" y="4529"/>
                  </a:lnTo>
                  <a:lnTo>
                    <a:pt x="1196993" y="6089"/>
                  </a:lnTo>
                  <a:lnTo>
                    <a:pt x="1154761" y="7802"/>
                  </a:lnTo>
                  <a:lnTo>
                    <a:pt x="1112712" y="9572"/>
                  </a:lnTo>
                  <a:lnTo>
                    <a:pt x="1070846" y="11399"/>
                  </a:lnTo>
                  <a:lnTo>
                    <a:pt x="1029164" y="13284"/>
                  </a:lnTo>
                  <a:lnTo>
                    <a:pt x="983832" y="15441"/>
                  </a:lnTo>
                  <a:lnTo>
                    <a:pt x="931018" y="18087"/>
                  </a:lnTo>
                  <a:lnTo>
                    <a:pt x="870720" y="21220"/>
                  </a:lnTo>
                  <a:lnTo>
                    <a:pt x="802940" y="24841"/>
                  </a:lnTo>
                  <a:lnTo>
                    <a:pt x="727451" y="28748"/>
                  </a:lnTo>
                  <a:lnTo>
                    <a:pt x="662020" y="31767"/>
                  </a:lnTo>
                  <a:lnTo>
                    <a:pt x="606647" y="33899"/>
                  </a:lnTo>
                  <a:lnTo>
                    <a:pt x="561331" y="35144"/>
                  </a:lnTo>
                  <a:lnTo>
                    <a:pt x="526074" y="35502"/>
                  </a:lnTo>
                  <a:lnTo>
                    <a:pt x="500874" y="3497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9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Display this AP - 4,7,10,13,16.. upto ‘n’ terms.</a:t>
            </a:r>
            <a:endParaRPr/>
          </a:p>
        </p:txBody>
      </p:sp>
      <p:sp>
        <p:nvSpPr>
          <p:cNvPr id="526" name="Google Shape;526;p79"/>
          <p:cNvSpPr/>
          <p:nvPr/>
        </p:nvSpPr>
        <p:spPr>
          <a:xfrm>
            <a:off x="373624" y="414149"/>
            <a:ext cx="584835" cy="203835"/>
          </a:xfrm>
          <a:custGeom>
            <a:rect b="b" l="l" r="r" t="t"/>
            <a:pathLst>
              <a:path extrusionOk="0" h="203834" w="584835">
                <a:moveTo>
                  <a:pt x="76487" y="65214"/>
                </a:moveTo>
                <a:lnTo>
                  <a:pt x="72134" y="64284"/>
                </a:lnTo>
                <a:lnTo>
                  <a:pt x="67316" y="62181"/>
                </a:lnTo>
                <a:lnTo>
                  <a:pt x="62033" y="58905"/>
                </a:lnTo>
                <a:lnTo>
                  <a:pt x="56751" y="55630"/>
                </a:lnTo>
                <a:lnTo>
                  <a:pt x="52841" y="52970"/>
                </a:lnTo>
                <a:lnTo>
                  <a:pt x="50303" y="50927"/>
                </a:lnTo>
                <a:lnTo>
                  <a:pt x="47766" y="48883"/>
                </a:lnTo>
                <a:lnTo>
                  <a:pt x="48662" y="47901"/>
                </a:lnTo>
                <a:lnTo>
                  <a:pt x="52991" y="47981"/>
                </a:lnTo>
                <a:lnTo>
                  <a:pt x="57456" y="48064"/>
                </a:lnTo>
                <a:lnTo>
                  <a:pt x="64355" y="48192"/>
                </a:lnTo>
                <a:lnTo>
                  <a:pt x="73690" y="48364"/>
                </a:lnTo>
                <a:lnTo>
                  <a:pt x="85460" y="48582"/>
                </a:lnTo>
                <a:lnTo>
                  <a:pt x="100248" y="48756"/>
                </a:lnTo>
                <a:lnTo>
                  <a:pt x="140627" y="48704"/>
                </a:lnTo>
                <a:lnTo>
                  <a:pt x="195414" y="47579"/>
                </a:lnTo>
                <a:lnTo>
                  <a:pt x="264629" y="42153"/>
                </a:lnTo>
                <a:lnTo>
                  <a:pt x="304649" y="37624"/>
                </a:lnTo>
                <a:lnTo>
                  <a:pt x="345727" y="32462"/>
                </a:lnTo>
                <a:lnTo>
                  <a:pt x="385314" y="27244"/>
                </a:lnTo>
                <a:lnTo>
                  <a:pt x="423410" y="21971"/>
                </a:lnTo>
                <a:lnTo>
                  <a:pt x="492965" y="11780"/>
                </a:lnTo>
                <a:lnTo>
                  <a:pt x="520101" y="7909"/>
                </a:lnTo>
                <a:lnTo>
                  <a:pt x="568041" y="1902"/>
                </a:lnTo>
                <a:lnTo>
                  <a:pt x="583503" y="187"/>
                </a:lnTo>
                <a:lnTo>
                  <a:pt x="584418" y="85"/>
                </a:lnTo>
                <a:lnTo>
                  <a:pt x="584810" y="34"/>
                </a:lnTo>
                <a:lnTo>
                  <a:pt x="584679" y="32"/>
                </a:lnTo>
                <a:lnTo>
                  <a:pt x="584548" y="31"/>
                </a:lnTo>
                <a:lnTo>
                  <a:pt x="583278" y="20"/>
                </a:lnTo>
                <a:lnTo>
                  <a:pt x="525969" y="7491"/>
                </a:lnTo>
                <a:lnTo>
                  <a:pt x="485677" y="13338"/>
                </a:lnTo>
                <a:lnTo>
                  <a:pt x="441011" y="19967"/>
                </a:lnTo>
                <a:lnTo>
                  <a:pt x="398591" y="26486"/>
                </a:lnTo>
                <a:lnTo>
                  <a:pt x="358417" y="32894"/>
                </a:lnTo>
                <a:lnTo>
                  <a:pt x="320490" y="39192"/>
                </a:lnTo>
                <a:lnTo>
                  <a:pt x="249002" y="52795"/>
                </a:lnTo>
                <a:lnTo>
                  <a:pt x="181757" y="68633"/>
                </a:lnTo>
                <a:lnTo>
                  <a:pt x="125100" y="84959"/>
                </a:lnTo>
                <a:lnTo>
                  <a:pt x="85381" y="100025"/>
                </a:lnTo>
                <a:lnTo>
                  <a:pt x="49122" y="119352"/>
                </a:lnTo>
                <a:lnTo>
                  <a:pt x="45783" y="122612"/>
                </a:lnTo>
                <a:lnTo>
                  <a:pt x="47881" y="124798"/>
                </a:lnTo>
                <a:lnTo>
                  <a:pt x="90065" y="128204"/>
                </a:lnTo>
                <a:lnTo>
                  <a:pt x="132482" y="129441"/>
                </a:lnTo>
                <a:lnTo>
                  <a:pt x="188240" y="130048"/>
                </a:lnTo>
                <a:lnTo>
                  <a:pt x="220994" y="130091"/>
                </a:lnTo>
                <a:lnTo>
                  <a:pt x="255873" y="129762"/>
                </a:lnTo>
                <a:lnTo>
                  <a:pt x="328630" y="127402"/>
                </a:lnTo>
                <a:lnTo>
                  <a:pt x="402344" y="123107"/>
                </a:lnTo>
                <a:lnTo>
                  <a:pt x="458755" y="118909"/>
                </a:lnTo>
                <a:lnTo>
                  <a:pt x="495354" y="115304"/>
                </a:lnTo>
                <a:lnTo>
                  <a:pt x="507363" y="114052"/>
                </a:lnTo>
                <a:lnTo>
                  <a:pt x="515359" y="113218"/>
                </a:lnTo>
                <a:lnTo>
                  <a:pt x="519341" y="112803"/>
                </a:lnTo>
                <a:lnTo>
                  <a:pt x="521851" y="112498"/>
                </a:lnTo>
                <a:lnTo>
                  <a:pt x="521028" y="112522"/>
                </a:lnTo>
                <a:lnTo>
                  <a:pt x="468850" y="116544"/>
                </a:lnTo>
                <a:lnTo>
                  <a:pt x="422348" y="122246"/>
                </a:lnTo>
                <a:lnTo>
                  <a:pt x="393538" y="126004"/>
                </a:lnTo>
                <a:lnTo>
                  <a:pt x="362224" y="130075"/>
                </a:lnTo>
                <a:lnTo>
                  <a:pt x="328407" y="134460"/>
                </a:lnTo>
                <a:lnTo>
                  <a:pt x="292088" y="139157"/>
                </a:lnTo>
                <a:lnTo>
                  <a:pt x="254438" y="144232"/>
                </a:lnTo>
                <a:lnTo>
                  <a:pt x="216633" y="149746"/>
                </a:lnTo>
                <a:lnTo>
                  <a:pt x="178671" y="155702"/>
                </a:lnTo>
                <a:lnTo>
                  <a:pt x="140554" y="162097"/>
                </a:lnTo>
                <a:lnTo>
                  <a:pt x="77241" y="173957"/>
                </a:lnTo>
                <a:lnTo>
                  <a:pt x="40086" y="183073"/>
                </a:lnTo>
                <a:lnTo>
                  <a:pt x="7897" y="193428"/>
                </a:lnTo>
                <a:lnTo>
                  <a:pt x="2489" y="195168"/>
                </a:lnTo>
                <a:lnTo>
                  <a:pt x="0" y="196261"/>
                </a:lnTo>
                <a:lnTo>
                  <a:pt x="429" y="196706"/>
                </a:lnTo>
                <a:lnTo>
                  <a:pt x="859" y="197151"/>
                </a:lnTo>
                <a:lnTo>
                  <a:pt x="1711" y="198034"/>
                </a:lnTo>
                <a:lnTo>
                  <a:pt x="2987" y="199356"/>
                </a:lnTo>
                <a:lnTo>
                  <a:pt x="49455" y="203043"/>
                </a:lnTo>
                <a:lnTo>
                  <a:pt x="92291" y="203693"/>
                </a:lnTo>
                <a:lnTo>
                  <a:pt x="119081" y="203818"/>
                </a:lnTo>
                <a:lnTo>
                  <a:pt x="148724" y="203813"/>
                </a:lnTo>
                <a:lnTo>
                  <a:pt x="180491" y="203681"/>
                </a:lnTo>
                <a:lnTo>
                  <a:pt x="214381" y="203420"/>
                </a:lnTo>
                <a:lnTo>
                  <a:pt x="250396" y="203032"/>
                </a:lnTo>
                <a:lnTo>
                  <a:pt x="295619" y="202595"/>
                </a:lnTo>
                <a:lnTo>
                  <a:pt x="343445" y="202355"/>
                </a:lnTo>
                <a:lnTo>
                  <a:pt x="393876" y="202312"/>
                </a:lnTo>
                <a:lnTo>
                  <a:pt x="446912" y="202466"/>
                </a:lnTo>
                <a:lnTo>
                  <a:pt x="502551" y="20281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79"/>
          <p:cNvGrpSpPr/>
          <p:nvPr/>
        </p:nvGrpSpPr>
        <p:grpSpPr>
          <a:xfrm>
            <a:off x="443149" y="98626"/>
            <a:ext cx="389922" cy="208222"/>
            <a:chOff x="443149" y="98626"/>
            <a:chExt cx="389922" cy="208222"/>
          </a:xfrm>
        </p:grpSpPr>
        <p:pic>
          <p:nvPicPr>
            <p:cNvPr id="528" name="Google Shape;528;p7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3149" y="98626"/>
              <a:ext cx="177068" cy="2082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6332" y="117709"/>
              <a:ext cx="176739" cy="1852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79"/>
          <p:cNvSpPr/>
          <p:nvPr/>
        </p:nvSpPr>
        <p:spPr>
          <a:xfrm>
            <a:off x="931117" y="210046"/>
            <a:ext cx="18415" cy="13970"/>
          </a:xfrm>
          <a:custGeom>
            <a:rect b="b" l="l" r="r" t="t"/>
            <a:pathLst>
              <a:path extrusionOk="0" h="13970" w="18415">
                <a:moveTo>
                  <a:pt x="17940" y="13830"/>
                </a:moveTo>
                <a:lnTo>
                  <a:pt x="12699" y="12989"/>
                </a:lnTo>
                <a:lnTo>
                  <a:pt x="6719" y="8379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1" name="Google Shape;531;p79"/>
          <p:cNvGrpSpPr/>
          <p:nvPr/>
        </p:nvGrpSpPr>
        <p:grpSpPr>
          <a:xfrm>
            <a:off x="1709203" y="1272721"/>
            <a:ext cx="269461" cy="221355"/>
            <a:chOff x="1709203" y="1272721"/>
            <a:chExt cx="269461" cy="221355"/>
          </a:xfrm>
        </p:grpSpPr>
        <p:pic>
          <p:nvPicPr>
            <p:cNvPr id="532" name="Google Shape;532;p7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09203" y="1272721"/>
              <a:ext cx="128636" cy="1843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3" name="Google Shape;533;p7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58016" y="1378014"/>
              <a:ext cx="120648" cy="1160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4" name="Google Shape;534;p79"/>
          <p:cNvSpPr/>
          <p:nvPr/>
        </p:nvSpPr>
        <p:spPr>
          <a:xfrm>
            <a:off x="2154409" y="1331671"/>
            <a:ext cx="62865" cy="52705"/>
          </a:xfrm>
          <a:custGeom>
            <a:rect b="b" l="l" r="r" t="t"/>
            <a:pathLst>
              <a:path extrusionOk="0" h="52705" w="62864">
                <a:moveTo>
                  <a:pt x="5178" y="1998"/>
                </a:moveTo>
                <a:lnTo>
                  <a:pt x="2498" y="3154"/>
                </a:lnTo>
                <a:lnTo>
                  <a:pt x="895" y="3846"/>
                </a:lnTo>
                <a:lnTo>
                  <a:pt x="368" y="4073"/>
                </a:lnTo>
                <a:lnTo>
                  <a:pt x="0" y="4231"/>
                </a:lnTo>
                <a:lnTo>
                  <a:pt x="1884" y="4163"/>
                </a:lnTo>
                <a:lnTo>
                  <a:pt x="6019" y="3867"/>
                </a:lnTo>
                <a:lnTo>
                  <a:pt x="12727" y="3387"/>
                </a:lnTo>
                <a:lnTo>
                  <a:pt x="23972" y="2583"/>
                </a:lnTo>
                <a:lnTo>
                  <a:pt x="39756" y="1453"/>
                </a:lnTo>
                <a:lnTo>
                  <a:pt x="60077" y="0"/>
                </a:lnTo>
              </a:path>
              <a:path extrusionOk="0" h="52705" w="62864">
                <a:moveTo>
                  <a:pt x="8807" y="50284"/>
                </a:moveTo>
                <a:lnTo>
                  <a:pt x="4306" y="51465"/>
                </a:lnTo>
                <a:lnTo>
                  <a:pt x="1904" y="52095"/>
                </a:lnTo>
                <a:lnTo>
                  <a:pt x="1598" y="52176"/>
                </a:lnTo>
                <a:lnTo>
                  <a:pt x="1383" y="52233"/>
                </a:lnTo>
                <a:lnTo>
                  <a:pt x="1564" y="52262"/>
                </a:lnTo>
                <a:lnTo>
                  <a:pt x="2141" y="52263"/>
                </a:lnTo>
                <a:lnTo>
                  <a:pt x="2719" y="52264"/>
                </a:lnTo>
                <a:lnTo>
                  <a:pt x="6089" y="52273"/>
                </a:lnTo>
                <a:lnTo>
                  <a:pt x="12249" y="52290"/>
                </a:lnTo>
                <a:lnTo>
                  <a:pt x="20397" y="51994"/>
                </a:lnTo>
                <a:lnTo>
                  <a:pt x="31488" y="51071"/>
                </a:lnTo>
                <a:lnTo>
                  <a:pt x="45522" y="49520"/>
                </a:lnTo>
                <a:lnTo>
                  <a:pt x="62499" y="4734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Google Shape;535;p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86577" y="1275240"/>
            <a:ext cx="161643" cy="128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7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705754" y="1284901"/>
            <a:ext cx="127786" cy="1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79"/>
          <p:cNvSpPr/>
          <p:nvPr/>
        </p:nvSpPr>
        <p:spPr>
          <a:xfrm>
            <a:off x="3174707" y="1228763"/>
            <a:ext cx="151765" cy="140335"/>
          </a:xfrm>
          <a:custGeom>
            <a:rect b="b" l="l" r="r" t="t"/>
            <a:pathLst>
              <a:path extrusionOk="0" h="140334" w="151764">
                <a:moveTo>
                  <a:pt x="1269" y="91274"/>
                </a:moveTo>
                <a:lnTo>
                  <a:pt x="0" y="88781"/>
                </a:lnTo>
                <a:lnTo>
                  <a:pt x="286" y="85728"/>
                </a:lnTo>
                <a:lnTo>
                  <a:pt x="2130" y="82115"/>
                </a:lnTo>
                <a:lnTo>
                  <a:pt x="3368" y="79685"/>
                </a:lnTo>
                <a:lnTo>
                  <a:pt x="42728" y="74033"/>
                </a:lnTo>
                <a:lnTo>
                  <a:pt x="61090" y="73108"/>
                </a:lnTo>
                <a:lnTo>
                  <a:pt x="83070" y="72386"/>
                </a:lnTo>
              </a:path>
              <a:path extrusionOk="0" h="140334" w="151764">
                <a:moveTo>
                  <a:pt x="151347" y="0"/>
                </a:moveTo>
                <a:lnTo>
                  <a:pt x="149724" y="19020"/>
                </a:lnTo>
                <a:lnTo>
                  <a:pt x="147239" y="48660"/>
                </a:lnTo>
                <a:lnTo>
                  <a:pt x="143892" y="88919"/>
                </a:lnTo>
                <a:lnTo>
                  <a:pt x="139683" y="13979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79"/>
          <p:cNvSpPr/>
          <p:nvPr/>
        </p:nvSpPr>
        <p:spPr>
          <a:xfrm>
            <a:off x="2918017" y="1205822"/>
            <a:ext cx="184785" cy="217804"/>
          </a:xfrm>
          <a:custGeom>
            <a:rect b="b" l="l" r="r" t="t"/>
            <a:pathLst>
              <a:path extrusionOk="0" h="217805" w="184785">
                <a:moveTo>
                  <a:pt x="94636" y="87706"/>
                </a:moveTo>
                <a:lnTo>
                  <a:pt x="96004" y="83364"/>
                </a:lnTo>
                <a:lnTo>
                  <a:pt x="96827" y="80749"/>
                </a:lnTo>
                <a:lnTo>
                  <a:pt x="97106" y="79863"/>
                </a:lnTo>
                <a:lnTo>
                  <a:pt x="97301" y="79245"/>
                </a:lnTo>
                <a:lnTo>
                  <a:pt x="97505" y="79328"/>
                </a:lnTo>
                <a:lnTo>
                  <a:pt x="97720" y="80112"/>
                </a:lnTo>
                <a:lnTo>
                  <a:pt x="97934" y="80897"/>
                </a:lnTo>
                <a:lnTo>
                  <a:pt x="98441" y="82751"/>
                </a:lnTo>
                <a:lnTo>
                  <a:pt x="102426" y="129146"/>
                </a:lnTo>
                <a:lnTo>
                  <a:pt x="103086" y="159704"/>
                </a:lnTo>
                <a:lnTo>
                  <a:pt x="103279" y="168217"/>
                </a:lnTo>
                <a:lnTo>
                  <a:pt x="103501" y="175361"/>
                </a:lnTo>
                <a:lnTo>
                  <a:pt x="103752" y="181138"/>
                </a:lnTo>
                <a:lnTo>
                  <a:pt x="104107" y="187927"/>
                </a:lnTo>
                <a:lnTo>
                  <a:pt x="104993" y="190745"/>
                </a:lnTo>
                <a:lnTo>
                  <a:pt x="106410" y="189592"/>
                </a:lnTo>
                <a:lnTo>
                  <a:pt x="107826" y="188439"/>
                </a:lnTo>
                <a:lnTo>
                  <a:pt x="110448" y="182481"/>
                </a:lnTo>
                <a:lnTo>
                  <a:pt x="114273" y="171720"/>
                </a:lnTo>
                <a:lnTo>
                  <a:pt x="117325" y="163458"/>
                </a:lnTo>
                <a:lnTo>
                  <a:pt x="133109" y="127024"/>
                </a:lnTo>
                <a:lnTo>
                  <a:pt x="157367" y="89180"/>
                </a:lnTo>
                <a:lnTo>
                  <a:pt x="173152" y="78546"/>
                </a:lnTo>
                <a:lnTo>
                  <a:pt x="177588" y="79955"/>
                </a:lnTo>
                <a:lnTo>
                  <a:pt x="184754" y="113015"/>
                </a:lnTo>
                <a:lnTo>
                  <a:pt x="184722" y="127112"/>
                </a:lnTo>
                <a:lnTo>
                  <a:pt x="183766" y="142953"/>
                </a:lnTo>
                <a:lnTo>
                  <a:pt x="181888" y="160537"/>
                </a:lnTo>
                <a:lnTo>
                  <a:pt x="179088" y="179865"/>
                </a:lnTo>
              </a:path>
              <a:path extrusionOk="0" h="217805" w="184785">
                <a:moveTo>
                  <a:pt x="79479" y="0"/>
                </a:moveTo>
                <a:lnTo>
                  <a:pt x="35010" y="27264"/>
                </a:lnTo>
                <a:lnTo>
                  <a:pt x="9122" y="70798"/>
                </a:lnTo>
                <a:lnTo>
                  <a:pt x="0" y="113313"/>
                </a:lnTo>
                <a:lnTo>
                  <a:pt x="66" y="127902"/>
                </a:lnTo>
                <a:lnTo>
                  <a:pt x="5114" y="149400"/>
                </a:lnTo>
                <a:lnTo>
                  <a:pt x="17820" y="171466"/>
                </a:lnTo>
                <a:lnTo>
                  <a:pt x="38184" y="194098"/>
                </a:lnTo>
                <a:lnTo>
                  <a:pt x="66207" y="21729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79"/>
          <p:cNvGrpSpPr/>
          <p:nvPr/>
        </p:nvGrpSpPr>
        <p:grpSpPr>
          <a:xfrm>
            <a:off x="3390873" y="1162688"/>
            <a:ext cx="306485" cy="233018"/>
            <a:chOff x="3390873" y="1162688"/>
            <a:chExt cx="306485" cy="233018"/>
          </a:xfrm>
        </p:grpSpPr>
        <p:pic>
          <p:nvPicPr>
            <p:cNvPr id="540" name="Google Shape;540;p7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518265" y="1162688"/>
              <a:ext cx="179093" cy="2283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1" name="Google Shape;541;p7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90873" y="1177632"/>
              <a:ext cx="92471" cy="2180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2" name="Google Shape;542;p7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65159" y="1829685"/>
            <a:ext cx="255449" cy="21113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9"/>
          <p:cNvSpPr/>
          <p:nvPr/>
        </p:nvSpPr>
        <p:spPr>
          <a:xfrm>
            <a:off x="2161993" y="1888517"/>
            <a:ext cx="67310" cy="74930"/>
          </a:xfrm>
          <a:custGeom>
            <a:rect b="b" l="l" r="r" t="t"/>
            <a:pathLst>
              <a:path extrusionOk="0" h="74930" w="67310">
                <a:moveTo>
                  <a:pt x="5269" y="1310"/>
                </a:moveTo>
                <a:lnTo>
                  <a:pt x="12542" y="0"/>
                </a:lnTo>
                <a:lnTo>
                  <a:pt x="24372" y="1018"/>
                </a:lnTo>
                <a:lnTo>
                  <a:pt x="40759" y="4366"/>
                </a:lnTo>
                <a:lnTo>
                  <a:pt x="61703" y="10043"/>
                </a:lnTo>
              </a:path>
              <a:path extrusionOk="0" h="74930" w="67310">
                <a:moveTo>
                  <a:pt x="10040" y="59220"/>
                </a:moveTo>
                <a:lnTo>
                  <a:pt x="4128" y="59721"/>
                </a:lnTo>
                <a:lnTo>
                  <a:pt x="906" y="60876"/>
                </a:lnTo>
                <a:lnTo>
                  <a:pt x="374" y="62684"/>
                </a:lnTo>
                <a:lnTo>
                  <a:pt x="0" y="63954"/>
                </a:lnTo>
                <a:lnTo>
                  <a:pt x="47912" y="72107"/>
                </a:lnTo>
                <a:lnTo>
                  <a:pt x="67271" y="74355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7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90550" y="1784549"/>
            <a:ext cx="93309" cy="210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7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35778" y="1822985"/>
            <a:ext cx="124229" cy="140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79"/>
          <p:cNvGrpSpPr/>
          <p:nvPr/>
        </p:nvGrpSpPr>
        <p:grpSpPr>
          <a:xfrm>
            <a:off x="2994141" y="1698042"/>
            <a:ext cx="412115" cy="266700"/>
            <a:chOff x="2994141" y="1698042"/>
            <a:chExt cx="412115" cy="266700"/>
          </a:xfrm>
        </p:grpSpPr>
        <p:pic>
          <p:nvPicPr>
            <p:cNvPr id="547" name="Google Shape;547;p7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101137" y="1778854"/>
              <a:ext cx="117497" cy="135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79"/>
            <p:cNvSpPr/>
            <p:nvPr/>
          </p:nvSpPr>
          <p:spPr>
            <a:xfrm>
              <a:off x="2994141" y="1698042"/>
              <a:ext cx="412115" cy="266700"/>
            </a:xfrm>
            <a:custGeom>
              <a:rect b="b" l="l" r="r" t="t"/>
              <a:pathLst>
                <a:path extrusionOk="0" h="266700" w="412114">
                  <a:moveTo>
                    <a:pt x="275379" y="138263"/>
                  </a:moveTo>
                  <a:lnTo>
                    <a:pt x="273995" y="136082"/>
                  </a:lnTo>
                  <a:lnTo>
                    <a:pt x="275309" y="134405"/>
                  </a:lnTo>
                  <a:lnTo>
                    <a:pt x="279323" y="133235"/>
                  </a:lnTo>
                  <a:lnTo>
                    <a:pt x="286344" y="131688"/>
                  </a:lnTo>
                  <a:lnTo>
                    <a:pt x="298805" y="129559"/>
                  </a:lnTo>
                  <a:lnTo>
                    <a:pt x="316705" y="126847"/>
                  </a:lnTo>
                  <a:lnTo>
                    <a:pt x="340046" y="123552"/>
                  </a:lnTo>
                </a:path>
                <a:path extrusionOk="0" h="266700" w="412114">
                  <a:moveTo>
                    <a:pt x="411558" y="67871"/>
                  </a:moveTo>
                  <a:lnTo>
                    <a:pt x="410899" y="93719"/>
                  </a:lnTo>
                  <a:lnTo>
                    <a:pt x="408925" y="123497"/>
                  </a:lnTo>
                  <a:lnTo>
                    <a:pt x="405634" y="157204"/>
                  </a:lnTo>
                  <a:lnTo>
                    <a:pt x="401027" y="194842"/>
                  </a:lnTo>
                </a:path>
                <a:path extrusionOk="0" h="266700" w="412114">
                  <a:moveTo>
                    <a:pt x="51300" y="0"/>
                  </a:moveTo>
                  <a:lnTo>
                    <a:pt x="18611" y="35315"/>
                  </a:lnTo>
                  <a:lnTo>
                    <a:pt x="3531" y="77755"/>
                  </a:lnTo>
                  <a:lnTo>
                    <a:pt x="0" y="96074"/>
                  </a:lnTo>
                  <a:lnTo>
                    <a:pt x="1378" y="127595"/>
                  </a:lnTo>
                  <a:lnTo>
                    <a:pt x="14593" y="166482"/>
                  </a:lnTo>
                  <a:lnTo>
                    <a:pt x="39645" y="212735"/>
                  </a:lnTo>
                  <a:lnTo>
                    <a:pt x="76534" y="266352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79"/>
          <p:cNvSpPr/>
          <p:nvPr/>
        </p:nvSpPr>
        <p:spPr>
          <a:xfrm>
            <a:off x="3473927" y="1750048"/>
            <a:ext cx="66040" cy="243840"/>
          </a:xfrm>
          <a:custGeom>
            <a:rect b="b" l="l" r="r" t="t"/>
            <a:pathLst>
              <a:path extrusionOk="0" h="243839" w="66039">
                <a:moveTo>
                  <a:pt x="29440" y="5101"/>
                </a:moveTo>
                <a:lnTo>
                  <a:pt x="34630" y="0"/>
                </a:lnTo>
                <a:lnTo>
                  <a:pt x="40370" y="676"/>
                </a:lnTo>
                <a:lnTo>
                  <a:pt x="46657" y="7132"/>
                </a:lnTo>
                <a:lnTo>
                  <a:pt x="62556" y="49940"/>
                </a:lnTo>
                <a:lnTo>
                  <a:pt x="65433" y="85898"/>
                </a:lnTo>
                <a:lnTo>
                  <a:pt x="64180" y="106001"/>
                </a:lnTo>
                <a:lnTo>
                  <a:pt x="61131" y="127522"/>
                </a:lnTo>
                <a:lnTo>
                  <a:pt x="52925" y="159485"/>
                </a:lnTo>
                <a:lnTo>
                  <a:pt x="40001" y="189504"/>
                </a:lnTo>
                <a:lnTo>
                  <a:pt x="22359" y="217580"/>
                </a:lnTo>
                <a:lnTo>
                  <a:pt x="0" y="243711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Google Shape;550;p7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637135" y="1728938"/>
            <a:ext cx="106147" cy="18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16143" y="2366041"/>
            <a:ext cx="263610" cy="18887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79"/>
          <p:cNvSpPr/>
          <p:nvPr/>
        </p:nvSpPr>
        <p:spPr>
          <a:xfrm>
            <a:off x="2126800" y="2401083"/>
            <a:ext cx="94615" cy="66040"/>
          </a:xfrm>
          <a:custGeom>
            <a:rect b="b" l="l" r="r" t="t"/>
            <a:pathLst>
              <a:path extrusionOk="0" h="66039" w="94614">
                <a:moveTo>
                  <a:pt x="0" y="13486"/>
                </a:moveTo>
                <a:lnTo>
                  <a:pt x="47460" y="0"/>
                </a:lnTo>
                <a:lnTo>
                  <a:pt x="68470" y="183"/>
                </a:lnTo>
                <a:lnTo>
                  <a:pt x="93996" y="1021"/>
                </a:lnTo>
              </a:path>
              <a:path extrusionOk="0" h="66039" w="94614">
                <a:moveTo>
                  <a:pt x="23580" y="65456"/>
                </a:moveTo>
                <a:lnTo>
                  <a:pt x="19686" y="65456"/>
                </a:lnTo>
                <a:lnTo>
                  <a:pt x="17666" y="65456"/>
                </a:lnTo>
                <a:lnTo>
                  <a:pt x="17519" y="65456"/>
                </a:lnTo>
                <a:lnTo>
                  <a:pt x="18495" y="65467"/>
                </a:lnTo>
                <a:lnTo>
                  <a:pt x="21852" y="65499"/>
                </a:lnTo>
                <a:lnTo>
                  <a:pt x="30323" y="65581"/>
                </a:lnTo>
                <a:lnTo>
                  <a:pt x="43905" y="65712"/>
                </a:lnTo>
                <a:lnTo>
                  <a:pt x="62601" y="65892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7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529556" y="2268701"/>
            <a:ext cx="112540" cy="174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702709" y="2298956"/>
            <a:ext cx="128525" cy="158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79"/>
          <p:cNvGrpSpPr/>
          <p:nvPr/>
        </p:nvGrpSpPr>
        <p:grpSpPr>
          <a:xfrm>
            <a:off x="3021379" y="2204339"/>
            <a:ext cx="579556" cy="208951"/>
            <a:chOff x="3021379" y="2204339"/>
            <a:chExt cx="579556" cy="208951"/>
          </a:xfrm>
        </p:grpSpPr>
        <p:pic>
          <p:nvPicPr>
            <p:cNvPr id="556" name="Google Shape;556;p7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021379" y="2236621"/>
              <a:ext cx="137661" cy="176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7" name="Google Shape;557;p7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197032" y="2288829"/>
              <a:ext cx="120357" cy="119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8" name="Google Shape;558;p79"/>
            <p:cNvSpPr/>
            <p:nvPr/>
          </p:nvSpPr>
          <p:spPr>
            <a:xfrm>
              <a:off x="3347529" y="2318290"/>
              <a:ext cx="62865" cy="16510"/>
            </a:xfrm>
            <a:custGeom>
              <a:rect b="b" l="l" r="r" t="t"/>
              <a:pathLst>
                <a:path extrusionOk="0" h="16510" w="62864">
                  <a:moveTo>
                    <a:pt x="1738" y="16403"/>
                  </a:moveTo>
                  <a:lnTo>
                    <a:pt x="0" y="12342"/>
                  </a:lnTo>
                  <a:lnTo>
                    <a:pt x="691" y="9049"/>
                  </a:lnTo>
                  <a:lnTo>
                    <a:pt x="3813" y="6522"/>
                  </a:lnTo>
                  <a:lnTo>
                    <a:pt x="49473" y="533"/>
                  </a:lnTo>
                  <a:lnTo>
                    <a:pt x="62822" y="0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9" name="Google Shape;559;p7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458212" y="2204339"/>
              <a:ext cx="142723" cy="2028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0" name="Google Shape;560;p79"/>
          <p:cNvGrpSpPr/>
          <p:nvPr/>
        </p:nvGrpSpPr>
        <p:grpSpPr>
          <a:xfrm>
            <a:off x="1503761" y="2646702"/>
            <a:ext cx="2127250" cy="633730"/>
            <a:chOff x="1503761" y="2646702"/>
            <a:chExt cx="2127250" cy="633730"/>
          </a:xfrm>
        </p:grpSpPr>
        <p:pic>
          <p:nvPicPr>
            <p:cNvPr id="561" name="Google Shape;561;p7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693435" y="2863094"/>
              <a:ext cx="135280" cy="1675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7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853932" y="2942534"/>
              <a:ext cx="104787" cy="120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Google Shape;563;p79"/>
            <p:cNvSpPr/>
            <p:nvPr/>
          </p:nvSpPr>
          <p:spPr>
            <a:xfrm>
              <a:off x="2208027" y="2848053"/>
              <a:ext cx="99695" cy="76200"/>
            </a:xfrm>
            <a:custGeom>
              <a:rect b="b" l="l" r="r" t="t"/>
              <a:pathLst>
                <a:path extrusionOk="0" h="76200" w="99694">
                  <a:moveTo>
                    <a:pt x="10807" y="16104"/>
                  </a:moveTo>
                  <a:lnTo>
                    <a:pt x="5068" y="13694"/>
                  </a:lnTo>
                  <a:lnTo>
                    <a:pt x="1698" y="11605"/>
                  </a:lnTo>
                  <a:lnTo>
                    <a:pt x="696" y="9838"/>
                  </a:lnTo>
                  <a:lnTo>
                    <a:pt x="0" y="8607"/>
                  </a:lnTo>
                  <a:lnTo>
                    <a:pt x="2777" y="7160"/>
                  </a:lnTo>
                  <a:lnTo>
                    <a:pt x="9028" y="5495"/>
                  </a:lnTo>
                  <a:lnTo>
                    <a:pt x="15278" y="3830"/>
                  </a:lnTo>
                  <a:lnTo>
                    <a:pt x="58189" y="0"/>
                  </a:lnTo>
                  <a:lnTo>
                    <a:pt x="66147" y="570"/>
                  </a:lnTo>
                  <a:lnTo>
                    <a:pt x="73495" y="2494"/>
                  </a:lnTo>
                  <a:lnTo>
                    <a:pt x="80234" y="5771"/>
                  </a:lnTo>
                  <a:lnTo>
                    <a:pt x="86363" y="10401"/>
                  </a:lnTo>
                </a:path>
                <a:path extrusionOk="0" h="76200" w="99694">
                  <a:moveTo>
                    <a:pt x="30979" y="63250"/>
                  </a:moveTo>
                  <a:lnTo>
                    <a:pt x="22999" y="71607"/>
                  </a:lnTo>
                  <a:lnTo>
                    <a:pt x="22887" y="75624"/>
                  </a:lnTo>
                  <a:lnTo>
                    <a:pt x="30644" y="75302"/>
                  </a:lnTo>
                  <a:lnTo>
                    <a:pt x="39481" y="74126"/>
                  </a:lnTo>
                  <a:lnTo>
                    <a:pt x="53865" y="71104"/>
                  </a:lnTo>
                  <a:lnTo>
                    <a:pt x="73796" y="66234"/>
                  </a:lnTo>
                  <a:lnTo>
                    <a:pt x="99274" y="59518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4" name="Google Shape;564;p79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654945" y="2732236"/>
              <a:ext cx="127231" cy="2013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5" name="Google Shape;565;p79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833371" y="2799280"/>
              <a:ext cx="114144" cy="1321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6" name="Google Shape;566;p79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3015108" y="2780552"/>
              <a:ext cx="97696" cy="111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7" name="Google Shape;567;p79"/>
            <p:cNvSpPr/>
            <p:nvPr/>
          </p:nvSpPr>
          <p:spPr>
            <a:xfrm>
              <a:off x="3219217" y="2734822"/>
              <a:ext cx="3175" cy="167640"/>
            </a:xfrm>
            <a:custGeom>
              <a:rect b="b" l="l" r="r" t="t"/>
              <a:pathLst>
                <a:path extrusionOk="0" h="167639" w="3175">
                  <a:moveTo>
                    <a:pt x="3004" y="9310"/>
                  </a:moveTo>
                  <a:lnTo>
                    <a:pt x="3004" y="3399"/>
                  </a:lnTo>
                  <a:lnTo>
                    <a:pt x="3004" y="322"/>
                  </a:lnTo>
                  <a:lnTo>
                    <a:pt x="3004" y="80"/>
                  </a:lnTo>
                  <a:lnTo>
                    <a:pt x="2953" y="392"/>
                  </a:lnTo>
                  <a:lnTo>
                    <a:pt x="2919" y="771"/>
                  </a:lnTo>
                  <a:lnTo>
                    <a:pt x="2605" y="4274"/>
                  </a:lnTo>
                  <a:lnTo>
                    <a:pt x="587" y="44317"/>
                  </a:lnTo>
                  <a:lnTo>
                    <a:pt x="0" y="95362"/>
                  </a:lnTo>
                  <a:lnTo>
                    <a:pt x="111" y="115710"/>
                  </a:lnTo>
                  <a:lnTo>
                    <a:pt x="527" y="134440"/>
                  </a:lnTo>
                  <a:lnTo>
                    <a:pt x="1247" y="151552"/>
                  </a:lnTo>
                  <a:lnTo>
                    <a:pt x="2271" y="167046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9"/>
            <p:cNvSpPr/>
            <p:nvPr/>
          </p:nvSpPr>
          <p:spPr>
            <a:xfrm>
              <a:off x="1503761" y="2646702"/>
              <a:ext cx="2127250" cy="633730"/>
            </a:xfrm>
            <a:custGeom>
              <a:rect b="b" l="l" r="r" t="t"/>
              <a:pathLst>
                <a:path extrusionOk="0" h="633729" w="2127250">
                  <a:moveTo>
                    <a:pt x="685355" y="59747"/>
                  </a:moveTo>
                  <a:lnTo>
                    <a:pt x="684606" y="52277"/>
                  </a:lnTo>
                  <a:lnTo>
                    <a:pt x="681217" y="47044"/>
                  </a:lnTo>
                  <a:lnTo>
                    <a:pt x="675188" y="44047"/>
                  </a:lnTo>
                  <a:lnTo>
                    <a:pt x="666519" y="43286"/>
                  </a:lnTo>
                  <a:lnTo>
                    <a:pt x="658342" y="44046"/>
                  </a:lnTo>
                  <a:lnTo>
                    <a:pt x="648037" y="45819"/>
                  </a:lnTo>
                  <a:lnTo>
                    <a:pt x="635605" y="48603"/>
                  </a:lnTo>
                  <a:lnTo>
                    <a:pt x="621045" y="52398"/>
                  </a:lnTo>
                  <a:lnTo>
                    <a:pt x="604535" y="56521"/>
                  </a:lnTo>
                  <a:lnTo>
                    <a:pt x="566190" y="63696"/>
                  </a:lnTo>
                  <a:lnTo>
                    <a:pt x="520839" y="69385"/>
                  </a:lnTo>
                  <a:lnTo>
                    <a:pt x="469036" y="73244"/>
                  </a:lnTo>
                  <a:lnTo>
                    <a:pt x="411355" y="75599"/>
                  </a:lnTo>
                  <a:lnTo>
                    <a:pt x="381340" y="77030"/>
                  </a:lnTo>
                  <a:lnTo>
                    <a:pt x="319443" y="80779"/>
                  </a:lnTo>
                  <a:lnTo>
                    <a:pt x="258077" y="85529"/>
                  </a:lnTo>
                  <a:lnTo>
                    <a:pt x="200261" y="91096"/>
                  </a:lnTo>
                  <a:lnTo>
                    <a:pt x="173356" y="93906"/>
                  </a:lnTo>
                  <a:lnTo>
                    <a:pt x="148682" y="96360"/>
                  </a:lnTo>
                  <a:lnTo>
                    <a:pt x="126240" y="98458"/>
                  </a:lnTo>
                  <a:lnTo>
                    <a:pt x="106030" y="100200"/>
                  </a:lnTo>
                  <a:lnTo>
                    <a:pt x="88199" y="101675"/>
                  </a:lnTo>
                  <a:lnTo>
                    <a:pt x="72900" y="102973"/>
                  </a:lnTo>
                  <a:lnTo>
                    <a:pt x="30574" y="107428"/>
                  </a:lnTo>
                  <a:lnTo>
                    <a:pt x="27829" y="108793"/>
                  </a:lnTo>
                  <a:lnTo>
                    <a:pt x="25084" y="110158"/>
                  </a:lnTo>
                  <a:lnTo>
                    <a:pt x="23574" y="113454"/>
                  </a:lnTo>
                  <a:lnTo>
                    <a:pt x="23299" y="118680"/>
                  </a:lnTo>
                  <a:lnTo>
                    <a:pt x="22905" y="124957"/>
                  </a:lnTo>
                  <a:lnTo>
                    <a:pt x="19464" y="172066"/>
                  </a:lnTo>
                  <a:lnTo>
                    <a:pt x="15930" y="215251"/>
                  </a:lnTo>
                  <a:lnTo>
                    <a:pt x="12174" y="253716"/>
                  </a:lnTo>
                  <a:lnTo>
                    <a:pt x="10254" y="271963"/>
                  </a:lnTo>
                  <a:lnTo>
                    <a:pt x="8361" y="290598"/>
                  </a:lnTo>
                  <a:lnTo>
                    <a:pt x="4656" y="329035"/>
                  </a:lnTo>
                  <a:lnTo>
                    <a:pt x="780" y="384791"/>
                  </a:lnTo>
                  <a:lnTo>
                    <a:pt x="0" y="418459"/>
                  </a:lnTo>
                  <a:lnTo>
                    <a:pt x="204" y="434029"/>
                  </a:lnTo>
                  <a:lnTo>
                    <a:pt x="3224" y="476645"/>
                  </a:lnTo>
                  <a:lnTo>
                    <a:pt x="9616" y="527608"/>
                  </a:lnTo>
                  <a:lnTo>
                    <a:pt x="16762" y="570739"/>
                  </a:lnTo>
                  <a:lnTo>
                    <a:pt x="39815" y="607965"/>
                  </a:lnTo>
                  <a:lnTo>
                    <a:pt x="87053" y="623224"/>
                  </a:lnTo>
                  <a:lnTo>
                    <a:pt x="136934" y="628879"/>
                  </a:lnTo>
                  <a:lnTo>
                    <a:pt x="179875" y="631092"/>
                  </a:lnTo>
                  <a:lnTo>
                    <a:pt x="230843" y="632376"/>
                  </a:lnTo>
                  <a:lnTo>
                    <a:pt x="290091" y="633055"/>
                  </a:lnTo>
                  <a:lnTo>
                    <a:pt x="357770" y="633228"/>
                  </a:lnTo>
                  <a:lnTo>
                    <a:pt x="394829" y="633160"/>
                  </a:lnTo>
                  <a:lnTo>
                    <a:pt x="434032" y="632990"/>
                  </a:lnTo>
                  <a:lnTo>
                    <a:pt x="475472" y="632377"/>
                  </a:lnTo>
                  <a:lnTo>
                    <a:pt x="519237" y="630978"/>
                  </a:lnTo>
                  <a:lnTo>
                    <a:pt x="565328" y="628796"/>
                  </a:lnTo>
                  <a:lnTo>
                    <a:pt x="613745" y="625828"/>
                  </a:lnTo>
                  <a:lnTo>
                    <a:pt x="664351" y="622194"/>
                  </a:lnTo>
                  <a:lnTo>
                    <a:pt x="717010" y="618013"/>
                  </a:lnTo>
                  <a:lnTo>
                    <a:pt x="771723" y="613284"/>
                  </a:lnTo>
                  <a:lnTo>
                    <a:pt x="828489" y="608008"/>
                  </a:lnTo>
                  <a:lnTo>
                    <a:pt x="875003" y="603523"/>
                  </a:lnTo>
                  <a:lnTo>
                    <a:pt x="922075" y="598947"/>
                  </a:lnTo>
                  <a:lnTo>
                    <a:pt x="969706" y="594280"/>
                  </a:lnTo>
                  <a:lnTo>
                    <a:pt x="1017894" y="589522"/>
                  </a:lnTo>
                  <a:lnTo>
                    <a:pt x="1066642" y="584672"/>
                  </a:lnTo>
                  <a:lnTo>
                    <a:pt x="1115334" y="579887"/>
                  </a:lnTo>
                  <a:lnTo>
                    <a:pt x="1163359" y="575319"/>
                  </a:lnTo>
                  <a:lnTo>
                    <a:pt x="1210717" y="570969"/>
                  </a:lnTo>
                  <a:lnTo>
                    <a:pt x="1257407" y="566837"/>
                  </a:lnTo>
                  <a:lnTo>
                    <a:pt x="1303430" y="562923"/>
                  </a:lnTo>
                  <a:lnTo>
                    <a:pt x="1359739" y="558295"/>
                  </a:lnTo>
                  <a:lnTo>
                    <a:pt x="1414446" y="553924"/>
                  </a:lnTo>
                  <a:lnTo>
                    <a:pt x="1467548" y="549812"/>
                  </a:lnTo>
                  <a:lnTo>
                    <a:pt x="1519048" y="545957"/>
                  </a:lnTo>
                  <a:lnTo>
                    <a:pt x="1568724" y="542347"/>
                  </a:lnTo>
                  <a:lnTo>
                    <a:pt x="1616356" y="538970"/>
                  </a:lnTo>
                  <a:lnTo>
                    <a:pt x="1661944" y="535827"/>
                  </a:lnTo>
                  <a:lnTo>
                    <a:pt x="1705489" y="532916"/>
                  </a:lnTo>
                  <a:lnTo>
                    <a:pt x="1746696" y="530174"/>
                  </a:lnTo>
                  <a:lnTo>
                    <a:pt x="1785274" y="527538"/>
                  </a:lnTo>
                  <a:lnTo>
                    <a:pt x="1854541" y="522580"/>
                  </a:lnTo>
                  <a:lnTo>
                    <a:pt x="1914318" y="517635"/>
                  </a:lnTo>
                  <a:lnTo>
                    <a:pt x="1965635" y="512296"/>
                  </a:lnTo>
                  <a:lnTo>
                    <a:pt x="2009175" y="506556"/>
                  </a:lnTo>
                  <a:lnTo>
                    <a:pt x="2061104" y="497193"/>
                  </a:lnTo>
                  <a:lnTo>
                    <a:pt x="2103942" y="483644"/>
                  </a:lnTo>
                  <a:lnTo>
                    <a:pt x="2126683" y="450122"/>
                  </a:lnTo>
                  <a:lnTo>
                    <a:pt x="2126612" y="441306"/>
                  </a:lnTo>
                  <a:lnTo>
                    <a:pt x="2125344" y="428386"/>
                  </a:lnTo>
                  <a:lnTo>
                    <a:pt x="2122879" y="411362"/>
                  </a:lnTo>
                  <a:lnTo>
                    <a:pt x="2119219" y="390234"/>
                  </a:lnTo>
                  <a:lnTo>
                    <a:pt x="2115315" y="367992"/>
                  </a:lnTo>
                  <a:lnTo>
                    <a:pt x="2112121" y="347625"/>
                  </a:lnTo>
                  <a:lnTo>
                    <a:pt x="2106582" y="296864"/>
                  </a:lnTo>
                  <a:lnTo>
                    <a:pt x="2104432" y="250253"/>
                  </a:lnTo>
                  <a:lnTo>
                    <a:pt x="2103878" y="206815"/>
                  </a:lnTo>
                  <a:lnTo>
                    <a:pt x="2103839" y="193632"/>
                  </a:lnTo>
                  <a:lnTo>
                    <a:pt x="2103781" y="180889"/>
                  </a:lnTo>
                  <a:lnTo>
                    <a:pt x="2102230" y="132492"/>
                  </a:lnTo>
                  <a:lnTo>
                    <a:pt x="2093563" y="93611"/>
                  </a:lnTo>
                  <a:lnTo>
                    <a:pt x="2066068" y="57121"/>
                  </a:lnTo>
                  <a:lnTo>
                    <a:pt x="2024335" y="35118"/>
                  </a:lnTo>
                  <a:lnTo>
                    <a:pt x="1979772" y="21951"/>
                  </a:lnTo>
                  <a:lnTo>
                    <a:pt x="1941814" y="14633"/>
                  </a:lnTo>
                  <a:lnTo>
                    <a:pt x="1896465" y="8550"/>
                  </a:lnTo>
                  <a:lnTo>
                    <a:pt x="1842502" y="4219"/>
                  </a:lnTo>
                  <a:lnTo>
                    <a:pt x="1780003" y="1636"/>
                  </a:lnTo>
                  <a:lnTo>
                    <a:pt x="1710659" y="265"/>
                  </a:lnTo>
                  <a:lnTo>
                    <a:pt x="1673525" y="0"/>
                  </a:lnTo>
                  <a:lnTo>
                    <a:pt x="1634566" y="77"/>
                  </a:lnTo>
                  <a:lnTo>
                    <a:pt x="1593599" y="559"/>
                  </a:lnTo>
                  <a:lnTo>
                    <a:pt x="1550624" y="1446"/>
                  </a:lnTo>
                  <a:lnTo>
                    <a:pt x="1505639" y="2736"/>
                  </a:lnTo>
                  <a:lnTo>
                    <a:pt x="1458770" y="4438"/>
                  </a:lnTo>
                  <a:lnTo>
                    <a:pt x="1410138" y="6556"/>
                  </a:lnTo>
                  <a:lnTo>
                    <a:pt x="1359743" y="9090"/>
                  </a:lnTo>
                  <a:lnTo>
                    <a:pt x="1307585" y="12042"/>
                  </a:lnTo>
                  <a:lnTo>
                    <a:pt x="1254297" y="15353"/>
                  </a:lnTo>
                  <a:lnTo>
                    <a:pt x="1200512" y="18968"/>
                  </a:lnTo>
                  <a:lnTo>
                    <a:pt x="1146227" y="22887"/>
                  </a:lnTo>
                  <a:lnTo>
                    <a:pt x="1091445" y="27109"/>
                  </a:lnTo>
                  <a:lnTo>
                    <a:pt x="1037100" y="31380"/>
                  </a:lnTo>
                  <a:lnTo>
                    <a:pt x="984125" y="35448"/>
                  </a:lnTo>
                  <a:lnTo>
                    <a:pt x="932521" y="39311"/>
                  </a:lnTo>
                  <a:lnTo>
                    <a:pt x="882287" y="42970"/>
                  </a:lnTo>
                  <a:lnTo>
                    <a:pt x="834154" y="46228"/>
                  </a:lnTo>
                  <a:lnTo>
                    <a:pt x="788849" y="48887"/>
                  </a:lnTo>
                  <a:lnTo>
                    <a:pt x="746374" y="50948"/>
                  </a:lnTo>
                  <a:lnTo>
                    <a:pt x="706727" y="52410"/>
                  </a:lnTo>
                  <a:lnTo>
                    <a:pt x="650321" y="53826"/>
                  </a:lnTo>
                  <a:lnTo>
                    <a:pt x="599215" y="54481"/>
                  </a:lnTo>
                  <a:lnTo>
                    <a:pt x="553411" y="54376"/>
                  </a:lnTo>
                  <a:lnTo>
                    <a:pt x="512908" y="5351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9" name="Google Shape;569;p79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2778046" y="2706351"/>
              <a:ext cx="111695" cy="924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0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Display this AP - 4,7,10,13,16.. upto ‘n’ terms.</a:t>
            </a:r>
            <a:endParaRPr/>
          </a:p>
        </p:txBody>
      </p:sp>
      <p:grpSp>
        <p:nvGrpSpPr>
          <p:cNvPr id="575" name="Google Shape;575;p80"/>
          <p:cNvGrpSpPr/>
          <p:nvPr/>
        </p:nvGrpSpPr>
        <p:grpSpPr>
          <a:xfrm>
            <a:off x="471306" y="1215810"/>
            <a:ext cx="994288" cy="369676"/>
            <a:chOff x="471306" y="1215810"/>
            <a:chExt cx="994288" cy="369676"/>
          </a:xfrm>
        </p:grpSpPr>
        <p:pic>
          <p:nvPicPr>
            <p:cNvPr id="576" name="Google Shape;576;p8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71306" y="1215810"/>
              <a:ext cx="489070" cy="238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7" name="Google Shape;577;p80"/>
            <p:cNvSpPr/>
            <p:nvPr/>
          </p:nvSpPr>
          <p:spPr>
            <a:xfrm>
              <a:off x="993501" y="1333707"/>
              <a:ext cx="36830" cy="77470"/>
            </a:xfrm>
            <a:custGeom>
              <a:rect b="b" l="l" r="r" t="t"/>
              <a:pathLst>
                <a:path extrusionOk="0" h="77469" w="36830">
                  <a:moveTo>
                    <a:pt x="11328" y="8204"/>
                  </a:moveTo>
                  <a:lnTo>
                    <a:pt x="142" y="45962"/>
                  </a:lnTo>
                  <a:lnTo>
                    <a:pt x="0" y="53858"/>
                  </a:lnTo>
                  <a:lnTo>
                    <a:pt x="811" y="61323"/>
                  </a:lnTo>
                  <a:lnTo>
                    <a:pt x="1622" y="68787"/>
                  </a:lnTo>
                  <a:lnTo>
                    <a:pt x="4224" y="73504"/>
                  </a:lnTo>
                  <a:lnTo>
                    <a:pt x="8616" y="75472"/>
                  </a:lnTo>
                  <a:lnTo>
                    <a:pt x="13009" y="77440"/>
                  </a:lnTo>
                  <a:lnTo>
                    <a:pt x="35617" y="40658"/>
                  </a:lnTo>
                  <a:lnTo>
                    <a:pt x="36326" y="24593"/>
                  </a:lnTo>
                  <a:lnTo>
                    <a:pt x="35056" y="17397"/>
                  </a:lnTo>
                  <a:lnTo>
                    <a:pt x="32161" y="11038"/>
                  </a:lnTo>
                  <a:lnTo>
                    <a:pt x="28263" y="5259"/>
                  </a:lnTo>
                  <a:lnTo>
                    <a:pt x="22783" y="1580"/>
                  </a:lnTo>
                  <a:lnTo>
                    <a:pt x="15723" y="0"/>
                  </a:lnTo>
                  <a:lnTo>
                    <a:pt x="7082" y="518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8" name="Google Shape;578;p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5250" y="1220524"/>
              <a:ext cx="88907" cy="225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80"/>
            <p:cNvSpPr/>
            <p:nvPr/>
          </p:nvSpPr>
          <p:spPr>
            <a:xfrm>
              <a:off x="1219321" y="1361885"/>
              <a:ext cx="30480" cy="6985"/>
            </a:xfrm>
            <a:custGeom>
              <a:rect b="b" l="l" r="r" t="t"/>
              <a:pathLst>
                <a:path extrusionOk="0" h="6984" w="30480">
                  <a:moveTo>
                    <a:pt x="0" y="0"/>
                  </a:moveTo>
                  <a:lnTo>
                    <a:pt x="7569" y="1672"/>
                  </a:lnTo>
                  <a:lnTo>
                    <a:pt x="15138" y="3344"/>
                  </a:lnTo>
                  <a:lnTo>
                    <a:pt x="22707" y="5017"/>
                  </a:lnTo>
                  <a:lnTo>
                    <a:pt x="30277" y="669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0" name="Google Shape;580;p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07351" y="1244917"/>
              <a:ext cx="101156" cy="197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80"/>
            <p:cNvSpPr/>
            <p:nvPr/>
          </p:nvSpPr>
          <p:spPr>
            <a:xfrm>
              <a:off x="531509" y="1482616"/>
              <a:ext cx="934085" cy="102870"/>
            </a:xfrm>
            <a:custGeom>
              <a:rect b="b" l="l" r="r" t="t"/>
              <a:pathLst>
                <a:path extrusionOk="0" h="102869" w="934085">
                  <a:moveTo>
                    <a:pt x="9015" y="64363"/>
                  </a:moveTo>
                  <a:lnTo>
                    <a:pt x="3264" y="60767"/>
                  </a:lnTo>
                  <a:lnTo>
                    <a:pt x="280" y="58901"/>
                  </a:lnTo>
                  <a:lnTo>
                    <a:pt x="60" y="58764"/>
                  </a:lnTo>
                  <a:lnTo>
                    <a:pt x="481" y="58994"/>
                  </a:lnTo>
                  <a:lnTo>
                    <a:pt x="916" y="59244"/>
                  </a:lnTo>
                  <a:lnTo>
                    <a:pt x="5224" y="61719"/>
                  </a:lnTo>
                  <a:lnTo>
                    <a:pt x="48276" y="79563"/>
                  </a:lnTo>
                  <a:lnTo>
                    <a:pt x="91166" y="90451"/>
                  </a:lnTo>
                  <a:lnTo>
                    <a:pt x="158152" y="98580"/>
                  </a:lnTo>
                  <a:lnTo>
                    <a:pt x="201187" y="101340"/>
                  </a:lnTo>
                  <a:lnTo>
                    <a:pt x="249487" y="102376"/>
                  </a:lnTo>
                  <a:lnTo>
                    <a:pt x="301955" y="100832"/>
                  </a:lnTo>
                  <a:lnTo>
                    <a:pt x="358591" y="96710"/>
                  </a:lnTo>
                  <a:lnTo>
                    <a:pt x="419395" y="90008"/>
                  </a:lnTo>
                  <a:lnTo>
                    <a:pt x="468879" y="83505"/>
                  </a:lnTo>
                  <a:lnTo>
                    <a:pt x="516711" y="76785"/>
                  </a:lnTo>
                  <a:lnTo>
                    <a:pt x="562892" y="69848"/>
                  </a:lnTo>
                  <a:lnTo>
                    <a:pt x="607420" y="62694"/>
                  </a:lnTo>
                  <a:lnTo>
                    <a:pt x="650296" y="55321"/>
                  </a:lnTo>
                  <a:lnTo>
                    <a:pt x="699806" y="46619"/>
                  </a:lnTo>
                  <a:lnTo>
                    <a:pt x="743211" y="39213"/>
                  </a:lnTo>
                  <a:lnTo>
                    <a:pt x="811705" y="28292"/>
                  </a:lnTo>
                  <a:lnTo>
                    <a:pt x="859140" y="21838"/>
                  </a:lnTo>
                  <a:lnTo>
                    <a:pt x="898802" y="18809"/>
                  </a:lnTo>
                  <a:lnTo>
                    <a:pt x="907697" y="18676"/>
                  </a:lnTo>
                  <a:lnTo>
                    <a:pt x="915561" y="18731"/>
                  </a:lnTo>
                  <a:lnTo>
                    <a:pt x="922393" y="18975"/>
                  </a:lnTo>
                  <a:lnTo>
                    <a:pt x="929499" y="18140"/>
                  </a:lnTo>
                  <a:lnTo>
                    <a:pt x="933336" y="14699"/>
                  </a:lnTo>
                  <a:lnTo>
                    <a:pt x="933906" y="8652"/>
                  </a:lnTo>
                  <a:lnTo>
                    <a:pt x="931207" y="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p80"/>
          <p:cNvSpPr/>
          <p:nvPr/>
        </p:nvSpPr>
        <p:spPr>
          <a:xfrm>
            <a:off x="1610593" y="1276600"/>
            <a:ext cx="14604" cy="26034"/>
          </a:xfrm>
          <a:custGeom>
            <a:rect b="b" l="l" r="r" t="t"/>
            <a:pathLst>
              <a:path extrusionOk="0" h="26034" w="14605">
                <a:moveTo>
                  <a:pt x="14387" y="25675"/>
                </a:moveTo>
                <a:lnTo>
                  <a:pt x="13054" y="11468"/>
                </a:lnTo>
                <a:lnTo>
                  <a:pt x="11685" y="3487"/>
                </a:lnTo>
                <a:lnTo>
                  <a:pt x="10279" y="1732"/>
                </a:lnTo>
                <a:lnTo>
                  <a:pt x="8890" y="0"/>
                </a:lnTo>
                <a:lnTo>
                  <a:pt x="5463" y="5529"/>
                </a:lnTo>
                <a:lnTo>
                  <a:pt x="0" y="18320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80"/>
          <p:cNvSpPr/>
          <p:nvPr/>
        </p:nvSpPr>
        <p:spPr>
          <a:xfrm>
            <a:off x="1599041" y="1377427"/>
            <a:ext cx="33655" cy="10795"/>
          </a:xfrm>
          <a:custGeom>
            <a:rect b="b" l="l" r="r" t="t"/>
            <a:pathLst>
              <a:path extrusionOk="0" h="10794" w="33655">
                <a:moveTo>
                  <a:pt x="33435" y="0"/>
                </a:moveTo>
                <a:lnTo>
                  <a:pt x="21300" y="955"/>
                </a:lnTo>
                <a:lnTo>
                  <a:pt x="11682" y="3038"/>
                </a:lnTo>
                <a:lnTo>
                  <a:pt x="4582" y="6247"/>
                </a:lnTo>
                <a:lnTo>
                  <a:pt x="0" y="1058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80"/>
          <p:cNvGrpSpPr/>
          <p:nvPr/>
        </p:nvGrpSpPr>
        <p:grpSpPr>
          <a:xfrm>
            <a:off x="1965947" y="1224725"/>
            <a:ext cx="828202" cy="231972"/>
            <a:chOff x="1965947" y="1224725"/>
            <a:chExt cx="828202" cy="231972"/>
          </a:xfrm>
        </p:grpSpPr>
        <p:pic>
          <p:nvPicPr>
            <p:cNvPr id="585" name="Google Shape;585;p8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65947" y="1224725"/>
              <a:ext cx="370167" cy="2319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6" name="Google Shape;586;p8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362010" y="1258082"/>
              <a:ext cx="104581" cy="178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7" name="Google Shape;587;p80"/>
            <p:cNvSpPr/>
            <p:nvPr/>
          </p:nvSpPr>
          <p:spPr>
            <a:xfrm>
              <a:off x="2504589" y="1227879"/>
              <a:ext cx="289560" cy="187960"/>
            </a:xfrm>
            <a:custGeom>
              <a:rect b="b" l="l" r="r" t="t"/>
              <a:pathLst>
                <a:path extrusionOk="0" h="187959" w="289560">
                  <a:moveTo>
                    <a:pt x="11396" y="138376"/>
                  </a:moveTo>
                  <a:lnTo>
                    <a:pt x="5951" y="147212"/>
                  </a:lnTo>
                  <a:lnTo>
                    <a:pt x="2524" y="154877"/>
                  </a:lnTo>
                  <a:lnTo>
                    <a:pt x="1114" y="161372"/>
                  </a:lnTo>
                  <a:lnTo>
                    <a:pt x="152" y="165802"/>
                  </a:lnTo>
                  <a:lnTo>
                    <a:pt x="0" y="169852"/>
                  </a:lnTo>
                  <a:lnTo>
                    <a:pt x="657" y="173524"/>
                  </a:lnTo>
                  <a:lnTo>
                    <a:pt x="1314" y="177195"/>
                  </a:lnTo>
                  <a:lnTo>
                    <a:pt x="4229" y="180145"/>
                  </a:lnTo>
                  <a:lnTo>
                    <a:pt x="9401" y="182375"/>
                  </a:lnTo>
                  <a:lnTo>
                    <a:pt x="14574" y="184603"/>
                  </a:lnTo>
                  <a:lnTo>
                    <a:pt x="20495" y="185218"/>
                  </a:lnTo>
                  <a:lnTo>
                    <a:pt x="27165" y="184219"/>
                  </a:lnTo>
                  <a:lnTo>
                    <a:pt x="33836" y="183220"/>
                  </a:lnTo>
                  <a:lnTo>
                    <a:pt x="39513" y="179820"/>
                  </a:lnTo>
                  <a:lnTo>
                    <a:pt x="44199" y="174020"/>
                  </a:lnTo>
                  <a:lnTo>
                    <a:pt x="48885" y="168219"/>
                  </a:lnTo>
                  <a:lnTo>
                    <a:pt x="51755" y="161479"/>
                  </a:lnTo>
                  <a:lnTo>
                    <a:pt x="52809" y="153802"/>
                  </a:lnTo>
                  <a:lnTo>
                    <a:pt x="53863" y="146124"/>
                  </a:lnTo>
                  <a:lnTo>
                    <a:pt x="52372" y="139123"/>
                  </a:lnTo>
                  <a:lnTo>
                    <a:pt x="48333" y="132800"/>
                  </a:lnTo>
                  <a:lnTo>
                    <a:pt x="44295" y="126476"/>
                  </a:lnTo>
                  <a:lnTo>
                    <a:pt x="39457" y="121922"/>
                  </a:lnTo>
                  <a:lnTo>
                    <a:pt x="33821" y="119138"/>
                  </a:lnTo>
                  <a:lnTo>
                    <a:pt x="28185" y="116353"/>
                  </a:lnTo>
                  <a:lnTo>
                    <a:pt x="6426" y="130593"/>
                  </a:lnTo>
                  <a:lnTo>
                    <a:pt x="4469" y="136686"/>
                  </a:lnTo>
                  <a:lnTo>
                    <a:pt x="4795" y="140952"/>
                  </a:lnTo>
                  <a:lnTo>
                    <a:pt x="7404" y="143394"/>
                  </a:lnTo>
                  <a:lnTo>
                    <a:pt x="10013" y="145836"/>
                  </a:lnTo>
                  <a:lnTo>
                    <a:pt x="47426" y="129506"/>
                  </a:lnTo>
                  <a:lnTo>
                    <a:pt x="62061" y="119165"/>
                  </a:lnTo>
                  <a:lnTo>
                    <a:pt x="68483" y="114614"/>
                  </a:lnTo>
                  <a:lnTo>
                    <a:pt x="74169" y="110687"/>
                  </a:lnTo>
                  <a:lnTo>
                    <a:pt x="79119" y="107383"/>
                  </a:lnTo>
                  <a:lnTo>
                    <a:pt x="85230" y="103395"/>
                  </a:lnTo>
                  <a:lnTo>
                    <a:pt x="88883" y="103208"/>
                  </a:lnTo>
                  <a:lnTo>
                    <a:pt x="90080" y="106822"/>
                  </a:lnTo>
                  <a:lnTo>
                    <a:pt x="91277" y="110438"/>
                  </a:lnTo>
                  <a:lnTo>
                    <a:pt x="91245" y="117821"/>
                  </a:lnTo>
                  <a:lnTo>
                    <a:pt x="89983" y="128975"/>
                  </a:lnTo>
                  <a:lnTo>
                    <a:pt x="89101" y="137225"/>
                  </a:lnTo>
                  <a:lnTo>
                    <a:pt x="88344" y="145245"/>
                  </a:lnTo>
                  <a:lnTo>
                    <a:pt x="87714" y="153036"/>
                  </a:lnTo>
                  <a:lnTo>
                    <a:pt x="87211" y="160598"/>
                  </a:lnTo>
                  <a:lnTo>
                    <a:pt x="86624" y="170527"/>
                  </a:lnTo>
                  <a:lnTo>
                    <a:pt x="87223" y="177674"/>
                  </a:lnTo>
                  <a:lnTo>
                    <a:pt x="89006" y="182041"/>
                  </a:lnTo>
                  <a:lnTo>
                    <a:pt x="90789" y="186408"/>
                  </a:lnTo>
                  <a:lnTo>
                    <a:pt x="94553" y="187429"/>
                  </a:lnTo>
                  <a:lnTo>
                    <a:pt x="100299" y="185102"/>
                  </a:lnTo>
                  <a:lnTo>
                    <a:pt x="129772" y="151378"/>
                  </a:lnTo>
                  <a:lnTo>
                    <a:pt x="142912" y="117075"/>
                  </a:lnTo>
                  <a:lnTo>
                    <a:pt x="143039" y="116614"/>
                  </a:lnTo>
                  <a:lnTo>
                    <a:pt x="143107" y="117226"/>
                  </a:lnTo>
                  <a:lnTo>
                    <a:pt x="143109" y="117787"/>
                  </a:lnTo>
                  <a:lnTo>
                    <a:pt x="147804" y="159140"/>
                  </a:lnTo>
                  <a:lnTo>
                    <a:pt x="168408" y="177245"/>
                  </a:lnTo>
                  <a:lnTo>
                    <a:pt x="175270" y="176322"/>
                  </a:lnTo>
                  <a:lnTo>
                    <a:pt x="205611" y="144250"/>
                  </a:lnTo>
                  <a:lnTo>
                    <a:pt x="221114" y="102241"/>
                  </a:lnTo>
                  <a:lnTo>
                    <a:pt x="229399" y="53329"/>
                  </a:lnTo>
                  <a:lnTo>
                    <a:pt x="231790" y="10231"/>
                  </a:lnTo>
                  <a:lnTo>
                    <a:pt x="231585" y="6691"/>
                  </a:lnTo>
                  <a:lnTo>
                    <a:pt x="231381" y="3149"/>
                  </a:lnTo>
                  <a:lnTo>
                    <a:pt x="231262" y="1103"/>
                  </a:lnTo>
                  <a:lnTo>
                    <a:pt x="231231" y="552"/>
                  </a:lnTo>
                  <a:lnTo>
                    <a:pt x="231199" y="0"/>
                  </a:lnTo>
                  <a:lnTo>
                    <a:pt x="230972" y="383"/>
                  </a:lnTo>
                  <a:lnTo>
                    <a:pt x="230552" y="1699"/>
                  </a:lnTo>
                  <a:lnTo>
                    <a:pt x="230131" y="3016"/>
                  </a:lnTo>
                  <a:lnTo>
                    <a:pt x="228570" y="7902"/>
                  </a:lnTo>
                  <a:lnTo>
                    <a:pt x="225869" y="16356"/>
                  </a:lnTo>
                  <a:lnTo>
                    <a:pt x="223852" y="23902"/>
                  </a:lnTo>
                  <a:lnTo>
                    <a:pt x="216201" y="76981"/>
                  </a:lnTo>
                  <a:lnTo>
                    <a:pt x="214275" y="124873"/>
                  </a:lnTo>
                  <a:lnTo>
                    <a:pt x="215145" y="139781"/>
                  </a:lnTo>
                  <a:lnTo>
                    <a:pt x="232553" y="178089"/>
                  </a:lnTo>
                  <a:lnTo>
                    <a:pt x="246219" y="181491"/>
                  </a:lnTo>
                  <a:lnTo>
                    <a:pt x="253739" y="178772"/>
                  </a:lnTo>
                  <a:lnTo>
                    <a:pt x="264355" y="170168"/>
                  </a:lnTo>
                  <a:lnTo>
                    <a:pt x="273865" y="156441"/>
                  </a:lnTo>
                  <a:lnTo>
                    <a:pt x="282267" y="137593"/>
                  </a:lnTo>
                  <a:lnTo>
                    <a:pt x="289562" y="113622"/>
                  </a:lnTo>
                </a:path>
                <a:path extrusionOk="0" h="187959" w="289560">
                  <a:moveTo>
                    <a:pt x="198760" y="90397"/>
                  </a:moveTo>
                  <a:lnTo>
                    <a:pt x="193627" y="90260"/>
                  </a:lnTo>
                  <a:lnTo>
                    <a:pt x="192220" y="87670"/>
                  </a:lnTo>
                  <a:lnTo>
                    <a:pt x="194536" y="82630"/>
                  </a:lnTo>
                  <a:lnTo>
                    <a:pt x="200455" y="78321"/>
                  </a:lnTo>
                  <a:lnTo>
                    <a:pt x="214630" y="73183"/>
                  </a:lnTo>
                  <a:lnTo>
                    <a:pt x="237062" y="67216"/>
                  </a:lnTo>
                  <a:lnTo>
                    <a:pt x="267750" y="6042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88" name="Google Shape;588;p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87563" y="1184016"/>
            <a:ext cx="271430" cy="22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8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47395" y="1213355"/>
            <a:ext cx="452407" cy="2081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0" name="Google Shape;590;p80"/>
          <p:cNvGrpSpPr/>
          <p:nvPr/>
        </p:nvGrpSpPr>
        <p:grpSpPr>
          <a:xfrm>
            <a:off x="4237091" y="1176327"/>
            <a:ext cx="875855" cy="350520"/>
            <a:chOff x="4237091" y="1176327"/>
            <a:chExt cx="875855" cy="350520"/>
          </a:xfrm>
        </p:grpSpPr>
        <p:sp>
          <p:nvSpPr>
            <p:cNvPr id="591" name="Google Shape;591;p80"/>
            <p:cNvSpPr/>
            <p:nvPr/>
          </p:nvSpPr>
          <p:spPr>
            <a:xfrm>
              <a:off x="4237091" y="1196012"/>
              <a:ext cx="210185" cy="330835"/>
            </a:xfrm>
            <a:custGeom>
              <a:rect b="b" l="l" r="r" t="t"/>
              <a:pathLst>
                <a:path extrusionOk="0" h="330834" w="210185">
                  <a:moveTo>
                    <a:pt x="48396" y="64178"/>
                  </a:moveTo>
                  <a:lnTo>
                    <a:pt x="57975" y="21730"/>
                  </a:lnTo>
                  <a:lnTo>
                    <a:pt x="60016" y="13461"/>
                  </a:lnTo>
                  <a:lnTo>
                    <a:pt x="61255" y="7933"/>
                  </a:lnTo>
                  <a:lnTo>
                    <a:pt x="61694" y="5147"/>
                  </a:lnTo>
                  <a:lnTo>
                    <a:pt x="62134" y="2362"/>
                  </a:lnTo>
                  <a:lnTo>
                    <a:pt x="62382" y="785"/>
                  </a:lnTo>
                  <a:lnTo>
                    <a:pt x="62440" y="417"/>
                  </a:lnTo>
                  <a:lnTo>
                    <a:pt x="62498" y="48"/>
                  </a:lnTo>
                  <a:lnTo>
                    <a:pt x="62294" y="272"/>
                  </a:lnTo>
                  <a:lnTo>
                    <a:pt x="62139" y="545"/>
                  </a:lnTo>
                  <a:lnTo>
                    <a:pt x="61472" y="1711"/>
                  </a:lnTo>
                  <a:lnTo>
                    <a:pt x="45063" y="50099"/>
                  </a:lnTo>
                  <a:lnTo>
                    <a:pt x="31805" y="108625"/>
                  </a:lnTo>
                  <a:lnTo>
                    <a:pt x="24508" y="155449"/>
                  </a:lnTo>
                  <a:lnTo>
                    <a:pt x="20111" y="204783"/>
                  </a:lnTo>
                  <a:lnTo>
                    <a:pt x="19492" y="251744"/>
                  </a:lnTo>
                  <a:lnTo>
                    <a:pt x="23525" y="291452"/>
                  </a:lnTo>
                  <a:lnTo>
                    <a:pt x="37546" y="327037"/>
                  </a:lnTo>
                  <a:lnTo>
                    <a:pt x="51445" y="330735"/>
                  </a:lnTo>
                  <a:lnTo>
                    <a:pt x="58827" y="327828"/>
                  </a:lnTo>
                  <a:lnTo>
                    <a:pt x="87091" y="290536"/>
                  </a:lnTo>
                  <a:lnTo>
                    <a:pt x="97300" y="250614"/>
                  </a:lnTo>
                  <a:lnTo>
                    <a:pt x="93013" y="212285"/>
                  </a:lnTo>
                  <a:lnTo>
                    <a:pt x="65034" y="172826"/>
                  </a:lnTo>
                  <a:lnTo>
                    <a:pt x="27075" y="154307"/>
                  </a:lnTo>
                  <a:lnTo>
                    <a:pt x="0" y="164156"/>
                  </a:lnTo>
                  <a:lnTo>
                    <a:pt x="453" y="168704"/>
                  </a:lnTo>
                  <a:lnTo>
                    <a:pt x="45004" y="177097"/>
                  </a:lnTo>
                  <a:lnTo>
                    <a:pt x="94648" y="163960"/>
                  </a:lnTo>
                  <a:lnTo>
                    <a:pt x="136292" y="143284"/>
                  </a:lnTo>
                  <a:lnTo>
                    <a:pt x="159063" y="122330"/>
                  </a:lnTo>
                  <a:lnTo>
                    <a:pt x="158437" y="121374"/>
                  </a:lnTo>
                  <a:lnTo>
                    <a:pt x="157812" y="120419"/>
                  </a:lnTo>
                  <a:lnTo>
                    <a:pt x="136427" y="154679"/>
                  </a:lnTo>
                  <a:lnTo>
                    <a:pt x="131084" y="186561"/>
                  </a:lnTo>
                  <a:lnTo>
                    <a:pt x="131698" y="193859"/>
                  </a:lnTo>
                  <a:lnTo>
                    <a:pt x="156198" y="219239"/>
                  </a:lnTo>
                  <a:lnTo>
                    <a:pt x="163478" y="219048"/>
                  </a:lnTo>
                  <a:lnTo>
                    <a:pt x="196186" y="193714"/>
                  </a:lnTo>
                  <a:lnTo>
                    <a:pt x="209735" y="151283"/>
                  </a:lnTo>
                  <a:lnTo>
                    <a:pt x="209595" y="143210"/>
                  </a:lnTo>
                  <a:lnTo>
                    <a:pt x="182091" y="110830"/>
                  </a:lnTo>
                  <a:lnTo>
                    <a:pt x="167333" y="107472"/>
                  </a:lnTo>
                  <a:lnTo>
                    <a:pt x="159990" y="107485"/>
                  </a:lnTo>
                  <a:lnTo>
                    <a:pt x="144223" y="146737"/>
                  </a:lnTo>
                  <a:lnTo>
                    <a:pt x="154846" y="161090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2" name="Google Shape;592;p8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452370" y="1303040"/>
              <a:ext cx="118973" cy="105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3" name="Google Shape;593;p80"/>
            <p:cNvSpPr/>
            <p:nvPr/>
          </p:nvSpPr>
          <p:spPr>
            <a:xfrm>
              <a:off x="4560058" y="1290338"/>
              <a:ext cx="285115" cy="100330"/>
            </a:xfrm>
            <a:custGeom>
              <a:rect b="b" l="l" r="r" t="t"/>
              <a:pathLst>
                <a:path extrusionOk="0" h="100330" w="285114">
                  <a:moveTo>
                    <a:pt x="6918" y="21710"/>
                  </a:moveTo>
                  <a:lnTo>
                    <a:pt x="2890" y="18061"/>
                  </a:lnTo>
                  <a:lnTo>
                    <a:pt x="676" y="16057"/>
                  </a:lnTo>
                  <a:lnTo>
                    <a:pt x="279" y="15697"/>
                  </a:lnTo>
                  <a:lnTo>
                    <a:pt x="0" y="15444"/>
                  </a:lnTo>
                  <a:lnTo>
                    <a:pt x="34" y="15841"/>
                  </a:lnTo>
                  <a:lnTo>
                    <a:pt x="382" y="16887"/>
                  </a:lnTo>
                  <a:lnTo>
                    <a:pt x="730" y="17934"/>
                  </a:lnTo>
                  <a:lnTo>
                    <a:pt x="2193" y="22339"/>
                  </a:lnTo>
                  <a:lnTo>
                    <a:pt x="4773" y="30104"/>
                  </a:lnTo>
                  <a:lnTo>
                    <a:pt x="6579" y="36098"/>
                  </a:lnTo>
                  <a:lnTo>
                    <a:pt x="12694" y="77178"/>
                  </a:lnTo>
                  <a:lnTo>
                    <a:pt x="13918" y="92974"/>
                  </a:lnTo>
                  <a:lnTo>
                    <a:pt x="14293" y="97976"/>
                  </a:lnTo>
                  <a:lnTo>
                    <a:pt x="14367" y="98985"/>
                  </a:lnTo>
                  <a:lnTo>
                    <a:pt x="14443" y="99994"/>
                  </a:lnTo>
                  <a:lnTo>
                    <a:pt x="14635" y="99914"/>
                  </a:lnTo>
                  <a:lnTo>
                    <a:pt x="14942" y="98744"/>
                  </a:lnTo>
                  <a:lnTo>
                    <a:pt x="15249" y="97573"/>
                  </a:lnTo>
                  <a:lnTo>
                    <a:pt x="26305" y="57746"/>
                  </a:lnTo>
                  <a:lnTo>
                    <a:pt x="43428" y="15174"/>
                  </a:lnTo>
                  <a:lnTo>
                    <a:pt x="52406" y="4883"/>
                  </a:lnTo>
                  <a:lnTo>
                    <a:pt x="54577" y="6922"/>
                  </a:lnTo>
                  <a:lnTo>
                    <a:pt x="60121" y="48468"/>
                  </a:lnTo>
                  <a:lnTo>
                    <a:pt x="60849" y="56081"/>
                  </a:lnTo>
                  <a:lnTo>
                    <a:pt x="68178" y="87562"/>
                  </a:lnTo>
                  <a:lnTo>
                    <a:pt x="70609" y="90884"/>
                  </a:lnTo>
                  <a:lnTo>
                    <a:pt x="73725" y="91403"/>
                  </a:lnTo>
                  <a:lnTo>
                    <a:pt x="77527" y="89117"/>
                  </a:lnTo>
                  <a:lnTo>
                    <a:pt x="81328" y="86831"/>
                  </a:lnTo>
                  <a:lnTo>
                    <a:pt x="105026" y="48427"/>
                  </a:lnTo>
                  <a:lnTo>
                    <a:pt x="121228" y="11497"/>
                  </a:lnTo>
                  <a:lnTo>
                    <a:pt x="121452" y="10944"/>
                  </a:lnTo>
                  <a:lnTo>
                    <a:pt x="121675" y="10390"/>
                  </a:lnTo>
                  <a:lnTo>
                    <a:pt x="121764" y="10235"/>
                  </a:lnTo>
                  <a:lnTo>
                    <a:pt x="121718" y="10477"/>
                  </a:lnTo>
                  <a:lnTo>
                    <a:pt x="121673" y="10719"/>
                  </a:lnTo>
                  <a:lnTo>
                    <a:pt x="121332" y="12531"/>
                  </a:lnTo>
                  <a:lnTo>
                    <a:pt x="120697" y="15913"/>
                  </a:lnTo>
                  <a:lnTo>
                    <a:pt x="120061" y="19295"/>
                  </a:lnTo>
                  <a:lnTo>
                    <a:pt x="119395" y="25414"/>
                  </a:lnTo>
                  <a:lnTo>
                    <a:pt x="118700" y="34270"/>
                  </a:lnTo>
                  <a:lnTo>
                    <a:pt x="118004" y="43127"/>
                  </a:lnTo>
                  <a:lnTo>
                    <a:pt x="117683" y="51473"/>
                  </a:lnTo>
                  <a:lnTo>
                    <a:pt x="117740" y="59311"/>
                  </a:lnTo>
                  <a:lnTo>
                    <a:pt x="117796" y="67148"/>
                  </a:lnTo>
                  <a:lnTo>
                    <a:pt x="119919" y="72768"/>
                  </a:lnTo>
                  <a:lnTo>
                    <a:pt x="124111" y="76170"/>
                  </a:lnTo>
                  <a:lnTo>
                    <a:pt x="128302" y="79571"/>
                  </a:lnTo>
                  <a:lnTo>
                    <a:pt x="133621" y="80351"/>
                  </a:lnTo>
                  <a:lnTo>
                    <a:pt x="140068" y="78510"/>
                  </a:lnTo>
                  <a:lnTo>
                    <a:pt x="171798" y="47923"/>
                  </a:lnTo>
                  <a:lnTo>
                    <a:pt x="183981" y="22124"/>
                  </a:lnTo>
                  <a:lnTo>
                    <a:pt x="185501" y="16874"/>
                  </a:lnTo>
                  <a:lnTo>
                    <a:pt x="186024" y="13521"/>
                  </a:lnTo>
                  <a:lnTo>
                    <a:pt x="185548" y="12065"/>
                  </a:lnTo>
                  <a:lnTo>
                    <a:pt x="185072" y="10609"/>
                  </a:lnTo>
                  <a:lnTo>
                    <a:pt x="176265" y="48734"/>
                  </a:lnTo>
                  <a:lnTo>
                    <a:pt x="176052" y="56859"/>
                  </a:lnTo>
                  <a:lnTo>
                    <a:pt x="176584" y="64233"/>
                  </a:lnTo>
                  <a:lnTo>
                    <a:pt x="177116" y="71607"/>
                  </a:lnTo>
                  <a:lnTo>
                    <a:pt x="180109" y="76506"/>
                  </a:lnTo>
                  <a:lnTo>
                    <a:pt x="185561" y="78930"/>
                  </a:lnTo>
                  <a:lnTo>
                    <a:pt x="191014" y="81355"/>
                  </a:lnTo>
                  <a:lnTo>
                    <a:pt x="227498" y="57532"/>
                  </a:lnTo>
                  <a:lnTo>
                    <a:pt x="248524" y="21163"/>
                  </a:lnTo>
                  <a:lnTo>
                    <a:pt x="252166" y="8005"/>
                  </a:lnTo>
                  <a:lnTo>
                    <a:pt x="253177" y="2312"/>
                  </a:lnTo>
                  <a:lnTo>
                    <a:pt x="253408" y="0"/>
                  </a:lnTo>
                  <a:lnTo>
                    <a:pt x="252860" y="1069"/>
                  </a:lnTo>
                  <a:lnTo>
                    <a:pt x="252311" y="2139"/>
                  </a:lnTo>
                  <a:lnTo>
                    <a:pt x="250939" y="4813"/>
                  </a:lnTo>
                  <a:lnTo>
                    <a:pt x="248745" y="9092"/>
                  </a:lnTo>
                  <a:lnTo>
                    <a:pt x="246550" y="13371"/>
                  </a:lnTo>
                  <a:lnTo>
                    <a:pt x="245210" y="19828"/>
                  </a:lnTo>
                  <a:lnTo>
                    <a:pt x="244724" y="28466"/>
                  </a:lnTo>
                  <a:lnTo>
                    <a:pt x="244239" y="37103"/>
                  </a:lnTo>
                  <a:lnTo>
                    <a:pt x="244662" y="44864"/>
                  </a:lnTo>
                  <a:lnTo>
                    <a:pt x="261173" y="67619"/>
                  </a:lnTo>
                  <a:lnTo>
                    <a:pt x="268049" y="67265"/>
                  </a:lnTo>
                  <a:lnTo>
                    <a:pt x="275977" y="64840"/>
                  </a:lnTo>
                  <a:lnTo>
                    <a:pt x="284960" y="60343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4" name="Google Shape;594;p8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49998" y="1176327"/>
              <a:ext cx="262948" cy="2075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Google Shape;595;p80"/>
          <p:cNvGrpSpPr/>
          <p:nvPr/>
        </p:nvGrpSpPr>
        <p:grpSpPr>
          <a:xfrm>
            <a:off x="999100" y="1788292"/>
            <a:ext cx="319747" cy="307975"/>
            <a:chOff x="999100" y="1788292"/>
            <a:chExt cx="319747" cy="307975"/>
          </a:xfrm>
        </p:grpSpPr>
        <p:sp>
          <p:nvSpPr>
            <p:cNvPr id="596" name="Google Shape;596;p80"/>
            <p:cNvSpPr/>
            <p:nvPr/>
          </p:nvSpPr>
          <p:spPr>
            <a:xfrm>
              <a:off x="1078584" y="1788292"/>
              <a:ext cx="73025" cy="307975"/>
            </a:xfrm>
            <a:custGeom>
              <a:rect b="b" l="l" r="r" t="t"/>
              <a:pathLst>
                <a:path extrusionOk="0" h="307975" w="73025">
                  <a:moveTo>
                    <a:pt x="72719" y="81506"/>
                  </a:moveTo>
                  <a:lnTo>
                    <a:pt x="62950" y="42946"/>
                  </a:lnTo>
                  <a:lnTo>
                    <a:pt x="43774" y="6490"/>
                  </a:lnTo>
                  <a:lnTo>
                    <a:pt x="40041" y="1956"/>
                  </a:lnTo>
                  <a:lnTo>
                    <a:pt x="36751" y="0"/>
                  </a:lnTo>
                  <a:lnTo>
                    <a:pt x="33909" y="622"/>
                  </a:lnTo>
                  <a:lnTo>
                    <a:pt x="31812" y="2757"/>
                  </a:lnTo>
                  <a:lnTo>
                    <a:pt x="24259" y="44057"/>
                  </a:lnTo>
                  <a:lnTo>
                    <a:pt x="21013" y="101455"/>
                  </a:lnTo>
                  <a:lnTo>
                    <a:pt x="19873" y="146115"/>
                  </a:lnTo>
                  <a:lnTo>
                    <a:pt x="18949" y="190797"/>
                  </a:lnTo>
                  <a:lnTo>
                    <a:pt x="18442" y="212336"/>
                  </a:lnTo>
                  <a:lnTo>
                    <a:pt x="16832" y="250574"/>
                  </a:lnTo>
                  <a:lnTo>
                    <a:pt x="10594" y="293272"/>
                  </a:lnTo>
                  <a:lnTo>
                    <a:pt x="5980" y="301935"/>
                  </a:lnTo>
                  <a:lnTo>
                    <a:pt x="0" y="307706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7" name="Google Shape;597;p8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99100" y="1897762"/>
              <a:ext cx="319747" cy="1224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Google Shape;598;p80"/>
          <p:cNvGrpSpPr/>
          <p:nvPr/>
        </p:nvGrpSpPr>
        <p:grpSpPr>
          <a:xfrm>
            <a:off x="1458036" y="1765246"/>
            <a:ext cx="385492" cy="387350"/>
            <a:chOff x="1458036" y="1765246"/>
            <a:chExt cx="385492" cy="387350"/>
          </a:xfrm>
        </p:grpSpPr>
        <p:pic>
          <p:nvPicPr>
            <p:cNvPr id="599" name="Google Shape;599;p8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458036" y="1794940"/>
              <a:ext cx="297209" cy="195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0" name="Google Shape;600;p80"/>
            <p:cNvSpPr/>
            <p:nvPr/>
          </p:nvSpPr>
          <p:spPr>
            <a:xfrm>
              <a:off x="1776793" y="1765246"/>
              <a:ext cx="14604" cy="387350"/>
            </a:xfrm>
            <a:custGeom>
              <a:rect b="b" l="l" r="r" t="t"/>
              <a:pathLst>
                <a:path extrusionOk="0" h="387350" w="14605">
                  <a:moveTo>
                    <a:pt x="13285" y="53607"/>
                  </a:moveTo>
                  <a:lnTo>
                    <a:pt x="12744" y="0"/>
                  </a:lnTo>
                  <a:lnTo>
                    <a:pt x="12701" y="226"/>
                  </a:lnTo>
                  <a:lnTo>
                    <a:pt x="12532" y="1982"/>
                  </a:lnTo>
                  <a:lnTo>
                    <a:pt x="12110" y="6373"/>
                  </a:lnTo>
                  <a:lnTo>
                    <a:pt x="8279" y="59976"/>
                  </a:lnTo>
                  <a:lnTo>
                    <a:pt x="6035" y="100048"/>
                  </a:lnTo>
                  <a:lnTo>
                    <a:pt x="3595" y="148182"/>
                  </a:lnTo>
                  <a:lnTo>
                    <a:pt x="1519" y="201275"/>
                  </a:lnTo>
                  <a:lnTo>
                    <a:pt x="364" y="256221"/>
                  </a:lnTo>
                  <a:lnTo>
                    <a:pt x="0" y="306864"/>
                  </a:lnTo>
                  <a:lnTo>
                    <a:pt x="64" y="328262"/>
                  </a:lnTo>
                  <a:lnTo>
                    <a:pt x="1574" y="374023"/>
                  </a:lnTo>
                  <a:lnTo>
                    <a:pt x="6354" y="387095"/>
                  </a:lnTo>
                  <a:lnTo>
                    <a:pt x="8493" y="382050"/>
                  </a:lnTo>
                  <a:lnTo>
                    <a:pt x="10594" y="369920"/>
                  </a:lnTo>
                  <a:lnTo>
                    <a:pt x="12540" y="354007"/>
                  </a:lnTo>
                  <a:lnTo>
                    <a:pt x="13820" y="332582"/>
                  </a:lnTo>
                  <a:lnTo>
                    <a:pt x="14434" y="305646"/>
                  </a:lnTo>
                  <a:lnTo>
                    <a:pt x="14381" y="273199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1" name="Google Shape;601;p8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768654" y="1888746"/>
              <a:ext cx="74874" cy="1258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2" name="Google Shape;602;p8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05853" y="1875190"/>
            <a:ext cx="121897" cy="9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8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449546" y="1856035"/>
            <a:ext cx="145686" cy="12248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80"/>
          <p:cNvSpPr/>
          <p:nvPr/>
        </p:nvSpPr>
        <p:spPr>
          <a:xfrm>
            <a:off x="2861105" y="1719823"/>
            <a:ext cx="617220" cy="286385"/>
          </a:xfrm>
          <a:custGeom>
            <a:rect b="b" l="l" r="r" t="t"/>
            <a:pathLst>
              <a:path extrusionOk="0" h="286385" w="617220">
                <a:moveTo>
                  <a:pt x="246" y="145778"/>
                </a:moveTo>
                <a:lnTo>
                  <a:pt x="38256" y="135855"/>
                </a:lnTo>
                <a:lnTo>
                  <a:pt x="62181" y="169554"/>
                </a:lnTo>
                <a:lnTo>
                  <a:pt x="58510" y="214296"/>
                </a:lnTo>
                <a:lnTo>
                  <a:pt x="37679" y="235348"/>
                </a:lnTo>
                <a:lnTo>
                  <a:pt x="34483" y="233126"/>
                </a:lnTo>
                <a:lnTo>
                  <a:pt x="42420" y="191844"/>
                </a:lnTo>
                <a:lnTo>
                  <a:pt x="75363" y="156516"/>
                </a:lnTo>
                <a:lnTo>
                  <a:pt x="107895" y="135151"/>
                </a:lnTo>
                <a:lnTo>
                  <a:pt x="143022" y="125199"/>
                </a:lnTo>
                <a:lnTo>
                  <a:pt x="148652" y="126323"/>
                </a:lnTo>
                <a:lnTo>
                  <a:pt x="160706" y="167664"/>
                </a:lnTo>
                <a:lnTo>
                  <a:pt x="160485" y="175922"/>
                </a:lnTo>
                <a:lnTo>
                  <a:pt x="160036" y="184297"/>
                </a:lnTo>
                <a:lnTo>
                  <a:pt x="159596" y="192375"/>
                </a:lnTo>
                <a:lnTo>
                  <a:pt x="159401" y="199745"/>
                </a:lnTo>
                <a:lnTo>
                  <a:pt x="168943" y="224197"/>
                </a:lnTo>
                <a:lnTo>
                  <a:pt x="174523" y="224624"/>
                </a:lnTo>
                <a:lnTo>
                  <a:pt x="200698" y="196489"/>
                </a:lnTo>
                <a:lnTo>
                  <a:pt x="217142" y="152834"/>
                </a:lnTo>
                <a:lnTo>
                  <a:pt x="217401" y="144329"/>
                </a:lnTo>
                <a:lnTo>
                  <a:pt x="216297" y="136482"/>
                </a:lnTo>
                <a:lnTo>
                  <a:pt x="181114" y="114613"/>
                </a:lnTo>
                <a:lnTo>
                  <a:pt x="173095" y="115722"/>
                </a:lnTo>
                <a:lnTo>
                  <a:pt x="143750" y="142621"/>
                </a:lnTo>
                <a:lnTo>
                  <a:pt x="144808" y="152580"/>
                </a:lnTo>
                <a:lnTo>
                  <a:pt x="150849" y="162776"/>
                </a:lnTo>
                <a:lnTo>
                  <a:pt x="161873" y="173209"/>
                </a:lnTo>
              </a:path>
              <a:path extrusionOk="0" h="286385" w="617220">
                <a:moveTo>
                  <a:pt x="268738" y="140047"/>
                </a:moveTo>
                <a:lnTo>
                  <a:pt x="264403" y="141459"/>
                </a:lnTo>
                <a:lnTo>
                  <a:pt x="260668" y="143961"/>
                </a:lnTo>
                <a:lnTo>
                  <a:pt x="257533" y="147553"/>
                </a:lnTo>
                <a:lnTo>
                  <a:pt x="255432" y="149962"/>
                </a:lnTo>
                <a:lnTo>
                  <a:pt x="254129" y="154530"/>
                </a:lnTo>
                <a:lnTo>
                  <a:pt x="253626" y="161257"/>
                </a:lnTo>
                <a:lnTo>
                  <a:pt x="253123" y="167985"/>
                </a:lnTo>
                <a:lnTo>
                  <a:pt x="266633" y="208774"/>
                </a:lnTo>
                <a:lnTo>
                  <a:pt x="308918" y="204559"/>
                </a:lnTo>
                <a:lnTo>
                  <a:pt x="326702" y="169406"/>
                </a:lnTo>
                <a:lnTo>
                  <a:pt x="332338" y="139456"/>
                </a:lnTo>
                <a:lnTo>
                  <a:pt x="331809" y="137541"/>
                </a:lnTo>
                <a:lnTo>
                  <a:pt x="331280" y="135627"/>
                </a:lnTo>
                <a:lnTo>
                  <a:pt x="329440" y="138341"/>
                </a:lnTo>
                <a:lnTo>
                  <a:pt x="317543" y="181449"/>
                </a:lnTo>
                <a:lnTo>
                  <a:pt x="326002" y="219530"/>
                </a:lnTo>
                <a:lnTo>
                  <a:pt x="333851" y="219514"/>
                </a:lnTo>
              </a:path>
              <a:path extrusionOk="0" h="286385" w="617220">
                <a:moveTo>
                  <a:pt x="351453" y="151636"/>
                </a:moveTo>
                <a:lnTo>
                  <a:pt x="348901" y="147634"/>
                </a:lnTo>
                <a:lnTo>
                  <a:pt x="349566" y="145571"/>
                </a:lnTo>
                <a:lnTo>
                  <a:pt x="353446" y="145445"/>
                </a:lnTo>
                <a:lnTo>
                  <a:pt x="356259" y="145354"/>
                </a:lnTo>
                <a:lnTo>
                  <a:pt x="359105" y="147544"/>
                </a:lnTo>
                <a:lnTo>
                  <a:pt x="361981" y="152015"/>
                </a:lnTo>
                <a:lnTo>
                  <a:pt x="364858" y="156485"/>
                </a:lnTo>
                <a:lnTo>
                  <a:pt x="366837" y="162333"/>
                </a:lnTo>
                <a:lnTo>
                  <a:pt x="367920" y="169557"/>
                </a:lnTo>
                <a:lnTo>
                  <a:pt x="369004" y="176781"/>
                </a:lnTo>
                <a:lnTo>
                  <a:pt x="369667" y="185215"/>
                </a:lnTo>
                <a:lnTo>
                  <a:pt x="369912" y="194855"/>
                </a:lnTo>
                <a:lnTo>
                  <a:pt x="370156" y="204496"/>
                </a:lnTo>
                <a:lnTo>
                  <a:pt x="370284" y="209570"/>
                </a:lnTo>
                <a:lnTo>
                  <a:pt x="370298" y="210079"/>
                </a:lnTo>
                <a:lnTo>
                  <a:pt x="370310" y="210588"/>
                </a:lnTo>
                <a:lnTo>
                  <a:pt x="370537" y="210302"/>
                </a:lnTo>
                <a:lnTo>
                  <a:pt x="370684" y="209942"/>
                </a:lnTo>
                <a:lnTo>
                  <a:pt x="372151" y="206349"/>
                </a:lnTo>
                <a:lnTo>
                  <a:pt x="391661" y="168151"/>
                </a:lnTo>
                <a:lnTo>
                  <a:pt x="415251" y="137403"/>
                </a:lnTo>
                <a:lnTo>
                  <a:pt x="423525" y="132833"/>
                </a:lnTo>
                <a:lnTo>
                  <a:pt x="426177" y="134587"/>
                </a:lnTo>
                <a:lnTo>
                  <a:pt x="427344" y="140380"/>
                </a:lnTo>
                <a:lnTo>
                  <a:pt x="428511" y="146173"/>
                </a:lnTo>
                <a:lnTo>
                  <a:pt x="429153" y="153750"/>
                </a:lnTo>
                <a:lnTo>
                  <a:pt x="429269" y="163115"/>
                </a:lnTo>
                <a:lnTo>
                  <a:pt x="428955" y="174025"/>
                </a:lnTo>
                <a:lnTo>
                  <a:pt x="427752" y="186103"/>
                </a:lnTo>
                <a:lnTo>
                  <a:pt x="425663" y="199347"/>
                </a:lnTo>
                <a:lnTo>
                  <a:pt x="422685" y="213757"/>
                </a:lnTo>
              </a:path>
              <a:path extrusionOk="0" h="286385" w="617220">
                <a:moveTo>
                  <a:pt x="512927" y="152521"/>
                </a:moveTo>
                <a:lnTo>
                  <a:pt x="514483" y="138591"/>
                </a:lnTo>
                <a:lnTo>
                  <a:pt x="514615" y="130578"/>
                </a:lnTo>
                <a:lnTo>
                  <a:pt x="513324" y="128483"/>
                </a:lnTo>
                <a:lnTo>
                  <a:pt x="512419" y="127015"/>
                </a:lnTo>
                <a:lnTo>
                  <a:pt x="509849" y="126584"/>
                </a:lnTo>
                <a:lnTo>
                  <a:pt x="505615" y="127194"/>
                </a:lnTo>
                <a:lnTo>
                  <a:pt x="501380" y="127804"/>
                </a:lnTo>
                <a:lnTo>
                  <a:pt x="477463" y="160473"/>
                </a:lnTo>
                <a:lnTo>
                  <a:pt x="463519" y="199249"/>
                </a:lnTo>
                <a:lnTo>
                  <a:pt x="462078" y="207942"/>
                </a:lnTo>
                <a:lnTo>
                  <a:pt x="463127" y="212884"/>
                </a:lnTo>
                <a:lnTo>
                  <a:pt x="466666" y="214072"/>
                </a:lnTo>
                <a:lnTo>
                  <a:pt x="470206" y="215262"/>
                </a:lnTo>
                <a:lnTo>
                  <a:pt x="496585" y="181834"/>
                </a:lnTo>
                <a:lnTo>
                  <a:pt x="514540" y="147600"/>
                </a:lnTo>
                <a:lnTo>
                  <a:pt x="528952" y="108598"/>
                </a:lnTo>
                <a:lnTo>
                  <a:pt x="537936" y="68452"/>
                </a:lnTo>
                <a:lnTo>
                  <a:pt x="540371" y="32034"/>
                </a:lnTo>
                <a:lnTo>
                  <a:pt x="539611" y="22434"/>
                </a:lnTo>
                <a:lnTo>
                  <a:pt x="538057" y="14205"/>
                </a:lnTo>
                <a:lnTo>
                  <a:pt x="535458" y="4149"/>
                </a:lnTo>
                <a:lnTo>
                  <a:pt x="532186" y="0"/>
                </a:lnTo>
                <a:lnTo>
                  <a:pt x="528243" y="1757"/>
                </a:lnTo>
                <a:lnTo>
                  <a:pt x="513682" y="41580"/>
                </a:lnTo>
                <a:lnTo>
                  <a:pt x="508497" y="88986"/>
                </a:lnTo>
                <a:lnTo>
                  <a:pt x="506782" y="140623"/>
                </a:lnTo>
                <a:lnTo>
                  <a:pt x="508914" y="185336"/>
                </a:lnTo>
                <a:lnTo>
                  <a:pt x="528305" y="222227"/>
                </a:lnTo>
                <a:lnTo>
                  <a:pt x="536892" y="221456"/>
                </a:lnTo>
                <a:lnTo>
                  <a:pt x="546730" y="215193"/>
                </a:lnTo>
              </a:path>
              <a:path extrusionOk="0" h="286385" w="617220">
                <a:moveTo>
                  <a:pt x="571840" y="182488"/>
                </a:moveTo>
                <a:lnTo>
                  <a:pt x="591678" y="145406"/>
                </a:lnTo>
                <a:lnTo>
                  <a:pt x="595820" y="139163"/>
                </a:lnTo>
                <a:lnTo>
                  <a:pt x="614545" y="104568"/>
                </a:lnTo>
                <a:lnTo>
                  <a:pt x="616725" y="98480"/>
                </a:lnTo>
                <a:lnTo>
                  <a:pt x="617150" y="94898"/>
                </a:lnTo>
                <a:lnTo>
                  <a:pt x="615819" y="93824"/>
                </a:lnTo>
                <a:lnTo>
                  <a:pt x="614488" y="92750"/>
                </a:lnTo>
                <a:lnTo>
                  <a:pt x="611140" y="96711"/>
                </a:lnTo>
                <a:lnTo>
                  <a:pt x="593218" y="140187"/>
                </a:lnTo>
                <a:lnTo>
                  <a:pt x="589408" y="170146"/>
                </a:lnTo>
                <a:lnTo>
                  <a:pt x="589451" y="179457"/>
                </a:lnTo>
                <a:lnTo>
                  <a:pt x="601827" y="218534"/>
                </a:lnTo>
                <a:lnTo>
                  <a:pt x="605161" y="226118"/>
                </a:lnTo>
                <a:lnTo>
                  <a:pt x="607176" y="232971"/>
                </a:lnTo>
                <a:lnTo>
                  <a:pt x="605151" y="241742"/>
                </a:lnTo>
                <a:lnTo>
                  <a:pt x="594792" y="253468"/>
                </a:lnTo>
                <a:lnTo>
                  <a:pt x="576098" y="268151"/>
                </a:lnTo>
                <a:lnTo>
                  <a:pt x="549068" y="285789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5" name="Google Shape;605;p8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211959" y="2183906"/>
            <a:ext cx="98029" cy="1699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6" name="Google Shape;606;p80"/>
          <p:cNvGrpSpPr/>
          <p:nvPr/>
        </p:nvGrpSpPr>
        <p:grpSpPr>
          <a:xfrm>
            <a:off x="1907486" y="2553382"/>
            <a:ext cx="370535" cy="243840"/>
            <a:chOff x="1907486" y="2553382"/>
            <a:chExt cx="370535" cy="243840"/>
          </a:xfrm>
        </p:grpSpPr>
        <p:sp>
          <p:nvSpPr>
            <p:cNvPr id="607" name="Google Shape;607;p80"/>
            <p:cNvSpPr/>
            <p:nvPr/>
          </p:nvSpPr>
          <p:spPr>
            <a:xfrm>
              <a:off x="1907486" y="2553382"/>
              <a:ext cx="257810" cy="243840"/>
            </a:xfrm>
            <a:custGeom>
              <a:rect b="b" l="l" r="r" t="t"/>
              <a:pathLst>
                <a:path extrusionOk="0" h="243839" w="257810">
                  <a:moveTo>
                    <a:pt x="124603" y="88463"/>
                  </a:moveTo>
                  <a:lnTo>
                    <a:pt x="123142" y="45473"/>
                  </a:lnTo>
                  <a:lnTo>
                    <a:pt x="119729" y="7367"/>
                  </a:lnTo>
                  <a:lnTo>
                    <a:pt x="115665" y="0"/>
                  </a:lnTo>
                  <a:lnTo>
                    <a:pt x="112308" y="53"/>
                  </a:lnTo>
                  <a:lnTo>
                    <a:pt x="92743" y="36016"/>
                  </a:lnTo>
                  <a:lnTo>
                    <a:pt x="84261" y="80670"/>
                  </a:lnTo>
                  <a:lnTo>
                    <a:pt x="82284" y="115277"/>
                  </a:lnTo>
                  <a:lnTo>
                    <a:pt x="82406" y="132637"/>
                  </a:lnTo>
                  <a:lnTo>
                    <a:pt x="86897" y="182996"/>
                  </a:lnTo>
                  <a:lnTo>
                    <a:pt x="93606" y="222348"/>
                  </a:lnTo>
                  <a:lnTo>
                    <a:pt x="96800" y="236792"/>
                  </a:lnTo>
                  <a:lnTo>
                    <a:pt x="97169" y="243230"/>
                  </a:lnTo>
                  <a:lnTo>
                    <a:pt x="94716" y="241660"/>
                  </a:lnTo>
                </a:path>
                <a:path extrusionOk="0" h="243839" w="257810">
                  <a:moveTo>
                    <a:pt x="16624" y="185535"/>
                  </a:moveTo>
                  <a:lnTo>
                    <a:pt x="5423" y="187491"/>
                  </a:lnTo>
                  <a:lnTo>
                    <a:pt x="0" y="186852"/>
                  </a:lnTo>
                  <a:lnTo>
                    <a:pt x="353" y="183619"/>
                  </a:lnTo>
                  <a:lnTo>
                    <a:pt x="36936" y="165338"/>
                  </a:lnTo>
                  <a:lnTo>
                    <a:pt x="78132" y="153200"/>
                  </a:lnTo>
                  <a:lnTo>
                    <a:pt x="127093" y="142721"/>
                  </a:lnTo>
                  <a:lnTo>
                    <a:pt x="173046" y="135570"/>
                  </a:lnTo>
                  <a:lnTo>
                    <a:pt x="185731" y="134114"/>
                  </a:lnTo>
                  <a:lnTo>
                    <a:pt x="196679" y="132852"/>
                  </a:lnTo>
                  <a:lnTo>
                    <a:pt x="222459" y="125024"/>
                  </a:lnTo>
                  <a:lnTo>
                    <a:pt x="220610" y="123890"/>
                  </a:lnTo>
                  <a:lnTo>
                    <a:pt x="218761" y="122757"/>
                  </a:lnTo>
                  <a:lnTo>
                    <a:pt x="216112" y="122134"/>
                  </a:lnTo>
                  <a:lnTo>
                    <a:pt x="212663" y="122021"/>
                  </a:lnTo>
                  <a:lnTo>
                    <a:pt x="209213" y="121907"/>
                  </a:lnTo>
                  <a:lnTo>
                    <a:pt x="193969" y="131684"/>
                  </a:lnTo>
                  <a:lnTo>
                    <a:pt x="191507" y="136401"/>
                  </a:lnTo>
                  <a:lnTo>
                    <a:pt x="189922" y="142311"/>
                  </a:lnTo>
                  <a:lnTo>
                    <a:pt x="189216" y="149415"/>
                  </a:lnTo>
                  <a:lnTo>
                    <a:pt x="188509" y="156519"/>
                  </a:lnTo>
                  <a:lnTo>
                    <a:pt x="189585" y="163349"/>
                  </a:lnTo>
                  <a:lnTo>
                    <a:pt x="192445" y="169906"/>
                  </a:lnTo>
                  <a:lnTo>
                    <a:pt x="195304" y="176463"/>
                  </a:lnTo>
                  <a:lnTo>
                    <a:pt x="201188" y="180695"/>
                  </a:lnTo>
                  <a:lnTo>
                    <a:pt x="210097" y="182602"/>
                  </a:lnTo>
                  <a:lnTo>
                    <a:pt x="216765" y="183350"/>
                  </a:lnTo>
                  <a:lnTo>
                    <a:pt x="223405" y="182734"/>
                  </a:lnTo>
                  <a:lnTo>
                    <a:pt x="254508" y="154904"/>
                  </a:lnTo>
                  <a:lnTo>
                    <a:pt x="257229" y="141210"/>
                  </a:lnTo>
                  <a:lnTo>
                    <a:pt x="257056" y="134937"/>
                  </a:lnTo>
                  <a:lnTo>
                    <a:pt x="232825" y="113122"/>
                  </a:lnTo>
                  <a:lnTo>
                    <a:pt x="224833" y="114852"/>
                  </a:lnTo>
                  <a:lnTo>
                    <a:pt x="217014" y="119394"/>
                  </a:lnTo>
                  <a:lnTo>
                    <a:pt x="209367" y="126746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8" name="Google Shape;608;p8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177502" y="2654760"/>
              <a:ext cx="100519" cy="997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Google Shape;609;p80"/>
          <p:cNvGrpSpPr/>
          <p:nvPr/>
        </p:nvGrpSpPr>
        <p:grpSpPr>
          <a:xfrm>
            <a:off x="2381679" y="2543973"/>
            <a:ext cx="466563" cy="233250"/>
            <a:chOff x="2381679" y="2543973"/>
            <a:chExt cx="466563" cy="233250"/>
          </a:xfrm>
        </p:grpSpPr>
        <p:pic>
          <p:nvPicPr>
            <p:cNvPr id="610" name="Google Shape;610;p80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381679" y="2543973"/>
              <a:ext cx="101925" cy="233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8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516224" y="2554803"/>
              <a:ext cx="187637" cy="19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2" name="Google Shape;612;p8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726128" y="2557806"/>
              <a:ext cx="122114" cy="1841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3" name="Google Shape;613;p80"/>
          <p:cNvGrpSpPr/>
          <p:nvPr/>
        </p:nvGrpSpPr>
        <p:grpSpPr>
          <a:xfrm>
            <a:off x="2982449" y="2559839"/>
            <a:ext cx="194720" cy="161806"/>
            <a:chOff x="2982449" y="2559839"/>
            <a:chExt cx="194720" cy="161806"/>
          </a:xfrm>
        </p:grpSpPr>
        <p:pic>
          <p:nvPicPr>
            <p:cNvPr id="614" name="Google Shape;614;p8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82449" y="2602794"/>
              <a:ext cx="75420" cy="118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5" name="Google Shape;615;p80"/>
            <p:cNvSpPr/>
            <p:nvPr/>
          </p:nvSpPr>
          <p:spPr>
            <a:xfrm>
              <a:off x="3000639" y="2559839"/>
              <a:ext cx="176530" cy="120650"/>
            </a:xfrm>
            <a:custGeom>
              <a:rect b="b" l="l" r="r" t="t"/>
              <a:pathLst>
                <a:path extrusionOk="0" h="120650" w="176530">
                  <a:moveTo>
                    <a:pt x="5090" y="11262"/>
                  </a:moveTo>
                  <a:lnTo>
                    <a:pt x="1226" y="6133"/>
                  </a:lnTo>
                  <a:lnTo>
                    <a:pt x="0" y="2594"/>
                  </a:lnTo>
                  <a:lnTo>
                    <a:pt x="1409" y="644"/>
                  </a:lnTo>
                  <a:lnTo>
                    <a:pt x="3663" y="0"/>
                  </a:lnTo>
                  <a:lnTo>
                    <a:pt x="8324" y="979"/>
                  </a:lnTo>
                  <a:lnTo>
                    <a:pt x="15390" y="3581"/>
                  </a:lnTo>
                  <a:lnTo>
                    <a:pt x="24862" y="7807"/>
                  </a:lnTo>
                </a:path>
                <a:path extrusionOk="0" h="120650" w="176530">
                  <a:moveTo>
                    <a:pt x="113953" y="70071"/>
                  </a:moveTo>
                  <a:lnTo>
                    <a:pt x="123360" y="70784"/>
                  </a:lnTo>
                  <a:lnTo>
                    <a:pt x="136867" y="69837"/>
                  </a:lnTo>
                  <a:lnTo>
                    <a:pt x="154476" y="67229"/>
                  </a:lnTo>
                  <a:lnTo>
                    <a:pt x="176187" y="62960"/>
                  </a:lnTo>
                </a:path>
                <a:path extrusionOk="0" h="120650" w="176530">
                  <a:moveTo>
                    <a:pt x="114147" y="120494"/>
                  </a:moveTo>
                  <a:lnTo>
                    <a:pt x="109350" y="119342"/>
                  </a:lnTo>
                  <a:lnTo>
                    <a:pt x="106796" y="118728"/>
                  </a:lnTo>
                  <a:lnTo>
                    <a:pt x="106485" y="118653"/>
                  </a:lnTo>
                  <a:lnTo>
                    <a:pt x="106265" y="118601"/>
                  </a:lnTo>
                  <a:lnTo>
                    <a:pt x="106915" y="118514"/>
                  </a:lnTo>
                  <a:lnTo>
                    <a:pt x="108435" y="118393"/>
                  </a:lnTo>
                  <a:lnTo>
                    <a:pt x="112967" y="118033"/>
                  </a:lnTo>
                  <a:lnTo>
                    <a:pt x="123328" y="117210"/>
                  </a:lnTo>
                  <a:lnTo>
                    <a:pt x="139518" y="115923"/>
                  </a:lnTo>
                  <a:lnTo>
                    <a:pt x="161538" y="114173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80"/>
          <p:cNvSpPr/>
          <p:nvPr/>
        </p:nvSpPr>
        <p:spPr>
          <a:xfrm>
            <a:off x="3242989" y="2564701"/>
            <a:ext cx="26670" cy="152400"/>
          </a:xfrm>
          <a:custGeom>
            <a:rect b="b" l="l" r="r" t="t"/>
            <a:pathLst>
              <a:path extrusionOk="0" h="152400" w="26670">
                <a:moveTo>
                  <a:pt x="16765" y="1026"/>
                </a:moveTo>
                <a:lnTo>
                  <a:pt x="23008" y="0"/>
                </a:lnTo>
                <a:lnTo>
                  <a:pt x="26044" y="3193"/>
                </a:lnTo>
                <a:lnTo>
                  <a:pt x="25871" y="10607"/>
                </a:lnTo>
                <a:lnTo>
                  <a:pt x="16705" y="65830"/>
                </a:lnTo>
                <a:lnTo>
                  <a:pt x="11929" y="90101"/>
                </a:lnTo>
                <a:lnTo>
                  <a:pt x="6360" y="118775"/>
                </a:lnTo>
                <a:lnTo>
                  <a:pt x="0" y="151854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80"/>
          <p:cNvSpPr/>
          <p:nvPr/>
        </p:nvSpPr>
        <p:spPr>
          <a:xfrm>
            <a:off x="3383096" y="2580078"/>
            <a:ext cx="10795" cy="5715"/>
          </a:xfrm>
          <a:custGeom>
            <a:rect b="b" l="l" r="r" t="t"/>
            <a:pathLst>
              <a:path extrusionOk="0" h="5714" w="10795">
                <a:moveTo>
                  <a:pt x="0" y="5720"/>
                </a:moveTo>
                <a:lnTo>
                  <a:pt x="3441" y="3813"/>
                </a:lnTo>
                <a:lnTo>
                  <a:pt x="6883" y="1907"/>
                </a:lnTo>
                <a:lnTo>
                  <a:pt x="10325" y="0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0"/>
          <p:cNvSpPr/>
          <p:nvPr/>
        </p:nvSpPr>
        <p:spPr>
          <a:xfrm>
            <a:off x="3363582" y="2671147"/>
            <a:ext cx="26670" cy="68580"/>
          </a:xfrm>
          <a:custGeom>
            <a:rect b="b" l="l" r="r" t="t"/>
            <a:pathLst>
              <a:path extrusionOk="0" h="68580" w="26670">
                <a:moveTo>
                  <a:pt x="25887" y="0"/>
                </a:moveTo>
                <a:lnTo>
                  <a:pt x="26187" y="6434"/>
                </a:lnTo>
                <a:lnTo>
                  <a:pt x="26142" y="13300"/>
                </a:lnTo>
                <a:lnTo>
                  <a:pt x="25752" y="20596"/>
                </a:lnTo>
                <a:lnTo>
                  <a:pt x="25017" y="28323"/>
                </a:lnTo>
                <a:lnTo>
                  <a:pt x="22807" y="36461"/>
                </a:lnTo>
                <a:lnTo>
                  <a:pt x="17901" y="45785"/>
                </a:lnTo>
                <a:lnTo>
                  <a:pt x="10298" y="56295"/>
                </a:lnTo>
                <a:lnTo>
                  <a:pt x="0" y="67991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9" name="Google Shape;619;p80"/>
          <p:cNvGrpSpPr/>
          <p:nvPr/>
        </p:nvGrpSpPr>
        <p:grpSpPr>
          <a:xfrm>
            <a:off x="3574349" y="2528794"/>
            <a:ext cx="336685" cy="170815"/>
            <a:chOff x="3574349" y="2528794"/>
            <a:chExt cx="336685" cy="170815"/>
          </a:xfrm>
        </p:grpSpPr>
        <p:sp>
          <p:nvSpPr>
            <p:cNvPr id="620" name="Google Shape;620;p80"/>
            <p:cNvSpPr/>
            <p:nvPr/>
          </p:nvSpPr>
          <p:spPr>
            <a:xfrm>
              <a:off x="3574349" y="2528794"/>
              <a:ext cx="36830" cy="170815"/>
            </a:xfrm>
            <a:custGeom>
              <a:rect b="b" l="l" r="r" t="t"/>
              <a:pathLst>
                <a:path extrusionOk="0" h="170814" w="36829">
                  <a:moveTo>
                    <a:pt x="0" y="80701"/>
                  </a:moveTo>
                  <a:lnTo>
                    <a:pt x="2662" y="73713"/>
                  </a:lnTo>
                  <a:lnTo>
                    <a:pt x="4740" y="69128"/>
                  </a:lnTo>
                  <a:lnTo>
                    <a:pt x="6233" y="66947"/>
                  </a:lnTo>
                  <a:lnTo>
                    <a:pt x="7268" y="65437"/>
                  </a:lnTo>
                  <a:lnTo>
                    <a:pt x="7982" y="66686"/>
                  </a:lnTo>
                  <a:lnTo>
                    <a:pt x="8379" y="70695"/>
                  </a:lnTo>
                  <a:lnTo>
                    <a:pt x="8776" y="74703"/>
                  </a:lnTo>
                  <a:lnTo>
                    <a:pt x="8219" y="82464"/>
                  </a:lnTo>
                  <a:lnTo>
                    <a:pt x="6710" y="93976"/>
                  </a:lnTo>
                  <a:lnTo>
                    <a:pt x="5607" y="102665"/>
                  </a:lnTo>
                  <a:lnTo>
                    <a:pt x="1604" y="145807"/>
                  </a:lnTo>
                  <a:lnTo>
                    <a:pt x="1643" y="152746"/>
                  </a:lnTo>
                  <a:lnTo>
                    <a:pt x="2056" y="158834"/>
                  </a:lnTo>
                  <a:lnTo>
                    <a:pt x="2857" y="166384"/>
                  </a:lnTo>
                  <a:lnTo>
                    <a:pt x="5830" y="170376"/>
                  </a:lnTo>
                  <a:lnTo>
                    <a:pt x="10975" y="170812"/>
                  </a:lnTo>
                  <a:lnTo>
                    <a:pt x="16695" y="169065"/>
                  </a:lnTo>
                  <a:lnTo>
                    <a:pt x="22878" y="162897"/>
                  </a:lnTo>
                  <a:lnTo>
                    <a:pt x="29524" y="152308"/>
                  </a:lnTo>
                  <a:lnTo>
                    <a:pt x="36634" y="137298"/>
                  </a:lnTo>
                </a:path>
                <a:path extrusionOk="0" h="170814" w="36829">
                  <a:moveTo>
                    <a:pt x="18971" y="18805"/>
                  </a:moveTo>
                  <a:lnTo>
                    <a:pt x="3818" y="103"/>
                  </a:lnTo>
                  <a:lnTo>
                    <a:pt x="4023" y="523"/>
                  </a:lnTo>
                  <a:lnTo>
                    <a:pt x="4299" y="1117"/>
                  </a:lnTo>
                  <a:lnTo>
                    <a:pt x="7629" y="8252"/>
                  </a:lnTo>
                  <a:lnTo>
                    <a:pt x="14012" y="21928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1" name="Google Shape;621;p80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647207" y="2583240"/>
              <a:ext cx="114106" cy="996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80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3804634" y="2595567"/>
              <a:ext cx="106400" cy="818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3" name="Google Shape;623;p8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962619" y="2557524"/>
            <a:ext cx="113517" cy="12769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80"/>
          <p:cNvSpPr/>
          <p:nvPr/>
        </p:nvSpPr>
        <p:spPr>
          <a:xfrm>
            <a:off x="4169327" y="2565728"/>
            <a:ext cx="5080" cy="10160"/>
          </a:xfrm>
          <a:custGeom>
            <a:rect b="b" l="l" r="r" t="t"/>
            <a:pathLst>
              <a:path extrusionOk="0" h="10160" w="5079">
                <a:moveTo>
                  <a:pt x="5022" y="0"/>
                </a:moveTo>
                <a:lnTo>
                  <a:pt x="3348" y="3264"/>
                </a:lnTo>
                <a:lnTo>
                  <a:pt x="1674" y="6528"/>
                </a:lnTo>
                <a:lnTo>
                  <a:pt x="0" y="9793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80"/>
          <p:cNvSpPr/>
          <p:nvPr/>
        </p:nvSpPr>
        <p:spPr>
          <a:xfrm>
            <a:off x="4165598" y="2654556"/>
            <a:ext cx="30480" cy="73660"/>
          </a:xfrm>
          <a:custGeom>
            <a:rect b="b" l="l" r="r" t="t"/>
            <a:pathLst>
              <a:path extrusionOk="0" h="73660" w="30479">
                <a:moveTo>
                  <a:pt x="25222" y="0"/>
                </a:moveTo>
                <a:lnTo>
                  <a:pt x="27348" y="2924"/>
                </a:lnTo>
                <a:lnTo>
                  <a:pt x="28967" y="9312"/>
                </a:lnTo>
                <a:lnTo>
                  <a:pt x="30081" y="19164"/>
                </a:lnTo>
                <a:lnTo>
                  <a:pt x="28760" y="27487"/>
                </a:lnTo>
                <a:lnTo>
                  <a:pt x="23306" y="39273"/>
                </a:lnTo>
                <a:lnTo>
                  <a:pt x="13719" y="54522"/>
                </a:lnTo>
                <a:lnTo>
                  <a:pt x="0" y="73234"/>
                </a:lnTo>
              </a:path>
            </a:pathLst>
          </a:custGeom>
          <a:noFill/>
          <a:ln cap="flat" cmpd="sng" w="216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6" name="Google Shape;626;p80"/>
          <p:cNvGrpSpPr/>
          <p:nvPr/>
        </p:nvGrpSpPr>
        <p:grpSpPr>
          <a:xfrm>
            <a:off x="4318994" y="2513842"/>
            <a:ext cx="203251" cy="167629"/>
            <a:chOff x="4318994" y="2513842"/>
            <a:chExt cx="203251" cy="167629"/>
          </a:xfrm>
        </p:grpSpPr>
        <p:pic>
          <p:nvPicPr>
            <p:cNvPr id="627" name="Google Shape;627;p80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4318994" y="2572963"/>
              <a:ext cx="69941" cy="10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8" name="Google Shape;628;p80"/>
            <p:cNvSpPr/>
            <p:nvPr/>
          </p:nvSpPr>
          <p:spPr>
            <a:xfrm>
              <a:off x="4345547" y="2513842"/>
              <a:ext cx="16510" cy="15240"/>
            </a:xfrm>
            <a:custGeom>
              <a:rect b="b" l="l" r="r" t="t"/>
              <a:pathLst>
                <a:path extrusionOk="0" h="15239" w="16510">
                  <a:moveTo>
                    <a:pt x="8739" y="14308"/>
                  </a:moveTo>
                  <a:lnTo>
                    <a:pt x="2401" y="4310"/>
                  </a:lnTo>
                  <a:lnTo>
                    <a:pt x="0" y="0"/>
                  </a:lnTo>
                  <a:lnTo>
                    <a:pt x="1534" y="1377"/>
                  </a:lnTo>
                  <a:lnTo>
                    <a:pt x="3103" y="2785"/>
                  </a:lnTo>
                  <a:lnTo>
                    <a:pt x="8037" y="7214"/>
                  </a:lnTo>
                  <a:lnTo>
                    <a:pt x="16337" y="14662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29" name="Google Shape;629;p80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4421535" y="2543803"/>
              <a:ext cx="100710" cy="13709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0" name="Google Shape;630;p8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4568814" y="2486196"/>
            <a:ext cx="244190" cy="23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8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867292" y="2497592"/>
            <a:ext cx="115052" cy="2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8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972086" y="3383946"/>
            <a:ext cx="116761" cy="228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3" name="Google Shape;633;p80"/>
          <p:cNvGrpSpPr/>
          <p:nvPr/>
        </p:nvGrpSpPr>
        <p:grpSpPr>
          <a:xfrm>
            <a:off x="2538925" y="2994085"/>
            <a:ext cx="482557" cy="216421"/>
            <a:chOff x="2538925" y="2994085"/>
            <a:chExt cx="482557" cy="216421"/>
          </a:xfrm>
        </p:grpSpPr>
        <p:pic>
          <p:nvPicPr>
            <p:cNvPr id="634" name="Google Shape;634;p80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538925" y="3084300"/>
              <a:ext cx="174243" cy="121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5" name="Google Shape;635;p80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735006" y="2994085"/>
              <a:ext cx="286476" cy="2164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Display this GP - 1,2,4,8,16,32,.. upto ‘n’ terms.</a:t>
            </a:r>
            <a:endParaRPr/>
          </a:p>
        </p:txBody>
      </p:sp>
      <p:grpSp>
        <p:nvGrpSpPr>
          <p:cNvPr id="641" name="Google Shape;641;p81"/>
          <p:cNvGrpSpPr/>
          <p:nvPr/>
        </p:nvGrpSpPr>
        <p:grpSpPr>
          <a:xfrm>
            <a:off x="2153590" y="1881354"/>
            <a:ext cx="388141" cy="311150"/>
            <a:chOff x="2153590" y="1881354"/>
            <a:chExt cx="388141" cy="311150"/>
          </a:xfrm>
        </p:grpSpPr>
        <p:sp>
          <p:nvSpPr>
            <p:cNvPr id="642" name="Google Shape;642;p81"/>
            <p:cNvSpPr/>
            <p:nvPr/>
          </p:nvSpPr>
          <p:spPr>
            <a:xfrm>
              <a:off x="2265230" y="1881354"/>
              <a:ext cx="71755" cy="311150"/>
            </a:xfrm>
            <a:custGeom>
              <a:rect b="b" l="l" r="r" t="t"/>
              <a:pathLst>
                <a:path extrusionOk="0" h="311150" w="71755">
                  <a:moveTo>
                    <a:pt x="71499" y="99890"/>
                  </a:moveTo>
                  <a:lnTo>
                    <a:pt x="69483" y="56949"/>
                  </a:lnTo>
                  <a:lnTo>
                    <a:pt x="53883" y="12757"/>
                  </a:lnTo>
                  <a:lnTo>
                    <a:pt x="43135" y="3446"/>
                  </a:lnTo>
                  <a:lnTo>
                    <a:pt x="37328" y="0"/>
                  </a:lnTo>
                  <a:lnTo>
                    <a:pt x="11531" y="42393"/>
                  </a:lnTo>
                  <a:lnTo>
                    <a:pt x="5191" y="94550"/>
                  </a:lnTo>
                  <a:lnTo>
                    <a:pt x="2888" y="137186"/>
                  </a:lnTo>
                  <a:lnTo>
                    <a:pt x="1344" y="179803"/>
                  </a:lnTo>
                  <a:lnTo>
                    <a:pt x="419" y="220696"/>
                  </a:lnTo>
                  <a:lnTo>
                    <a:pt x="0" y="270769"/>
                  </a:lnTo>
                  <a:lnTo>
                    <a:pt x="334" y="283952"/>
                  </a:lnTo>
                  <a:lnTo>
                    <a:pt x="1239" y="295042"/>
                  </a:lnTo>
                  <a:lnTo>
                    <a:pt x="2716" y="304039"/>
                  </a:lnTo>
                  <a:lnTo>
                    <a:pt x="4763" y="310943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43" name="Google Shape;643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53590" y="2005170"/>
              <a:ext cx="388141" cy="1216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4" name="Google Shape;644;p81"/>
          <p:cNvSpPr/>
          <p:nvPr/>
        </p:nvSpPr>
        <p:spPr>
          <a:xfrm>
            <a:off x="2613573" y="1889244"/>
            <a:ext cx="85090" cy="317500"/>
          </a:xfrm>
          <a:custGeom>
            <a:rect b="b" l="l" r="r" t="t"/>
            <a:pathLst>
              <a:path extrusionOk="0" h="317500" w="85089">
                <a:moveTo>
                  <a:pt x="85005" y="0"/>
                </a:moveTo>
                <a:lnTo>
                  <a:pt x="52289" y="32439"/>
                </a:lnTo>
                <a:lnTo>
                  <a:pt x="33056" y="81343"/>
                </a:lnTo>
                <a:lnTo>
                  <a:pt x="19155" y="126090"/>
                </a:lnTo>
                <a:lnTo>
                  <a:pt x="7229" y="173912"/>
                </a:lnTo>
                <a:lnTo>
                  <a:pt x="0" y="218288"/>
                </a:lnTo>
                <a:lnTo>
                  <a:pt x="360" y="247696"/>
                </a:lnTo>
                <a:lnTo>
                  <a:pt x="8525" y="274016"/>
                </a:lnTo>
                <a:lnTo>
                  <a:pt x="24494" y="297250"/>
                </a:lnTo>
                <a:lnTo>
                  <a:pt x="48267" y="317397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5" name="Google Shape;645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7545" y="1916355"/>
            <a:ext cx="326977" cy="20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6" name="Google Shape;646;p81"/>
          <p:cNvGrpSpPr/>
          <p:nvPr/>
        </p:nvGrpSpPr>
        <p:grpSpPr>
          <a:xfrm>
            <a:off x="3268544" y="1924209"/>
            <a:ext cx="186170" cy="171655"/>
            <a:chOff x="3268544" y="1924209"/>
            <a:chExt cx="186170" cy="171655"/>
          </a:xfrm>
        </p:grpSpPr>
        <p:pic>
          <p:nvPicPr>
            <p:cNvPr id="647" name="Google Shape;647;p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68544" y="1924209"/>
              <a:ext cx="72487" cy="1716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8" name="Google Shape;648;p81"/>
            <p:cNvSpPr/>
            <p:nvPr/>
          </p:nvSpPr>
          <p:spPr>
            <a:xfrm>
              <a:off x="3383594" y="1989334"/>
              <a:ext cx="71120" cy="65405"/>
            </a:xfrm>
            <a:custGeom>
              <a:rect b="b" l="l" r="r" t="t"/>
              <a:pathLst>
                <a:path extrusionOk="0" h="65405" w="71120">
                  <a:moveTo>
                    <a:pt x="3301" y="10472"/>
                  </a:moveTo>
                  <a:lnTo>
                    <a:pt x="1142" y="7018"/>
                  </a:lnTo>
                  <a:lnTo>
                    <a:pt x="2409" y="4658"/>
                  </a:lnTo>
                  <a:lnTo>
                    <a:pt x="7102" y="3392"/>
                  </a:lnTo>
                  <a:lnTo>
                    <a:pt x="13158" y="2447"/>
                  </a:lnTo>
                  <a:lnTo>
                    <a:pt x="24068" y="1566"/>
                  </a:lnTo>
                  <a:lnTo>
                    <a:pt x="39832" y="750"/>
                  </a:lnTo>
                  <a:lnTo>
                    <a:pt x="60450" y="0"/>
                  </a:lnTo>
                </a:path>
                <a:path extrusionOk="0" h="65405" w="71120">
                  <a:moveTo>
                    <a:pt x="6617" y="62898"/>
                  </a:moveTo>
                  <a:lnTo>
                    <a:pt x="2625" y="63987"/>
                  </a:lnTo>
                  <a:lnTo>
                    <a:pt x="486" y="64571"/>
                  </a:lnTo>
                  <a:lnTo>
                    <a:pt x="200" y="64649"/>
                  </a:lnTo>
                  <a:lnTo>
                    <a:pt x="0" y="64704"/>
                  </a:lnTo>
                  <a:lnTo>
                    <a:pt x="351" y="64734"/>
                  </a:lnTo>
                  <a:lnTo>
                    <a:pt x="1255" y="64740"/>
                  </a:lnTo>
                  <a:lnTo>
                    <a:pt x="2159" y="64746"/>
                  </a:lnTo>
                  <a:lnTo>
                    <a:pt x="7193" y="64780"/>
                  </a:lnTo>
                  <a:lnTo>
                    <a:pt x="16359" y="64841"/>
                  </a:lnTo>
                  <a:lnTo>
                    <a:pt x="27299" y="64609"/>
                  </a:lnTo>
                  <a:lnTo>
                    <a:pt x="39988" y="63778"/>
                  </a:lnTo>
                  <a:lnTo>
                    <a:pt x="54426" y="62349"/>
                  </a:lnTo>
                  <a:lnTo>
                    <a:pt x="70612" y="6032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81"/>
          <p:cNvSpPr/>
          <p:nvPr/>
        </p:nvSpPr>
        <p:spPr>
          <a:xfrm>
            <a:off x="3561392" y="1928635"/>
            <a:ext cx="8255" cy="133985"/>
          </a:xfrm>
          <a:custGeom>
            <a:rect b="b" l="l" r="r" t="t"/>
            <a:pathLst>
              <a:path extrusionOk="0" h="133985" w="8254">
                <a:moveTo>
                  <a:pt x="6107" y="0"/>
                </a:moveTo>
                <a:lnTo>
                  <a:pt x="7629" y="17900"/>
                </a:lnTo>
                <a:lnTo>
                  <a:pt x="7119" y="46189"/>
                </a:lnTo>
                <a:lnTo>
                  <a:pt x="4576" y="84867"/>
                </a:lnTo>
                <a:lnTo>
                  <a:pt x="0" y="133934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81"/>
          <p:cNvSpPr/>
          <p:nvPr/>
        </p:nvSpPr>
        <p:spPr>
          <a:xfrm>
            <a:off x="3731112" y="1966869"/>
            <a:ext cx="2540" cy="19050"/>
          </a:xfrm>
          <a:custGeom>
            <a:rect b="b" l="l" r="r" t="t"/>
            <a:pathLst>
              <a:path extrusionOk="0" h="19050" w="2539">
                <a:moveTo>
                  <a:pt x="1358" y="15941"/>
                </a:moveTo>
                <a:lnTo>
                  <a:pt x="498" y="5863"/>
                </a:lnTo>
                <a:lnTo>
                  <a:pt x="49" y="616"/>
                </a:lnTo>
                <a:lnTo>
                  <a:pt x="14" y="200"/>
                </a:lnTo>
                <a:lnTo>
                  <a:pt x="0" y="0"/>
                </a:lnTo>
                <a:lnTo>
                  <a:pt x="33" y="283"/>
                </a:lnTo>
                <a:lnTo>
                  <a:pt x="87" y="776"/>
                </a:lnTo>
                <a:lnTo>
                  <a:pt x="772" y="7006"/>
                </a:lnTo>
                <a:lnTo>
                  <a:pt x="2085" y="18973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1" name="Google Shape;651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5570" y="2051573"/>
            <a:ext cx="72754" cy="708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2" name="Google Shape;652;p81"/>
          <p:cNvGrpSpPr/>
          <p:nvPr/>
        </p:nvGrpSpPr>
        <p:grpSpPr>
          <a:xfrm>
            <a:off x="3911906" y="1903144"/>
            <a:ext cx="195641" cy="159769"/>
            <a:chOff x="3911906" y="1903144"/>
            <a:chExt cx="195641" cy="159769"/>
          </a:xfrm>
        </p:grpSpPr>
        <p:pic>
          <p:nvPicPr>
            <p:cNvPr id="653" name="Google Shape;653;p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11906" y="1955469"/>
              <a:ext cx="65428" cy="107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81"/>
            <p:cNvSpPr/>
            <p:nvPr/>
          </p:nvSpPr>
          <p:spPr>
            <a:xfrm>
              <a:off x="3913331" y="1903144"/>
              <a:ext cx="17780" cy="12065"/>
            </a:xfrm>
            <a:custGeom>
              <a:rect b="b" l="l" r="r" t="t"/>
              <a:pathLst>
                <a:path extrusionOk="0" h="12064" w="17779">
                  <a:moveTo>
                    <a:pt x="9854" y="9534"/>
                  </a:moveTo>
                  <a:lnTo>
                    <a:pt x="0" y="0"/>
                  </a:lnTo>
                  <a:lnTo>
                    <a:pt x="1201" y="798"/>
                  </a:lnTo>
                  <a:lnTo>
                    <a:pt x="2918" y="1940"/>
                  </a:lnTo>
                  <a:lnTo>
                    <a:pt x="8322" y="5532"/>
                  </a:lnTo>
                  <a:lnTo>
                    <a:pt x="17413" y="1157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5" name="Google Shape;655;p8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014816" y="1951765"/>
              <a:ext cx="92731" cy="1075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56" name="Google Shape;656;p81"/>
          <p:cNvGrpSpPr/>
          <p:nvPr/>
        </p:nvGrpSpPr>
        <p:grpSpPr>
          <a:xfrm>
            <a:off x="4167928" y="1930899"/>
            <a:ext cx="228272" cy="124596"/>
            <a:chOff x="4167928" y="1930899"/>
            <a:chExt cx="228272" cy="124596"/>
          </a:xfrm>
        </p:grpSpPr>
        <p:sp>
          <p:nvSpPr>
            <p:cNvPr id="657" name="Google Shape;657;p81"/>
            <p:cNvSpPr/>
            <p:nvPr/>
          </p:nvSpPr>
          <p:spPr>
            <a:xfrm>
              <a:off x="4167928" y="1943412"/>
              <a:ext cx="95250" cy="97790"/>
            </a:xfrm>
            <a:custGeom>
              <a:rect b="b" l="l" r="r" t="t"/>
              <a:pathLst>
                <a:path extrusionOk="0" h="97789" w="95250">
                  <a:moveTo>
                    <a:pt x="14751" y="28339"/>
                  </a:moveTo>
                  <a:lnTo>
                    <a:pt x="8401" y="26252"/>
                  </a:lnTo>
                  <a:lnTo>
                    <a:pt x="4031" y="23883"/>
                  </a:lnTo>
                  <a:lnTo>
                    <a:pt x="1642" y="21234"/>
                  </a:lnTo>
                  <a:lnTo>
                    <a:pt x="0" y="19412"/>
                  </a:lnTo>
                  <a:lnTo>
                    <a:pt x="3049" y="18319"/>
                  </a:lnTo>
                  <a:lnTo>
                    <a:pt x="10789" y="17956"/>
                  </a:lnTo>
                  <a:lnTo>
                    <a:pt x="16938" y="17499"/>
                  </a:lnTo>
                  <a:lnTo>
                    <a:pt x="66108" y="7833"/>
                  </a:lnTo>
                  <a:lnTo>
                    <a:pt x="80300" y="4135"/>
                  </a:lnTo>
                  <a:lnTo>
                    <a:pt x="95087" y="0"/>
                  </a:lnTo>
                </a:path>
                <a:path extrusionOk="0" h="97789" w="95250">
                  <a:moveTo>
                    <a:pt x="12003" y="97476"/>
                  </a:moveTo>
                  <a:lnTo>
                    <a:pt x="26973" y="91939"/>
                  </a:lnTo>
                  <a:lnTo>
                    <a:pt x="43913" y="87364"/>
                  </a:lnTo>
                  <a:lnTo>
                    <a:pt x="62822" y="83752"/>
                  </a:lnTo>
                  <a:lnTo>
                    <a:pt x="83700" y="8110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58" name="Google Shape;658;p8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12015" y="1930899"/>
              <a:ext cx="84185" cy="1245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9" name="Google Shape;659;p81"/>
          <p:cNvSpPr/>
          <p:nvPr/>
        </p:nvSpPr>
        <p:spPr>
          <a:xfrm>
            <a:off x="4533951" y="1937450"/>
            <a:ext cx="30480" cy="137160"/>
          </a:xfrm>
          <a:custGeom>
            <a:rect b="b" l="l" r="r" t="t"/>
            <a:pathLst>
              <a:path extrusionOk="0" h="137160" w="30479">
                <a:moveTo>
                  <a:pt x="12932" y="6867"/>
                </a:moveTo>
                <a:lnTo>
                  <a:pt x="12933" y="3875"/>
                </a:lnTo>
                <a:lnTo>
                  <a:pt x="12933" y="1586"/>
                </a:lnTo>
                <a:lnTo>
                  <a:pt x="12933" y="0"/>
                </a:lnTo>
              </a:path>
              <a:path extrusionOk="0" h="137160" w="30479">
                <a:moveTo>
                  <a:pt x="16055" y="61672"/>
                </a:moveTo>
                <a:lnTo>
                  <a:pt x="19029" y="59649"/>
                </a:lnTo>
                <a:lnTo>
                  <a:pt x="22282" y="61052"/>
                </a:lnTo>
                <a:lnTo>
                  <a:pt x="25813" y="65881"/>
                </a:lnTo>
                <a:lnTo>
                  <a:pt x="28301" y="69284"/>
                </a:lnTo>
                <a:lnTo>
                  <a:pt x="29753" y="75243"/>
                </a:lnTo>
                <a:lnTo>
                  <a:pt x="30169" y="83757"/>
                </a:lnTo>
                <a:lnTo>
                  <a:pt x="28621" y="93970"/>
                </a:lnTo>
                <a:lnTo>
                  <a:pt x="23076" y="106240"/>
                </a:lnTo>
                <a:lnTo>
                  <a:pt x="13536" y="120565"/>
                </a:lnTo>
                <a:lnTo>
                  <a:pt x="0" y="136947"/>
                </a:lnTo>
              </a:path>
            </a:pathLst>
          </a:custGeom>
          <a:noFill/>
          <a:ln cap="flat" cmpd="sng" w="216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80108" y="1815049"/>
            <a:ext cx="208122" cy="211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1" name="Google Shape;661;p81"/>
          <p:cNvGrpSpPr/>
          <p:nvPr/>
        </p:nvGrpSpPr>
        <p:grpSpPr>
          <a:xfrm>
            <a:off x="4933639" y="1827406"/>
            <a:ext cx="334566" cy="269704"/>
            <a:chOff x="4933639" y="1827406"/>
            <a:chExt cx="334566" cy="269704"/>
          </a:xfrm>
        </p:grpSpPr>
        <p:pic>
          <p:nvPicPr>
            <p:cNvPr id="662" name="Google Shape;662;p8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933639" y="1827406"/>
              <a:ext cx="197864" cy="251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81"/>
            <p:cNvSpPr/>
            <p:nvPr/>
          </p:nvSpPr>
          <p:spPr>
            <a:xfrm>
              <a:off x="5136125" y="1836760"/>
              <a:ext cx="132080" cy="260350"/>
            </a:xfrm>
            <a:custGeom>
              <a:rect b="b" l="l" r="r" t="t"/>
              <a:pathLst>
                <a:path extrusionOk="0" h="260350" w="132079">
                  <a:moveTo>
                    <a:pt x="67240" y="22485"/>
                  </a:moveTo>
                  <a:lnTo>
                    <a:pt x="93257" y="0"/>
                  </a:lnTo>
                  <a:lnTo>
                    <a:pt x="95908" y="72"/>
                  </a:lnTo>
                  <a:lnTo>
                    <a:pt x="97113" y="2624"/>
                  </a:lnTo>
                  <a:lnTo>
                    <a:pt x="98318" y="5175"/>
                  </a:lnTo>
                  <a:lnTo>
                    <a:pt x="75828" y="43982"/>
                  </a:lnTo>
                  <a:lnTo>
                    <a:pt x="61809" y="61191"/>
                  </a:lnTo>
                  <a:lnTo>
                    <a:pt x="55052" y="69414"/>
                  </a:lnTo>
                  <a:lnTo>
                    <a:pt x="28735" y="102860"/>
                  </a:lnTo>
                  <a:lnTo>
                    <a:pt x="21602" y="117952"/>
                  </a:lnTo>
                  <a:lnTo>
                    <a:pt x="24231" y="122960"/>
                  </a:lnTo>
                  <a:lnTo>
                    <a:pt x="26859" y="127968"/>
                  </a:lnTo>
                  <a:lnTo>
                    <a:pt x="19207" y="167330"/>
                  </a:lnTo>
                  <a:lnTo>
                    <a:pt x="10226" y="192023"/>
                  </a:lnTo>
                  <a:lnTo>
                    <a:pt x="5544" y="205147"/>
                  </a:lnTo>
                  <a:lnTo>
                    <a:pt x="2279" y="217323"/>
                  </a:lnTo>
                  <a:lnTo>
                    <a:pt x="431" y="228549"/>
                  </a:lnTo>
                  <a:lnTo>
                    <a:pt x="0" y="238826"/>
                  </a:lnTo>
                  <a:lnTo>
                    <a:pt x="1760" y="247510"/>
                  </a:lnTo>
                  <a:lnTo>
                    <a:pt x="6488" y="253955"/>
                  </a:lnTo>
                  <a:lnTo>
                    <a:pt x="14183" y="258162"/>
                  </a:lnTo>
                  <a:lnTo>
                    <a:pt x="24845" y="260130"/>
                  </a:lnTo>
                  <a:lnTo>
                    <a:pt x="44656" y="258146"/>
                  </a:lnTo>
                  <a:lnTo>
                    <a:pt x="69071" y="249743"/>
                  </a:lnTo>
                  <a:lnTo>
                    <a:pt x="98090" y="234922"/>
                  </a:lnTo>
                  <a:lnTo>
                    <a:pt x="131713" y="213682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64" name="Google Shape;664;p8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11964" y="3018861"/>
            <a:ext cx="118761" cy="243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5" name="Google Shape;665;p81"/>
          <p:cNvGrpSpPr/>
          <p:nvPr/>
        </p:nvGrpSpPr>
        <p:grpSpPr>
          <a:xfrm>
            <a:off x="2672867" y="2299264"/>
            <a:ext cx="795924" cy="251340"/>
            <a:chOff x="2672867" y="2299264"/>
            <a:chExt cx="795924" cy="251340"/>
          </a:xfrm>
        </p:grpSpPr>
        <p:pic>
          <p:nvPicPr>
            <p:cNvPr id="666" name="Google Shape;666;p8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672867" y="2328315"/>
              <a:ext cx="441743" cy="182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7" name="Google Shape;667;p8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156967" y="2299264"/>
              <a:ext cx="206666" cy="2364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" name="Google Shape;668;p81"/>
            <p:cNvSpPr/>
            <p:nvPr/>
          </p:nvSpPr>
          <p:spPr>
            <a:xfrm>
              <a:off x="3413547" y="2315019"/>
              <a:ext cx="55244" cy="235585"/>
            </a:xfrm>
            <a:custGeom>
              <a:rect b="b" l="l" r="r" t="t"/>
              <a:pathLst>
                <a:path extrusionOk="0" h="235585" w="55245">
                  <a:moveTo>
                    <a:pt x="19805" y="14582"/>
                  </a:moveTo>
                  <a:lnTo>
                    <a:pt x="17372" y="3782"/>
                  </a:lnTo>
                  <a:lnTo>
                    <a:pt x="19361" y="0"/>
                  </a:lnTo>
                  <a:lnTo>
                    <a:pt x="25770" y="3235"/>
                  </a:lnTo>
                  <a:lnTo>
                    <a:pt x="45959" y="37594"/>
                  </a:lnTo>
                  <a:lnTo>
                    <a:pt x="54251" y="79576"/>
                  </a:lnTo>
                  <a:lnTo>
                    <a:pt x="55115" y="96138"/>
                  </a:lnTo>
                  <a:lnTo>
                    <a:pt x="54293" y="113061"/>
                  </a:lnTo>
                  <a:lnTo>
                    <a:pt x="38926" y="173567"/>
                  </a:lnTo>
                  <a:lnTo>
                    <a:pt x="15133" y="217309"/>
                  </a:lnTo>
                  <a:lnTo>
                    <a:pt x="0" y="235475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9" name="Google Shape;669;p81"/>
          <p:cNvSpPr/>
          <p:nvPr/>
        </p:nvSpPr>
        <p:spPr>
          <a:xfrm>
            <a:off x="3568308" y="2373487"/>
            <a:ext cx="8890" cy="26670"/>
          </a:xfrm>
          <a:custGeom>
            <a:rect b="b" l="l" r="r" t="t"/>
            <a:pathLst>
              <a:path extrusionOk="0" h="26669" w="8889">
                <a:moveTo>
                  <a:pt x="8866" y="22117"/>
                </a:moveTo>
                <a:lnTo>
                  <a:pt x="642" y="1102"/>
                </a:lnTo>
                <a:lnTo>
                  <a:pt x="360" y="551"/>
                </a:lnTo>
                <a:lnTo>
                  <a:pt x="78" y="0"/>
                </a:lnTo>
                <a:lnTo>
                  <a:pt x="0" y="490"/>
                </a:lnTo>
                <a:lnTo>
                  <a:pt x="124" y="2023"/>
                </a:lnTo>
                <a:lnTo>
                  <a:pt x="302" y="4212"/>
                </a:lnTo>
                <a:lnTo>
                  <a:pt x="960" y="12282"/>
                </a:lnTo>
                <a:lnTo>
                  <a:pt x="2098" y="26233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1"/>
          <p:cNvSpPr/>
          <p:nvPr/>
        </p:nvSpPr>
        <p:spPr>
          <a:xfrm>
            <a:off x="3550367" y="2483120"/>
            <a:ext cx="27305" cy="71755"/>
          </a:xfrm>
          <a:custGeom>
            <a:rect b="b" l="l" r="r" t="t"/>
            <a:pathLst>
              <a:path extrusionOk="0" h="71755" w="27304">
                <a:moveTo>
                  <a:pt x="24933" y="0"/>
                </a:moveTo>
                <a:lnTo>
                  <a:pt x="27251" y="14423"/>
                </a:lnTo>
                <a:lnTo>
                  <a:pt x="23868" y="31091"/>
                </a:lnTo>
                <a:lnTo>
                  <a:pt x="14784" y="50003"/>
                </a:lnTo>
                <a:lnTo>
                  <a:pt x="0" y="7115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8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717450" y="2699084"/>
            <a:ext cx="127582" cy="1466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2" name="Google Shape;672;p81"/>
          <p:cNvGrpSpPr/>
          <p:nvPr/>
        </p:nvGrpSpPr>
        <p:grpSpPr>
          <a:xfrm>
            <a:off x="2952769" y="2654007"/>
            <a:ext cx="215862" cy="145607"/>
            <a:chOff x="2952769" y="2654007"/>
            <a:chExt cx="215862" cy="145607"/>
          </a:xfrm>
        </p:grpSpPr>
        <p:pic>
          <p:nvPicPr>
            <p:cNvPr id="673" name="Google Shape;673;p8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952769" y="2654007"/>
              <a:ext cx="90636" cy="110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4" name="Google Shape;674;p8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069459" y="2718479"/>
              <a:ext cx="99172" cy="811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5" name="Google Shape;675;p8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271265" y="2664761"/>
            <a:ext cx="128905" cy="150839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81"/>
          <p:cNvSpPr/>
          <p:nvPr/>
        </p:nvSpPr>
        <p:spPr>
          <a:xfrm>
            <a:off x="3492066" y="2722409"/>
            <a:ext cx="1905" cy="15240"/>
          </a:xfrm>
          <a:custGeom>
            <a:rect b="b" l="l" r="r" t="t"/>
            <a:pathLst>
              <a:path extrusionOk="0" h="15239" w="1904">
                <a:moveTo>
                  <a:pt x="0" y="12415"/>
                </a:moveTo>
                <a:lnTo>
                  <a:pt x="0" y="4531"/>
                </a:lnTo>
                <a:lnTo>
                  <a:pt x="0" y="441"/>
                </a:lnTo>
                <a:lnTo>
                  <a:pt x="0" y="144"/>
                </a:lnTo>
                <a:lnTo>
                  <a:pt x="6" y="0"/>
                </a:lnTo>
                <a:lnTo>
                  <a:pt x="34" y="204"/>
                </a:lnTo>
                <a:lnTo>
                  <a:pt x="67" y="558"/>
                </a:lnTo>
                <a:lnTo>
                  <a:pt x="516" y="5433"/>
                </a:lnTo>
                <a:lnTo>
                  <a:pt x="1381" y="1482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7" name="Google Shape;677;p8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459176" y="2797681"/>
            <a:ext cx="63690" cy="915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8" name="Google Shape;678;p81"/>
          <p:cNvGrpSpPr/>
          <p:nvPr/>
        </p:nvGrpSpPr>
        <p:grpSpPr>
          <a:xfrm>
            <a:off x="2303301" y="1392192"/>
            <a:ext cx="297127" cy="223045"/>
            <a:chOff x="2303301" y="1392192"/>
            <a:chExt cx="297127" cy="223045"/>
          </a:xfrm>
        </p:grpSpPr>
        <p:sp>
          <p:nvSpPr>
            <p:cNvPr id="679" name="Google Shape;679;p81"/>
            <p:cNvSpPr/>
            <p:nvPr/>
          </p:nvSpPr>
          <p:spPr>
            <a:xfrm>
              <a:off x="2303301" y="1417117"/>
              <a:ext cx="151130" cy="198120"/>
            </a:xfrm>
            <a:custGeom>
              <a:rect b="b" l="l" r="r" t="t"/>
              <a:pathLst>
                <a:path extrusionOk="0" h="198119" w="151130">
                  <a:moveTo>
                    <a:pt x="15068" y="89237"/>
                  </a:moveTo>
                  <a:lnTo>
                    <a:pt x="12548" y="89237"/>
                  </a:lnTo>
                  <a:lnTo>
                    <a:pt x="10474" y="92087"/>
                  </a:lnTo>
                  <a:lnTo>
                    <a:pt x="1726" y="137067"/>
                  </a:lnTo>
                  <a:lnTo>
                    <a:pt x="0" y="166781"/>
                  </a:lnTo>
                  <a:lnTo>
                    <a:pt x="615" y="175668"/>
                  </a:lnTo>
                  <a:lnTo>
                    <a:pt x="22057" y="197507"/>
                  </a:lnTo>
                  <a:lnTo>
                    <a:pt x="29735" y="193960"/>
                  </a:lnTo>
                  <a:lnTo>
                    <a:pt x="37705" y="188588"/>
                  </a:lnTo>
                  <a:lnTo>
                    <a:pt x="44957" y="180170"/>
                  </a:lnTo>
                  <a:lnTo>
                    <a:pt x="51490" y="168705"/>
                  </a:lnTo>
                  <a:lnTo>
                    <a:pt x="57305" y="154194"/>
                  </a:lnTo>
                </a:path>
                <a:path extrusionOk="0" h="198119" w="151130">
                  <a:moveTo>
                    <a:pt x="20231" y="14191"/>
                  </a:moveTo>
                  <a:lnTo>
                    <a:pt x="14158" y="5403"/>
                  </a:lnTo>
                  <a:lnTo>
                    <a:pt x="10963" y="780"/>
                  </a:lnTo>
                  <a:lnTo>
                    <a:pt x="10647" y="322"/>
                  </a:lnTo>
                  <a:lnTo>
                    <a:pt x="10424" y="0"/>
                  </a:lnTo>
                  <a:lnTo>
                    <a:pt x="10807" y="387"/>
                  </a:lnTo>
                  <a:lnTo>
                    <a:pt x="11274" y="905"/>
                  </a:lnTo>
                  <a:lnTo>
                    <a:pt x="15989" y="6142"/>
                  </a:lnTo>
                  <a:lnTo>
                    <a:pt x="24953" y="16098"/>
                  </a:lnTo>
                </a:path>
                <a:path extrusionOk="0" h="198119" w="151130">
                  <a:moveTo>
                    <a:pt x="79044" y="90121"/>
                  </a:moveTo>
                  <a:lnTo>
                    <a:pt x="92610" y="133273"/>
                  </a:lnTo>
                  <a:lnTo>
                    <a:pt x="96457" y="160550"/>
                  </a:lnTo>
                  <a:lnTo>
                    <a:pt x="97240" y="166801"/>
                  </a:lnTo>
                  <a:lnTo>
                    <a:pt x="97412" y="168177"/>
                  </a:lnTo>
                  <a:lnTo>
                    <a:pt x="97585" y="169554"/>
                  </a:lnTo>
                  <a:lnTo>
                    <a:pt x="97822" y="169613"/>
                  </a:lnTo>
                  <a:lnTo>
                    <a:pt x="98124" y="168355"/>
                  </a:lnTo>
                  <a:lnTo>
                    <a:pt x="98426" y="167098"/>
                  </a:lnTo>
                  <a:lnTo>
                    <a:pt x="108713" y="128213"/>
                  </a:lnTo>
                  <a:lnTo>
                    <a:pt x="123205" y="92579"/>
                  </a:lnTo>
                  <a:lnTo>
                    <a:pt x="135257" y="76394"/>
                  </a:lnTo>
                  <a:lnTo>
                    <a:pt x="138955" y="73880"/>
                  </a:lnTo>
                  <a:lnTo>
                    <a:pt x="147850" y="115038"/>
                  </a:lnTo>
                  <a:lnTo>
                    <a:pt x="149537" y="144214"/>
                  </a:lnTo>
                  <a:lnTo>
                    <a:pt x="151022" y="182124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0" name="Google Shape;680;p8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497054" y="1392192"/>
              <a:ext cx="103374" cy="2064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1" name="Google Shape;681;p8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42754" y="1465529"/>
            <a:ext cx="115882" cy="12677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81"/>
          <p:cNvSpPr/>
          <p:nvPr/>
        </p:nvSpPr>
        <p:spPr>
          <a:xfrm>
            <a:off x="2973145" y="1482268"/>
            <a:ext cx="76835" cy="72390"/>
          </a:xfrm>
          <a:custGeom>
            <a:rect b="b" l="l" r="r" t="t"/>
            <a:pathLst>
              <a:path extrusionOk="0" h="72390" w="76835">
                <a:moveTo>
                  <a:pt x="13852" y="11568"/>
                </a:moveTo>
                <a:lnTo>
                  <a:pt x="3769" y="3789"/>
                </a:lnTo>
                <a:lnTo>
                  <a:pt x="0" y="0"/>
                </a:lnTo>
                <a:lnTo>
                  <a:pt x="2544" y="198"/>
                </a:lnTo>
                <a:lnTo>
                  <a:pt x="4362" y="340"/>
                </a:lnTo>
                <a:lnTo>
                  <a:pt x="8905" y="695"/>
                </a:lnTo>
                <a:lnTo>
                  <a:pt x="16175" y="1263"/>
                </a:lnTo>
                <a:lnTo>
                  <a:pt x="25848" y="1859"/>
                </a:lnTo>
                <a:lnTo>
                  <a:pt x="39109" y="2415"/>
                </a:lnTo>
                <a:lnTo>
                  <a:pt x="55957" y="2931"/>
                </a:lnTo>
                <a:lnTo>
                  <a:pt x="76393" y="3408"/>
                </a:lnTo>
              </a:path>
              <a:path extrusionOk="0" h="72390" w="76835">
                <a:moveTo>
                  <a:pt x="6239" y="72083"/>
                </a:moveTo>
                <a:lnTo>
                  <a:pt x="16254" y="69707"/>
                </a:lnTo>
                <a:lnTo>
                  <a:pt x="29742" y="67849"/>
                </a:lnTo>
                <a:lnTo>
                  <a:pt x="46702" y="66510"/>
                </a:lnTo>
                <a:lnTo>
                  <a:pt x="67134" y="6568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81"/>
          <p:cNvSpPr/>
          <p:nvPr/>
        </p:nvSpPr>
        <p:spPr>
          <a:xfrm>
            <a:off x="3263320" y="1396853"/>
            <a:ext cx="14604" cy="160020"/>
          </a:xfrm>
          <a:custGeom>
            <a:rect b="b" l="l" r="r" t="t"/>
            <a:pathLst>
              <a:path extrusionOk="0" h="160019" w="14604">
                <a:moveTo>
                  <a:pt x="14432" y="58112"/>
                </a:moveTo>
                <a:lnTo>
                  <a:pt x="14432" y="58112"/>
                </a:lnTo>
                <a:lnTo>
                  <a:pt x="14432" y="331"/>
                </a:lnTo>
                <a:lnTo>
                  <a:pt x="14411" y="0"/>
                </a:lnTo>
                <a:lnTo>
                  <a:pt x="8543" y="44105"/>
                </a:lnTo>
                <a:lnTo>
                  <a:pt x="6803" y="55054"/>
                </a:lnTo>
                <a:lnTo>
                  <a:pt x="999" y="104226"/>
                </a:lnTo>
                <a:lnTo>
                  <a:pt x="0" y="140150"/>
                </a:lnTo>
                <a:lnTo>
                  <a:pt x="479" y="159539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81"/>
          <p:cNvSpPr/>
          <p:nvPr/>
        </p:nvSpPr>
        <p:spPr>
          <a:xfrm>
            <a:off x="3385770" y="1468281"/>
            <a:ext cx="9525" cy="27305"/>
          </a:xfrm>
          <a:custGeom>
            <a:rect b="b" l="l" r="r" t="t"/>
            <a:pathLst>
              <a:path extrusionOk="0" h="27305" w="9525">
                <a:moveTo>
                  <a:pt x="9184" y="1615"/>
                </a:moveTo>
                <a:lnTo>
                  <a:pt x="6231" y="0"/>
                </a:lnTo>
                <a:lnTo>
                  <a:pt x="3716" y="3685"/>
                </a:lnTo>
                <a:lnTo>
                  <a:pt x="1639" y="12670"/>
                </a:lnTo>
                <a:lnTo>
                  <a:pt x="0" y="26957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2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 </a:t>
            </a:r>
            <a:r>
              <a:rPr lang="en-US"/>
              <a:t>: Display this GP - 3,12,48,.. upto ‘n’ terms.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3"/>
          <p:cNvSpPr txBox="1"/>
          <p:nvPr>
            <p:ph type="title"/>
          </p:nvPr>
        </p:nvSpPr>
        <p:spPr>
          <a:xfrm>
            <a:off x="390150" y="343333"/>
            <a:ext cx="1586865" cy="58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50">
                <a:solidFill>
                  <a:srgbClr val="00EBEB"/>
                </a:solidFill>
                <a:latin typeface="Arial Black"/>
                <a:ea typeface="Arial Black"/>
                <a:cs typeface="Arial Black"/>
                <a:sym typeface="Arial Black"/>
              </a:rPr>
              <a:t>Break;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5" name="Google Shape;695;p83"/>
          <p:cNvSpPr/>
          <p:nvPr/>
        </p:nvSpPr>
        <p:spPr>
          <a:xfrm>
            <a:off x="1062568" y="954101"/>
            <a:ext cx="111125" cy="193675"/>
          </a:xfrm>
          <a:custGeom>
            <a:rect b="b" l="l" r="r" t="t"/>
            <a:pathLst>
              <a:path extrusionOk="0" h="193675" w="111125">
                <a:moveTo>
                  <a:pt x="40992" y="57771"/>
                </a:moveTo>
                <a:lnTo>
                  <a:pt x="35777" y="19591"/>
                </a:lnTo>
                <a:lnTo>
                  <a:pt x="35073" y="13929"/>
                </a:lnTo>
                <a:lnTo>
                  <a:pt x="34664" y="8575"/>
                </a:lnTo>
                <a:lnTo>
                  <a:pt x="34255" y="3223"/>
                </a:lnTo>
                <a:lnTo>
                  <a:pt x="34039" y="396"/>
                </a:lnTo>
                <a:lnTo>
                  <a:pt x="34016" y="99"/>
                </a:lnTo>
                <a:lnTo>
                  <a:pt x="34178" y="1223"/>
                </a:lnTo>
                <a:lnTo>
                  <a:pt x="34484" y="3674"/>
                </a:lnTo>
                <a:lnTo>
                  <a:pt x="35207" y="9455"/>
                </a:lnTo>
                <a:lnTo>
                  <a:pt x="36346" y="18567"/>
                </a:lnTo>
                <a:lnTo>
                  <a:pt x="37901" y="31009"/>
                </a:lnTo>
                <a:lnTo>
                  <a:pt x="39650" y="46483"/>
                </a:lnTo>
                <a:lnTo>
                  <a:pt x="43064" y="85639"/>
                </a:lnTo>
                <a:lnTo>
                  <a:pt x="46183" y="131691"/>
                </a:lnTo>
                <a:lnTo>
                  <a:pt x="48263" y="171457"/>
                </a:lnTo>
                <a:lnTo>
                  <a:pt x="43812" y="169743"/>
                </a:lnTo>
                <a:lnTo>
                  <a:pt x="34819" y="161500"/>
                </a:lnTo>
                <a:lnTo>
                  <a:pt x="28460" y="155775"/>
                </a:lnTo>
                <a:lnTo>
                  <a:pt x="5630" y="139435"/>
                </a:lnTo>
                <a:lnTo>
                  <a:pt x="3469" y="140176"/>
                </a:lnTo>
                <a:lnTo>
                  <a:pt x="1307" y="140917"/>
                </a:lnTo>
                <a:lnTo>
                  <a:pt x="181" y="144408"/>
                </a:lnTo>
                <a:lnTo>
                  <a:pt x="90" y="150648"/>
                </a:lnTo>
                <a:lnTo>
                  <a:pt x="0" y="156888"/>
                </a:lnTo>
                <a:lnTo>
                  <a:pt x="2419" y="162793"/>
                </a:lnTo>
                <a:lnTo>
                  <a:pt x="7349" y="168362"/>
                </a:lnTo>
                <a:lnTo>
                  <a:pt x="14395" y="174433"/>
                </a:lnTo>
                <a:lnTo>
                  <a:pt x="24850" y="180578"/>
                </a:lnTo>
                <a:lnTo>
                  <a:pt x="38715" y="186799"/>
                </a:lnTo>
                <a:lnTo>
                  <a:pt x="55989" y="193094"/>
                </a:lnTo>
              </a:path>
              <a:path extrusionOk="0" h="193675" w="111125">
                <a:moveTo>
                  <a:pt x="109374" y="117383"/>
                </a:moveTo>
                <a:lnTo>
                  <a:pt x="110440" y="106570"/>
                </a:lnTo>
                <a:lnTo>
                  <a:pt x="110875" y="99931"/>
                </a:lnTo>
                <a:lnTo>
                  <a:pt x="110679" y="97467"/>
                </a:lnTo>
                <a:lnTo>
                  <a:pt x="110543" y="95748"/>
                </a:lnTo>
                <a:lnTo>
                  <a:pt x="87170" y="134514"/>
                </a:lnTo>
                <a:lnTo>
                  <a:pt x="75770" y="158346"/>
                </a:lnTo>
                <a:lnTo>
                  <a:pt x="61997" y="188537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83"/>
          <p:cNvGrpSpPr/>
          <p:nvPr/>
        </p:nvGrpSpPr>
        <p:grpSpPr>
          <a:xfrm>
            <a:off x="1031239" y="1227369"/>
            <a:ext cx="830379" cy="333934"/>
            <a:chOff x="1031239" y="1227369"/>
            <a:chExt cx="830379" cy="333934"/>
          </a:xfrm>
        </p:grpSpPr>
        <p:sp>
          <p:nvSpPr>
            <p:cNvPr id="697" name="Google Shape;697;p83"/>
            <p:cNvSpPr/>
            <p:nvPr/>
          </p:nvSpPr>
          <p:spPr>
            <a:xfrm>
              <a:off x="1031239" y="1283808"/>
              <a:ext cx="452755" cy="277495"/>
            </a:xfrm>
            <a:custGeom>
              <a:rect b="b" l="l" r="r" t="t"/>
              <a:pathLst>
                <a:path extrusionOk="0" h="277494" w="452755">
                  <a:moveTo>
                    <a:pt x="0" y="69932"/>
                  </a:moveTo>
                  <a:lnTo>
                    <a:pt x="338" y="56277"/>
                  </a:lnTo>
                  <a:lnTo>
                    <a:pt x="517" y="49061"/>
                  </a:lnTo>
                  <a:lnTo>
                    <a:pt x="536" y="48285"/>
                  </a:lnTo>
                  <a:lnTo>
                    <a:pt x="550" y="47737"/>
                  </a:lnTo>
                  <a:lnTo>
                    <a:pt x="609" y="47988"/>
                  </a:lnTo>
                  <a:lnTo>
                    <a:pt x="714" y="49037"/>
                  </a:lnTo>
                  <a:lnTo>
                    <a:pt x="818" y="50086"/>
                  </a:lnTo>
                  <a:lnTo>
                    <a:pt x="1532" y="57264"/>
                  </a:lnTo>
                  <a:lnTo>
                    <a:pt x="4430" y="97215"/>
                  </a:lnTo>
                  <a:lnTo>
                    <a:pt x="5185" y="137234"/>
                  </a:lnTo>
                  <a:lnTo>
                    <a:pt x="5523" y="182857"/>
                  </a:lnTo>
                  <a:lnTo>
                    <a:pt x="5555" y="187204"/>
                  </a:lnTo>
                  <a:lnTo>
                    <a:pt x="5572" y="189379"/>
                  </a:lnTo>
                  <a:lnTo>
                    <a:pt x="5718" y="190008"/>
                  </a:lnTo>
                  <a:lnTo>
                    <a:pt x="5994" y="189091"/>
                  </a:lnTo>
                  <a:lnTo>
                    <a:pt x="6271" y="188173"/>
                  </a:lnTo>
                  <a:lnTo>
                    <a:pt x="8386" y="181150"/>
                  </a:lnTo>
                  <a:lnTo>
                    <a:pt x="12343" y="168023"/>
                  </a:lnTo>
                  <a:lnTo>
                    <a:pt x="28511" y="123916"/>
                  </a:lnTo>
                  <a:lnTo>
                    <a:pt x="46240" y="87554"/>
                  </a:lnTo>
                  <a:lnTo>
                    <a:pt x="66892" y="54554"/>
                  </a:lnTo>
                  <a:lnTo>
                    <a:pt x="91551" y="27481"/>
                  </a:lnTo>
                  <a:lnTo>
                    <a:pt x="93858" y="27749"/>
                  </a:lnTo>
                  <a:lnTo>
                    <a:pt x="96165" y="28017"/>
                  </a:lnTo>
                  <a:lnTo>
                    <a:pt x="95905" y="32716"/>
                  </a:lnTo>
                  <a:lnTo>
                    <a:pt x="79378" y="71487"/>
                  </a:lnTo>
                  <a:lnTo>
                    <a:pt x="56403" y="108052"/>
                  </a:lnTo>
                  <a:lnTo>
                    <a:pt x="51957" y="117798"/>
                  </a:lnTo>
                  <a:lnTo>
                    <a:pt x="83796" y="147517"/>
                  </a:lnTo>
                  <a:lnTo>
                    <a:pt x="118376" y="153695"/>
                  </a:lnTo>
                  <a:lnTo>
                    <a:pt x="135495" y="152611"/>
                  </a:lnTo>
                </a:path>
                <a:path extrusionOk="0" h="277494" w="452755">
                  <a:moveTo>
                    <a:pt x="143475" y="53141"/>
                  </a:moveTo>
                  <a:lnTo>
                    <a:pt x="141048" y="62600"/>
                  </a:lnTo>
                  <a:lnTo>
                    <a:pt x="139683" y="70801"/>
                  </a:lnTo>
                  <a:lnTo>
                    <a:pt x="139381" y="77743"/>
                  </a:lnTo>
                  <a:lnTo>
                    <a:pt x="140141" y="83427"/>
                  </a:lnTo>
                  <a:lnTo>
                    <a:pt x="141328" y="88071"/>
                  </a:lnTo>
                  <a:lnTo>
                    <a:pt x="144512" y="90859"/>
                  </a:lnTo>
                  <a:lnTo>
                    <a:pt x="149696" y="91789"/>
                  </a:lnTo>
                  <a:lnTo>
                    <a:pt x="154879" y="92718"/>
                  </a:lnTo>
                  <a:lnTo>
                    <a:pt x="160200" y="91310"/>
                  </a:lnTo>
                  <a:lnTo>
                    <a:pt x="183827" y="58651"/>
                  </a:lnTo>
                  <a:lnTo>
                    <a:pt x="187890" y="29039"/>
                  </a:lnTo>
                  <a:lnTo>
                    <a:pt x="187416" y="21673"/>
                  </a:lnTo>
                  <a:lnTo>
                    <a:pt x="186942" y="14307"/>
                  </a:lnTo>
                  <a:lnTo>
                    <a:pt x="184985" y="8642"/>
                  </a:lnTo>
                  <a:lnTo>
                    <a:pt x="181547" y="4677"/>
                  </a:lnTo>
                  <a:lnTo>
                    <a:pt x="178109" y="712"/>
                  </a:lnTo>
                  <a:lnTo>
                    <a:pt x="148107" y="37231"/>
                  </a:lnTo>
                  <a:lnTo>
                    <a:pt x="139087" y="74590"/>
                  </a:lnTo>
                  <a:lnTo>
                    <a:pt x="136440" y="100386"/>
                  </a:lnTo>
                  <a:lnTo>
                    <a:pt x="136543" y="111868"/>
                  </a:lnTo>
                  <a:lnTo>
                    <a:pt x="154590" y="144772"/>
                  </a:lnTo>
                  <a:lnTo>
                    <a:pt x="165498" y="143237"/>
                  </a:lnTo>
                  <a:lnTo>
                    <a:pt x="178330" y="135446"/>
                  </a:lnTo>
                  <a:lnTo>
                    <a:pt x="193083" y="121398"/>
                  </a:lnTo>
                  <a:lnTo>
                    <a:pt x="209759" y="101093"/>
                  </a:lnTo>
                </a:path>
                <a:path extrusionOk="0" h="277494" w="452755">
                  <a:moveTo>
                    <a:pt x="255089" y="28941"/>
                  </a:moveTo>
                  <a:lnTo>
                    <a:pt x="235340" y="68797"/>
                  </a:lnTo>
                  <a:lnTo>
                    <a:pt x="233601" y="91985"/>
                  </a:lnTo>
                  <a:lnTo>
                    <a:pt x="234691" y="98545"/>
                  </a:lnTo>
                  <a:lnTo>
                    <a:pt x="237249" y="102408"/>
                  </a:lnTo>
                  <a:lnTo>
                    <a:pt x="239807" y="106272"/>
                  </a:lnTo>
                  <a:lnTo>
                    <a:pt x="243222" y="107626"/>
                  </a:lnTo>
                  <a:lnTo>
                    <a:pt x="247496" y="106471"/>
                  </a:lnTo>
                  <a:lnTo>
                    <a:pt x="251771" y="105316"/>
                  </a:lnTo>
                  <a:lnTo>
                    <a:pt x="257398" y="99051"/>
                  </a:lnTo>
                  <a:lnTo>
                    <a:pt x="264376" y="87675"/>
                  </a:lnTo>
                  <a:lnTo>
                    <a:pt x="271355" y="76299"/>
                  </a:lnTo>
                  <a:lnTo>
                    <a:pt x="275706" y="69885"/>
                  </a:lnTo>
                  <a:lnTo>
                    <a:pt x="277429" y="68430"/>
                  </a:lnTo>
                  <a:lnTo>
                    <a:pt x="279151" y="66975"/>
                  </a:lnTo>
                  <a:lnTo>
                    <a:pt x="280245" y="70568"/>
                  </a:lnTo>
                  <a:lnTo>
                    <a:pt x="280711" y="79207"/>
                  </a:lnTo>
                  <a:lnTo>
                    <a:pt x="280950" y="86939"/>
                  </a:lnTo>
                  <a:lnTo>
                    <a:pt x="280969" y="97179"/>
                  </a:lnTo>
                  <a:lnTo>
                    <a:pt x="280769" y="109926"/>
                  </a:lnTo>
                  <a:lnTo>
                    <a:pt x="278475" y="159495"/>
                  </a:lnTo>
                  <a:lnTo>
                    <a:pt x="272759" y="214343"/>
                  </a:lnTo>
                  <a:lnTo>
                    <a:pt x="265397" y="254183"/>
                  </a:lnTo>
                  <a:lnTo>
                    <a:pt x="248475" y="277016"/>
                  </a:lnTo>
                  <a:lnTo>
                    <a:pt x="243211" y="273560"/>
                  </a:lnTo>
                  <a:lnTo>
                    <a:pt x="223270" y="236773"/>
                  </a:lnTo>
                  <a:lnTo>
                    <a:pt x="220899" y="223420"/>
                  </a:lnTo>
                  <a:lnTo>
                    <a:pt x="221424" y="206879"/>
                  </a:lnTo>
                  <a:lnTo>
                    <a:pt x="224844" y="187149"/>
                  </a:lnTo>
                  <a:lnTo>
                    <a:pt x="231161" y="164231"/>
                  </a:lnTo>
                </a:path>
                <a:path extrusionOk="0" h="277494" w="452755">
                  <a:moveTo>
                    <a:pt x="336537" y="78077"/>
                  </a:moveTo>
                  <a:lnTo>
                    <a:pt x="342704" y="76940"/>
                  </a:lnTo>
                  <a:lnTo>
                    <a:pt x="346574" y="81201"/>
                  </a:lnTo>
                  <a:lnTo>
                    <a:pt x="348149" y="90860"/>
                  </a:lnTo>
                  <a:lnTo>
                    <a:pt x="347428" y="105918"/>
                  </a:lnTo>
                  <a:lnTo>
                    <a:pt x="345807" y="122089"/>
                  </a:lnTo>
                  <a:lnTo>
                    <a:pt x="344683" y="135089"/>
                  </a:lnTo>
                  <a:lnTo>
                    <a:pt x="344055" y="144919"/>
                  </a:lnTo>
                  <a:lnTo>
                    <a:pt x="343924" y="151579"/>
                  </a:lnTo>
                  <a:lnTo>
                    <a:pt x="344081" y="158345"/>
                  </a:lnTo>
                  <a:lnTo>
                    <a:pt x="346175" y="160975"/>
                  </a:lnTo>
                  <a:lnTo>
                    <a:pt x="350210" y="159469"/>
                  </a:lnTo>
                  <a:lnTo>
                    <a:pt x="354244" y="157965"/>
                  </a:lnTo>
                  <a:lnTo>
                    <a:pt x="375865" y="120998"/>
                  </a:lnTo>
                  <a:lnTo>
                    <a:pt x="386953" y="97434"/>
                  </a:lnTo>
                  <a:lnTo>
                    <a:pt x="390369" y="91716"/>
                  </a:lnTo>
                  <a:lnTo>
                    <a:pt x="390784" y="94026"/>
                  </a:lnTo>
                  <a:lnTo>
                    <a:pt x="391199" y="96337"/>
                  </a:lnTo>
                  <a:lnTo>
                    <a:pt x="392235" y="102113"/>
                  </a:lnTo>
                  <a:lnTo>
                    <a:pt x="393894" y="111355"/>
                  </a:lnTo>
                  <a:lnTo>
                    <a:pt x="395206" y="118784"/>
                  </a:lnTo>
                  <a:lnTo>
                    <a:pt x="396656" y="127205"/>
                  </a:lnTo>
                  <a:lnTo>
                    <a:pt x="398243" y="136619"/>
                  </a:lnTo>
                  <a:lnTo>
                    <a:pt x="399966" y="147026"/>
                  </a:lnTo>
                  <a:lnTo>
                    <a:pt x="401992" y="157254"/>
                  </a:lnTo>
                  <a:lnTo>
                    <a:pt x="421150" y="189341"/>
                  </a:lnTo>
                  <a:lnTo>
                    <a:pt x="427038" y="186379"/>
                  </a:lnTo>
                  <a:lnTo>
                    <a:pt x="448037" y="147069"/>
                  </a:lnTo>
                  <a:lnTo>
                    <a:pt x="452494" y="108597"/>
                  </a:lnTo>
                  <a:lnTo>
                    <a:pt x="452107" y="102509"/>
                  </a:lnTo>
                  <a:lnTo>
                    <a:pt x="450989" y="91491"/>
                  </a:lnTo>
                  <a:lnTo>
                    <a:pt x="446020" y="85907"/>
                  </a:lnTo>
                  <a:lnTo>
                    <a:pt x="437202" y="85754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8" name="Google Shape;698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15903" y="1348916"/>
              <a:ext cx="73413" cy="105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09035" y="1338511"/>
              <a:ext cx="83315" cy="1185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31822" y="1227369"/>
              <a:ext cx="129796" cy="232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Google Shape;701;p83"/>
            <p:cNvSpPr/>
            <p:nvPr/>
          </p:nvSpPr>
          <p:spPr>
            <a:xfrm>
              <a:off x="1307615" y="1331189"/>
              <a:ext cx="19050" cy="29845"/>
            </a:xfrm>
            <a:custGeom>
              <a:rect b="b" l="l" r="r" t="t"/>
              <a:pathLst>
                <a:path extrusionOk="0" h="29844" w="19050">
                  <a:moveTo>
                    <a:pt x="18678" y="20511"/>
                  </a:moveTo>
                  <a:lnTo>
                    <a:pt x="15505" y="10032"/>
                  </a:lnTo>
                  <a:lnTo>
                    <a:pt x="13015" y="3195"/>
                  </a:lnTo>
                  <a:lnTo>
                    <a:pt x="11207" y="0"/>
                  </a:lnTo>
                  <a:lnTo>
                    <a:pt x="10081" y="445"/>
                  </a:lnTo>
                  <a:lnTo>
                    <a:pt x="8850" y="4000"/>
                  </a:lnTo>
                  <a:lnTo>
                    <a:pt x="6760" y="10037"/>
                  </a:lnTo>
                  <a:lnTo>
                    <a:pt x="3809" y="18556"/>
                  </a:lnTo>
                  <a:lnTo>
                    <a:pt x="0" y="29558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p83"/>
          <p:cNvSpPr/>
          <p:nvPr/>
        </p:nvSpPr>
        <p:spPr>
          <a:xfrm>
            <a:off x="2057623" y="739763"/>
            <a:ext cx="201930" cy="405765"/>
          </a:xfrm>
          <a:custGeom>
            <a:rect b="b" l="l" r="r" t="t"/>
            <a:pathLst>
              <a:path extrusionOk="0" h="405765" w="201930">
                <a:moveTo>
                  <a:pt x="0" y="11411"/>
                </a:moveTo>
                <a:lnTo>
                  <a:pt x="9225" y="4707"/>
                </a:lnTo>
                <a:lnTo>
                  <a:pt x="16784" y="1045"/>
                </a:lnTo>
                <a:lnTo>
                  <a:pt x="22676" y="426"/>
                </a:lnTo>
                <a:lnTo>
                  <a:pt x="26730" y="0"/>
                </a:lnTo>
                <a:lnTo>
                  <a:pt x="32581" y="391"/>
                </a:lnTo>
                <a:lnTo>
                  <a:pt x="74948" y="22632"/>
                </a:lnTo>
                <a:lnTo>
                  <a:pt x="98987" y="54256"/>
                </a:lnTo>
                <a:lnTo>
                  <a:pt x="120830" y="101325"/>
                </a:lnTo>
                <a:lnTo>
                  <a:pt x="132516" y="142228"/>
                </a:lnTo>
                <a:lnTo>
                  <a:pt x="142706" y="198309"/>
                </a:lnTo>
                <a:lnTo>
                  <a:pt x="151501" y="266716"/>
                </a:lnTo>
                <a:lnTo>
                  <a:pt x="155310" y="296893"/>
                </a:lnTo>
                <a:lnTo>
                  <a:pt x="158716" y="323028"/>
                </a:lnTo>
                <a:lnTo>
                  <a:pt x="161721" y="345122"/>
                </a:lnTo>
                <a:lnTo>
                  <a:pt x="164246" y="363283"/>
                </a:lnTo>
                <a:lnTo>
                  <a:pt x="166214" y="377618"/>
                </a:lnTo>
                <a:lnTo>
                  <a:pt x="167625" y="388129"/>
                </a:lnTo>
                <a:lnTo>
                  <a:pt x="168478" y="394815"/>
                </a:lnTo>
                <a:lnTo>
                  <a:pt x="169246" y="401180"/>
                </a:lnTo>
                <a:lnTo>
                  <a:pt x="169649" y="404531"/>
                </a:lnTo>
                <a:lnTo>
                  <a:pt x="169690" y="404868"/>
                </a:lnTo>
                <a:lnTo>
                  <a:pt x="169731" y="405205"/>
                </a:lnTo>
                <a:lnTo>
                  <a:pt x="169438" y="404736"/>
                </a:lnTo>
                <a:lnTo>
                  <a:pt x="169229" y="404311"/>
                </a:lnTo>
                <a:lnTo>
                  <a:pt x="149130" y="368083"/>
                </a:lnTo>
                <a:lnTo>
                  <a:pt x="125475" y="337760"/>
                </a:lnTo>
                <a:lnTo>
                  <a:pt x="125447" y="338693"/>
                </a:lnTo>
                <a:lnTo>
                  <a:pt x="125420" y="339625"/>
                </a:lnTo>
                <a:lnTo>
                  <a:pt x="125352" y="341956"/>
                </a:lnTo>
                <a:lnTo>
                  <a:pt x="125243" y="345685"/>
                </a:lnTo>
                <a:lnTo>
                  <a:pt x="125134" y="349415"/>
                </a:lnTo>
                <a:lnTo>
                  <a:pt x="126322" y="354673"/>
                </a:lnTo>
                <a:lnTo>
                  <a:pt x="128806" y="361461"/>
                </a:lnTo>
                <a:lnTo>
                  <a:pt x="131289" y="368250"/>
                </a:lnTo>
                <a:lnTo>
                  <a:pt x="153707" y="388040"/>
                </a:lnTo>
                <a:lnTo>
                  <a:pt x="159960" y="389005"/>
                </a:lnTo>
                <a:lnTo>
                  <a:pt x="195127" y="365616"/>
                </a:lnTo>
                <a:lnTo>
                  <a:pt x="201810" y="355275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3" name="Google Shape;703;p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22954" y="1220491"/>
            <a:ext cx="462763" cy="229017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83"/>
          <p:cNvSpPr/>
          <p:nvPr/>
        </p:nvSpPr>
        <p:spPr>
          <a:xfrm>
            <a:off x="2907154" y="1222924"/>
            <a:ext cx="153035" cy="203200"/>
          </a:xfrm>
          <a:custGeom>
            <a:rect b="b" l="l" r="r" t="t"/>
            <a:pathLst>
              <a:path extrusionOk="0" h="203200" w="153035">
                <a:moveTo>
                  <a:pt x="31968" y="17665"/>
                </a:moveTo>
                <a:lnTo>
                  <a:pt x="31968" y="6507"/>
                </a:lnTo>
                <a:lnTo>
                  <a:pt x="31968" y="717"/>
                </a:lnTo>
                <a:lnTo>
                  <a:pt x="31968" y="297"/>
                </a:lnTo>
                <a:lnTo>
                  <a:pt x="31968" y="0"/>
                </a:lnTo>
                <a:lnTo>
                  <a:pt x="31968" y="1185"/>
                </a:lnTo>
                <a:lnTo>
                  <a:pt x="31968" y="83849"/>
                </a:lnTo>
                <a:lnTo>
                  <a:pt x="32172" y="118847"/>
                </a:lnTo>
                <a:lnTo>
                  <a:pt x="32784" y="147841"/>
                </a:lnTo>
                <a:lnTo>
                  <a:pt x="33805" y="170833"/>
                </a:lnTo>
                <a:lnTo>
                  <a:pt x="35234" y="187822"/>
                </a:lnTo>
              </a:path>
              <a:path extrusionOk="0" h="203200" w="153035">
                <a:moveTo>
                  <a:pt x="6296" y="127713"/>
                </a:moveTo>
                <a:lnTo>
                  <a:pt x="2340" y="127713"/>
                </a:lnTo>
                <a:lnTo>
                  <a:pt x="280" y="127713"/>
                </a:lnTo>
                <a:lnTo>
                  <a:pt x="116" y="127713"/>
                </a:lnTo>
                <a:lnTo>
                  <a:pt x="599" y="127571"/>
                </a:lnTo>
                <a:lnTo>
                  <a:pt x="37949" y="119496"/>
                </a:lnTo>
                <a:lnTo>
                  <a:pt x="77157" y="112094"/>
                </a:lnTo>
                <a:lnTo>
                  <a:pt x="93569" y="110656"/>
                </a:lnTo>
                <a:lnTo>
                  <a:pt x="99086" y="113196"/>
                </a:lnTo>
                <a:lnTo>
                  <a:pt x="101497" y="118867"/>
                </a:lnTo>
                <a:lnTo>
                  <a:pt x="103908" y="124539"/>
                </a:lnTo>
                <a:lnTo>
                  <a:pt x="104083" y="132661"/>
                </a:lnTo>
                <a:lnTo>
                  <a:pt x="102022" y="143234"/>
                </a:lnTo>
                <a:lnTo>
                  <a:pt x="100521" y="151096"/>
                </a:lnTo>
                <a:lnTo>
                  <a:pt x="94633" y="191046"/>
                </a:lnTo>
                <a:lnTo>
                  <a:pt x="95563" y="195899"/>
                </a:lnTo>
                <a:lnTo>
                  <a:pt x="96492" y="200752"/>
                </a:lnTo>
                <a:lnTo>
                  <a:pt x="99766" y="202723"/>
                </a:lnTo>
                <a:lnTo>
                  <a:pt x="105384" y="201812"/>
                </a:lnTo>
                <a:lnTo>
                  <a:pt x="111002" y="200901"/>
                </a:lnTo>
                <a:lnTo>
                  <a:pt x="137297" y="171805"/>
                </a:lnTo>
                <a:lnTo>
                  <a:pt x="152893" y="128600"/>
                </a:lnTo>
                <a:lnTo>
                  <a:pt x="152140" y="121433"/>
                </a:lnTo>
                <a:lnTo>
                  <a:pt x="129474" y="105486"/>
                </a:lnTo>
                <a:lnTo>
                  <a:pt x="124625" y="106171"/>
                </a:lnTo>
                <a:lnTo>
                  <a:pt x="120928" y="108675"/>
                </a:lnTo>
                <a:lnTo>
                  <a:pt x="117230" y="111179"/>
                </a:lnTo>
                <a:lnTo>
                  <a:pt x="114967" y="113866"/>
                </a:lnTo>
                <a:lnTo>
                  <a:pt x="114137" y="116734"/>
                </a:lnTo>
                <a:lnTo>
                  <a:pt x="112967" y="120776"/>
                </a:lnTo>
                <a:lnTo>
                  <a:pt x="116141" y="123444"/>
                </a:lnTo>
                <a:lnTo>
                  <a:pt x="123660" y="124739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p83"/>
          <p:cNvGrpSpPr/>
          <p:nvPr/>
        </p:nvGrpSpPr>
        <p:grpSpPr>
          <a:xfrm>
            <a:off x="3221922" y="1214379"/>
            <a:ext cx="532110" cy="310515"/>
            <a:chOff x="3221922" y="1214379"/>
            <a:chExt cx="532110" cy="310515"/>
          </a:xfrm>
        </p:grpSpPr>
        <p:sp>
          <p:nvSpPr>
            <p:cNvPr id="706" name="Google Shape;706;p83"/>
            <p:cNvSpPr/>
            <p:nvPr/>
          </p:nvSpPr>
          <p:spPr>
            <a:xfrm>
              <a:off x="3221922" y="1214379"/>
              <a:ext cx="146685" cy="310515"/>
            </a:xfrm>
            <a:custGeom>
              <a:rect b="b" l="l" r="r" t="t"/>
              <a:pathLst>
                <a:path extrusionOk="0" h="310515" w="146685">
                  <a:moveTo>
                    <a:pt x="52273" y="10731"/>
                  </a:moveTo>
                  <a:lnTo>
                    <a:pt x="53045" y="4712"/>
                  </a:lnTo>
                  <a:lnTo>
                    <a:pt x="52111" y="1317"/>
                  </a:lnTo>
                  <a:lnTo>
                    <a:pt x="49471" y="544"/>
                  </a:lnTo>
                  <a:lnTo>
                    <a:pt x="47613" y="0"/>
                  </a:lnTo>
                  <a:lnTo>
                    <a:pt x="32340" y="38247"/>
                  </a:lnTo>
                  <a:lnTo>
                    <a:pt x="18169" y="93118"/>
                  </a:lnTo>
                  <a:lnTo>
                    <a:pt x="9696" y="141148"/>
                  </a:lnTo>
                  <a:lnTo>
                    <a:pt x="3162" y="195117"/>
                  </a:lnTo>
                  <a:lnTo>
                    <a:pt x="117" y="241327"/>
                  </a:lnTo>
                  <a:lnTo>
                    <a:pt x="0" y="260665"/>
                  </a:lnTo>
                  <a:lnTo>
                    <a:pt x="888" y="277088"/>
                  </a:lnTo>
                  <a:lnTo>
                    <a:pt x="20804" y="310285"/>
                  </a:lnTo>
                  <a:lnTo>
                    <a:pt x="27331" y="307911"/>
                  </a:lnTo>
                  <a:lnTo>
                    <a:pt x="55402" y="275338"/>
                  </a:lnTo>
                  <a:lnTo>
                    <a:pt x="70652" y="236736"/>
                  </a:lnTo>
                  <a:lnTo>
                    <a:pt x="76281" y="198188"/>
                  </a:lnTo>
                  <a:lnTo>
                    <a:pt x="75553" y="186720"/>
                  </a:lnTo>
                  <a:lnTo>
                    <a:pt x="54623" y="147104"/>
                  </a:lnTo>
                  <a:lnTo>
                    <a:pt x="28220" y="139269"/>
                  </a:lnTo>
                  <a:lnTo>
                    <a:pt x="23341" y="139848"/>
                  </a:lnTo>
                  <a:lnTo>
                    <a:pt x="21202" y="141242"/>
                  </a:lnTo>
                  <a:lnTo>
                    <a:pt x="21802" y="143453"/>
                  </a:lnTo>
                  <a:lnTo>
                    <a:pt x="22403" y="145663"/>
                  </a:lnTo>
                  <a:lnTo>
                    <a:pt x="26814" y="146574"/>
                  </a:lnTo>
                  <a:lnTo>
                    <a:pt x="35036" y="146184"/>
                  </a:lnTo>
                  <a:lnTo>
                    <a:pt x="41451" y="145736"/>
                  </a:lnTo>
                  <a:lnTo>
                    <a:pt x="48362" y="144978"/>
                  </a:lnTo>
                  <a:lnTo>
                    <a:pt x="55769" y="143909"/>
                  </a:lnTo>
                  <a:lnTo>
                    <a:pt x="63672" y="142530"/>
                  </a:lnTo>
                  <a:lnTo>
                    <a:pt x="71613" y="141386"/>
                  </a:lnTo>
                  <a:lnTo>
                    <a:pt x="109705" y="161156"/>
                  </a:lnTo>
                  <a:lnTo>
                    <a:pt x="114532" y="202163"/>
                  </a:lnTo>
                  <a:lnTo>
                    <a:pt x="115830" y="209136"/>
                  </a:lnTo>
                  <a:lnTo>
                    <a:pt x="118046" y="212810"/>
                  </a:lnTo>
                  <a:lnTo>
                    <a:pt x="121552" y="213682"/>
                  </a:lnTo>
                  <a:lnTo>
                    <a:pt x="127399" y="208549"/>
                  </a:lnTo>
                  <a:lnTo>
                    <a:pt x="135586" y="197411"/>
                  </a:lnTo>
                  <a:lnTo>
                    <a:pt x="146113" y="180268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7" name="Google Shape;707;p8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329173" y="1217900"/>
              <a:ext cx="424859" cy="2093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8" name="Google Shape;708;p83"/>
          <p:cNvSpPr/>
          <p:nvPr/>
        </p:nvSpPr>
        <p:spPr>
          <a:xfrm>
            <a:off x="3860243" y="1156220"/>
            <a:ext cx="1092200" cy="324485"/>
          </a:xfrm>
          <a:custGeom>
            <a:rect b="b" l="l" r="r" t="t"/>
            <a:pathLst>
              <a:path extrusionOk="0" h="324484" w="1092200">
                <a:moveTo>
                  <a:pt x="112213" y="16013"/>
                </a:moveTo>
                <a:lnTo>
                  <a:pt x="115427" y="5851"/>
                </a:lnTo>
                <a:lnTo>
                  <a:pt x="117096" y="574"/>
                </a:lnTo>
                <a:lnTo>
                  <a:pt x="117220" y="182"/>
                </a:lnTo>
                <a:lnTo>
                  <a:pt x="117283" y="0"/>
                </a:lnTo>
                <a:lnTo>
                  <a:pt x="104439" y="37804"/>
                </a:lnTo>
                <a:lnTo>
                  <a:pt x="82225" y="89663"/>
                </a:lnTo>
                <a:lnTo>
                  <a:pt x="60663" y="137371"/>
                </a:lnTo>
                <a:lnTo>
                  <a:pt x="48797" y="163482"/>
                </a:lnTo>
                <a:lnTo>
                  <a:pt x="26663" y="213543"/>
                </a:lnTo>
                <a:lnTo>
                  <a:pt x="7903" y="260592"/>
                </a:lnTo>
                <a:lnTo>
                  <a:pt x="0" y="303845"/>
                </a:lnTo>
                <a:lnTo>
                  <a:pt x="587" y="323998"/>
                </a:lnTo>
              </a:path>
              <a:path extrusionOk="0" h="324484" w="1092200">
                <a:moveTo>
                  <a:pt x="184849" y="223267"/>
                </a:moveTo>
                <a:lnTo>
                  <a:pt x="182570" y="232845"/>
                </a:lnTo>
                <a:lnTo>
                  <a:pt x="181654" y="239478"/>
                </a:lnTo>
                <a:lnTo>
                  <a:pt x="182103" y="243164"/>
                </a:lnTo>
                <a:lnTo>
                  <a:pt x="182414" y="245715"/>
                </a:lnTo>
                <a:lnTo>
                  <a:pt x="184050" y="247584"/>
                </a:lnTo>
                <a:lnTo>
                  <a:pt x="187011" y="248770"/>
                </a:lnTo>
                <a:lnTo>
                  <a:pt x="189973" y="249956"/>
                </a:lnTo>
                <a:lnTo>
                  <a:pt x="193987" y="249300"/>
                </a:lnTo>
                <a:lnTo>
                  <a:pt x="199055" y="246800"/>
                </a:lnTo>
                <a:lnTo>
                  <a:pt x="204123" y="244301"/>
                </a:lnTo>
                <a:lnTo>
                  <a:pt x="228722" y="203179"/>
                </a:lnTo>
                <a:lnTo>
                  <a:pt x="243052" y="158202"/>
                </a:lnTo>
                <a:lnTo>
                  <a:pt x="250513" y="111706"/>
                </a:lnTo>
                <a:lnTo>
                  <a:pt x="245385" y="72452"/>
                </a:lnTo>
                <a:lnTo>
                  <a:pt x="241261" y="75843"/>
                </a:lnTo>
                <a:lnTo>
                  <a:pt x="223919" y="120524"/>
                </a:lnTo>
                <a:lnTo>
                  <a:pt x="215653" y="168242"/>
                </a:lnTo>
                <a:lnTo>
                  <a:pt x="215654" y="215991"/>
                </a:lnTo>
                <a:lnTo>
                  <a:pt x="244749" y="253657"/>
                </a:lnTo>
                <a:lnTo>
                  <a:pt x="261632" y="249880"/>
                </a:lnTo>
                <a:lnTo>
                  <a:pt x="282015" y="236697"/>
                </a:lnTo>
                <a:lnTo>
                  <a:pt x="305899" y="214107"/>
                </a:lnTo>
              </a:path>
              <a:path extrusionOk="0" h="324484" w="1092200">
                <a:moveTo>
                  <a:pt x="208559" y="171868"/>
                </a:moveTo>
                <a:lnTo>
                  <a:pt x="204344" y="165827"/>
                </a:lnTo>
                <a:lnTo>
                  <a:pt x="206415" y="161122"/>
                </a:lnTo>
                <a:lnTo>
                  <a:pt x="214772" y="157750"/>
                </a:lnTo>
                <a:lnTo>
                  <a:pt x="255555" y="150785"/>
                </a:lnTo>
                <a:lnTo>
                  <a:pt x="271389" y="150801"/>
                </a:lnTo>
                <a:lnTo>
                  <a:pt x="289077" y="151922"/>
                </a:lnTo>
                <a:lnTo>
                  <a:pt x="308619" y="154150"/>
                </a:lnTo>
              </a:path>
              <a:path extrusionOk="0" h="324484" w="1092200">
                <a:moveTo>
                  <a:pt x="304252" y="191616"/>
                </a:moveTo>
                <a:lnTo>
                  <a:pt x="297427" y="199091"/>
                </a:lnTo>
                <a:lnTo>
                  <a:pt x="294391" y="204261"/>
                </a:lnTo>
                <a:lnTo>
                  <a:pt x="295143" y="207126"/>
                </a:lnTo>
                <a:lnTo>
                  <a:pt x="295669" y="209132"/>
                </a:lnTo>
                <a:lnTo>
                  <a:pt x="298428" y="210395"/>
                </a:lnTo>
                <a:lnTo>
                  <a:pt x="303420" y="210916"/>
                </a:lnTo>
                <a:lnTo>
                  <a:pt x="308412" y="211437"/>
                </a:lnTo>
                <a:lnTo>
                  <a:pt x="314318" y="210792"/>
                </a:lnTo>
                <a:lnTo>
                  <a:pt x="321137" y="208982"/>
                </a:lnTo>
                <a:lnTo>
                  <a:pt x="327957" y="207173"/>
                </a:lnTo>
                <a:lnTo>
                  <a:pt x="358657" y="176163"/>
                </a:lnTo>
                <a:lnTo>
                  <a:pt x="363203" y="157411"/>
                </a:lnTo>
                <a:lnTo>
                  <a:pt x="362826" y="152616"/>
                </a:lnTo>
                <a:lnTo>
                  <a:pt x="361044" y="149233"/>
                </a:lnTo>
                <a:lnTo>
                  <a:pt x="359263" y="145849"/>
                </a:lnTo>
                <a:lnTo>
                  <a:pt x="327237" y="171581"/>
                </a:lnTo>
                <a:lnTo>
                  <a:pt x="312531" y="210282"/>
                </a:lnTo>
                <a:lnTo>
                  <a:pt x="310778" y="231375"/>
                </a:lnTo>
                <a:lnTo>
                  <a:pt x="313352" y="236638"/>
                </a:lnTo>
                <a:lnTo>
                  <a:pt x="318690" y="239155"/>
                </a:lnTo>
                <a:lnTo>
                  <a:pt x="324029" y="241672"/>
                </a:lnTo>
                <a:lnTo>
                  <a:pt x="330209" y="242053"/>
                </a:lnTo>
                <a:lnTo>
                  <a:pt x="337231" y="240298"/>
                </a:lnTo>
                <a:lnTo>
                  <a:pt x="344253" y="238542"/>
                </a:lnTo>
                <a:lnTo>
                  <a:pt x="350815" y="235264"/>
                </a:lnTo>
                <a:lnTo>
                  <a:pt x="356917" y="230464"/>
                </a:lnTo>
                <a:lnTo>
                  <a:pt x="363019" y="225664"/>
                </a:lnTo>
                <a:lnTo>
                  <a:pt x="368216" y="220783"/>
                </a:lnTo>
                <a:lnTo>
                  <a:pt x="372510" y="215824"/>
                </a:lnTo>
                <a:lnTo>
                  <a:pt x="376804" y="210864"/>
                </a:lnTo>
                <a:lnTo>
                  <a:pt x="380830" y="205589"/>
                </a:lnTo>
                <a:lnTo>
                  <a:pt x="384588" y="199996"/>
                </a:lnTo>
                <a:lnTo>
                  <a:pt x="388346" y="194404"/>
                </a:lnTo>
                <a:lnTo>
                  <a:pt x="392224" y="190880"/>
                </a:lnTo>
                <a:lnTo>
                  <a:pt x="396221" y="189425"/>
                </a:lnTo>
                <a:lnTo>
                  <a:pt x="400219" y="187970"/>
                </a:lnTo>
                <a:lnTo>
                  <a:pt x="403965" y="187926"/>
                </a:lnTo>
                <a:lnTo>
                  <a:pt x="407460" y="189293"/>
                </a:lnTo>
                <a:lnTo>
                  <a:pt x="410956" y="190660"/>
                </a:lnTo>
                <a:lnTo>
                  <a:pt x="414343" y="193492"/>
                </a:lnTo>
                <a:lnTo>
                  <a:pt x="417622" y="197788"/>
                </a:lnTo>
                <a:lnTo>
                  <a:pt x="420902" y="202085"/>
                </a:lnTo>
                <a:lnTo>
                  <a:pt x="423166" y="206920"/>
                </a:lnTo>
                <a:lnTo>
                  <a:pt x="424415" y="212294"/>
                </a:lnTo>
                <a:lnTo>
                  <a:pt x="425663" y="217669"/>
                </a:lnTo>
                <a:lnTo>
                  <a:pt x="426204" y="222632"/>
                </a:lnTo>
                <a:lnTo>
                  <a:pt x="426036" y="227184"/>
                </a:lnTo>
                <a:lnTo>
                  <a:pt x="425868" y="231735"/>
                </a:lnTo>
                <a:lnTo>
                  <a:pt x="424457" y="235009"/>
                </a:lnTo>
                <a:lnTo>
                  <a:pt x="421803" y="237006"/>
                </a:lnTo>
                <a:lnTo>
                  <a:pt x="419149" y="239003"/>
                </a:lnTo>
                <a:lnTo>
                  <a:pt x="416769" y="239636"/>
                </a:lnTo>
                <a:lnTo>
                  <a:pt x="414662" y="238905"/>
                </a:lnTo>
                <a:lnTo>
                  <a:pt x="412554" y="238174"/>
                </a:lnTo>
                <a:lnTo>
                  <a:pt x="411312" y="234921"/>
                </a:lnTo>
                <a:lnTo>
                  <a:pt x="410934" y="229147"/>
                </a:lnTo>
                <a:lnTo>
                  <a:pt x="410556" y="223372"/>
                </a:lnTo>
                <a:lnTo>
                  <a:pt x="412189" y="216037"/>
                </a:lnTo>
                <a:lnTo>
                  <a:pt x="430892" y="181335"/>
                </a:lnTo>
                <a:lnTo>
                  <a:pt x="460117" y="156733"/>
                </a:lnTo>
                <a:lnTo>
                  <a:pt x="473447" y="149816"/>
                </a:lnTo>
              </a:path>
              <a:path extrusionOk="0" h="324484" w="1092200">
                <a:moveTo>
                  <a:pt x="474788" y="182920"/>
                </a:moveTo>
                <a:lnTo>
                  <a:pt x="473632" y="187138"/>
                </a:lnTo>
                <a:lnTo>
                  <a:pt x="473008" y="193084"/>
                </a:lnTo>
                <a:lnTo>
                  <a:pt x="472915" y="200759"/>
                </a:lnTo>
                <a:lnTo>
                  <a:pt x="473354" y="210163"/>
                </a:lnTo>
                <a:lnTo>
                  <a:pt x="482304" y="249023"/>
                </a:lnTo>
                <a:lnTo>
                  <a:pt x="484474" y="251764"/>
                </a:lnTo>
                <a:lnTo>
                  <a:pt x="511516" y="210001"/>
                </a:lnTo>
                <a:lnTo>
                  <a:pt x="516807" y="200072"/>
                </a:lnTo>
                <a:lnTo>
                  <a:pt x="539240" y="169452"/>
                </a:lnTo>
                <a:lnTo>
                  <a:pt x="543460" y="165934"/>
                </a:lnTo>
                <a:lnTo>
                  <a:pt x="555163" y="207492"/>
                </a:lnTo>
                <a:lnTo>
                  <a:pt x="555870" y="224059"/>
                </a:lnTo>
                <a:lnTo>
                  <a:pt x="556308" y="231486"/>
                </a:lnTo>
                <a:lnTo>
                  <a:pt x="556806" y="236882"/>
                </a:lnTo>
                <a:lnTo>
                  <a:pt x="557305" y="242279"/>
                </a:lnTo>
                <a:lnTo>
                  <a:pt x="559092" y="243755"/>
                </a:lnTo>
                <a:lnTo>
                  <a:pt x="562170" y="241312"/>
                </a:lnTo>
                <a:lnTo>
                  <a:pt x="582885" y="207749"/>
                </a:lnTo>
                <a:lnTo>
                  <a:pt x="587174" y="199861"/>
                </a:lnTo>
                <a:lnTo>
                  <a:pt x="601244" y="176754"/>
                </a:lnTo>
                <a:lnTo>
                  <a:pt x="602223" y="181834"/>
                </a:lnTo>
                <a:lnTo>
                  <a:pt x="602832" y="193604"/>
                </a:lnTo>
                <a:lnTo>
                  <a:pt x="603397" y="201936"/>
                </a:lnTo>
                <a:lnTo>
                  <a:pt x="614135" y="234294"/>
                </a:lnTo>
                <a:lnTo>
                  <a:pt x="617534" y="236659"/>
                </a:lnTo>
                <a:lnTo>
                  <a:pt x="652724" y="212329"/>
                </a:lnTo>
                <a:lnTo>
                  <a:pt x="657259" y="205084"/>
                </a:lnTo>
                <a:lnTo>
                  <a:pt x="661794" y="197838"/>
                </a:lnTo>
                <a:lnTo>
                  <a:pt x="665690" y="190709"/>
                </a:lnTo>
                <a:lnTo>
                  <a:pt x="668947" y="183696"/>
                </a:lnTo>
                <a:lnTo>
                  <a:pt x="672204" y="176683"/>
                </a:lnTo>
                <a:lnTo>
                  <a:pt x="673972" y="172874"/>
                </a:lnTo>
                <a:lnTo>
                  <a:pt x="674254" y="172269"/>
                </a:lnTo>
                <a:lnTo>
                  <a:pt x="674535" y="171664"/>
                </a:lnTo>
                <a:lnTo>
                  <a:pt x="674646" y="171524"/>
                </a:lnTo>
                <a:lnTo>
                  <a:pt x="674589" y="171852"/>
                </a:lnTo>
                <a:lnTo>
                  <a:pt x="674532" y="172180"/>
                </a:lnTo>
                <a:lnTo>
                  <a:pt x="670077" y="212794"/>
                </a:lnTo>
                <a:lnTo>
                  <a:pt x="670162" y="220271"/>
                </a:lnTo>
                <a:lnTo>
                  <a:pt x="670247" y="227747"/>
                </a:lnTo>
                <a:lnTo>
                  <a:pt x="671675" y="233095"/>
                </a:lnTo>
                <a:lnTo>
                  <a:pt x="674446" y="236315"/>
                </a:lnTo>
                <a:lnTo>
                  <a:pt x="678274" y="238270"/>
                </a:lnTo>
                <a:lnTo>
                  <a:pt x="683877" y="237301"/>
                </a:lnTo>
                <a:lnTo>
                  <a:pt x="691255" y="233408"/>
                </a:lnTo>
                <a:lnTo>
                  <a:pt x="700408" y="226591"/>
                </a:lnTo>
              </a:path>
              <a:path extrusionOk="0" h="324484" w="1092200">
                <a:moveTo>
                  <a:pt x="687177" y="113681"/>
                </a:moveTo>
                <a:lnTo>
                  <a:pt x="677283" y="105729"/>
                </a:lnTo>
                <a:lnTo>
                  <a:pt x="673019" y="102438"/>
                </a:lnTo>
                <a:lnTo>
                  <a:pt x="674387" y="103806"/>
                </a:lnTo>
                <a:lnTo>
                  <a:pt x="675784" y="105203"/>
                </a:lnTo>
                <a:lnTo>
                  <a:pt x="680177" y="109597"/>
                </a:lnTo>
                <a:lnTo>
                  <a:pt x="687566" y="116987"/>
                </a:lnTo>
              </a:path>
              <a:path extrusionOk="0" h="324484" w="1092200">
                <a:moveTo>
                  <a:pt x="713125" y="177540"/>
                </a:moveTo>
                <a:lnTo>
                  <a:pt x="719933" y="173601"/>
                </a:lnTo>
                <a:lnTo>
                  <a:pt x="725057" y="174871"/>
                </a:lnTo>
                <a:lnTo>
                  <a:pt x="728496" y="181349"/>
                </a:lnTo>
                <a:lnTo>
                  <a:pt x="730934" y="185939"/>
                </a:lnTo>
                <a:lnTo>
                  <a:pt x="732588" y="192157"/>
                </a:lnTo>
                <a:lnTo>
                  <a:pt x="733460" y="200004"/>
                </a:lnTo>
                <a:lnTo>
                  <a:pt x="734332" y="207852"/>
                </a:lnTo>
                <a:lnTo>
                  <a:pt x="734811" y="215178"/>
                </a:lnTo>
                <a:lnTo>
                  <a:pt x="734898" y="221984"/>
                </a:lnTo>
                <a:lnTo>
                  <a:pt x="734985" y="228790"/>
                </a:lnTo>
                <a:lnTo>
                  <a:pt x="734675" y="233190"/>
                </a:lnTo>
                <a:lnTo>
                  <a:pt x="733967" y="235183"/>
                </a:lnTo>
                <a:lnTo>
                  <a:pt x="733260" y="237176"/>
                </a:lnTo>
                <a:lnTo>
                  <a:pt x="732783" y="238520"/>
                </a:lnTo>
                <a:lnTo>
                  <a:pt x="732536" y="239214"/>
                </a:lnTo>
                <a:lnTo>
                  <a:pt x="732290" y="239908"/>
                </a:lnTo>
                <a:lnTo>
                  <a:pt x="732252" y="239297"/>
                </a:lnTo>
                <a:lnTo>
                  <a:pt x="732423" y="237380"/>
                </a:lnTo>
                <a:lnTo>
                  <a:pt x="732594" y="235462"/>
                </a:lnTo>
                <a:lnTo>
                  <a:pt x="732925" y="231752"/>
                </a:lnTo>
                <a:lnTo>
                  <a:pt x="733415" y="226248"/>
                </a:lnTo>
                <a:lnTo>
                  <a:pt x="733905" y="220744"/>
                </a:lnTo>
                <a:lnTo>
                  <a:pt x="736442" y="213525"/>
                </a:lnTo>
                <a:lnTo>
                  <a:pt x="756688" y="179204"/>
                </a:lnTo>
                <a:lnTo>
                  <a:pt x="782394" y="157594"/>
                </a:lnTo>
                <a:lnTo>
                  <a:pt x="785090" y="160769"/>
                </a:lnTo>
                <a:lnTo>
                  <a:pt x="787785" y="163945"/>
                </a:lnTo>
                <a:lnTo>
                  <a:pt x="789330" y="170868"/>
                </a:lnTo>
                <a:lnTo>
                  <a:pt x="789725" y="181541"/>
                </a:lnTo>
                <a:lnTo>
                  <a:pt x="789843" y="189496"/>
                </a:lnTo>
                <a:lnTo>
                  <a:pt x="789604" y="197351"/>
                </a:lnTo>
                <a:lnTo>
                  <a:pt x="779015" y="243628"/>
                </a:lnTo>
                <a:lnTo>
                  <a:pt x="774258" y="252350"/>
                </a:lnTo>
              </a:path>
              <a:path extrusionOk="0" h="324484" w="1092200">
                <a:moveTo>
                  <a:pt x="869376" y="209823"/>
                </a:moveTo>
                <a:lnTo>
                  <a:pt x="869768" y="203194"/>
                </a:lnTo>
                <a:lnTo>
                  <a:pt x="869538" y="198133"/>
                </a:lnTo>
                <a:lnTo>
                  <a:pt x="868683" y="194639"/>
                </a:lnTo>
                <a:lnTo>
                  <a:pt x="868097" y="192244"/>
                </a:lnTo>
                <a:lnTo>
                  <a:pt x="866226" y="190461"/>
                </a:lnTo>
                <a:lnTo>
                  <a:pt x="863070" y="189291"/>
                </a:lnTo>
                <a:lnTo>
                  <a:pt x="859913" y="188121"/>
                </a:lnTo>
                <a:lnTo>
                  <a:pt x="855561" y="189033"/>
                </a:lnTo>
                <a:lnTo>
                  <a:pt x="850014" y="192029"/>
                </a:lnTo>
                <a:lnTo>
                  <a:pt x="844466" y="195024"/>
                </a:lnTo>
                <a:lnTo>
                  <a:pt x="824096" y="231413"/>
                </a:lnTo>
                <a:lnTo>
                  <a:pt x="820383" y="248115"/>
                </a:lnTo>
                <a:lnTo>
                  <a:pt x="820472" y="255061"/>
                </a:lnTo>
                <a:lnTo>
                  <a:pt x="822581" y="259392"/>
                </a:lnTo>
                <a:lnTo>
                  <a:pt x="824690" y="263722"/>
                </a:lnTo>
                <a:lnTo>
                  <a:pt x="828403" y="264882"/>
                </a:lnTo>
                <a:lnTo>
                  <a:pt x="833721" y="262872"/>
                </a:lnTo>
                <a:lnTo>
                  <a:pt x="839039" y="260861"/>
                </a:lnTo>
                <a:lnTo>
                  <a:pt x="859164" y="228384"/>
                </a:lnTo>
                <a:lnTo>
                  <a:pt x="867678" y="194893"/>
                </a:lnTo>
                <a:lnTo>
                  <a:pt x="867786" y="194363"/>
                </a:lnTo>
                <a:lnTo>
                  <a:pt x="867846" y="195272"/>
                </a:lnTo>
                <a:lnTo>
                  <a:pt x="867850" y="196056"/>
                </a:lnTo>
                <a:lnTo>
                  <a:pt x="867881" y="201795"/>
                </a:lnTo>
                <a:lnTo>
                  <a:pt x="871165" y="246506"/>
                </a:lnTo>
                <a:lnTo>
                  <a:pt x="877068" y="253927"/>
                </a:lnTo>
                <a:lnTo>
                  <a:pt x="880584" y="256478"/>
                </a:lnTo>
                <a:lnTo>
                  <a:pt x="884820" y="256340"/>
                </a:lnTo>
                <a:lnTo>
                  <a:pt x="889776" y="253511"/>
                </a:lnTo>
                <a:lnTo>
                  <a:pt x="894732" y="250684"/>
                </a:lnTo>
                <a:lnTo>
                  <a:pt x="919509" y="210526"/>
                </a:lnTo>
                <a:lnTo>
                  <a:pt x="934172" y="165538"/>
                </a:lnTo>
                <a:lnTo>
                  <a:pt x="940593" y="126729"/>
                </a:lnTo>
                <a:lnTo>
                  <a:pt x="942858" y="80871"/>
                </a:lnTo>
                <a:lnTo>
                  <a:pt x="936734" y="57738"/>
                </a:lnTo>
                <a:lnTo>
                  <a:pt x="933167" y="61354"/>
                </a:lnTo>
                <a:lnTo>
                  <a:pt x="920352" y="102897"/>
                </a:lnTo>
                <a:lnTo>
                  <a:pt x="915875" y="147675"/>
                </a:lnTo>
                <a:lnTo>
                  <a:pt x="915735" y="195730"/>
                </a:lnTo>
                <a:lnTo>
                  <a:pt x="922193" y="236018"/>
                </a:lnTo>
                <a:lnTo>
                  <a:pt x="954966" y="261991"/>
                </a:lnTo>
                <a:lnTo>
                  <a:pt x="962519" y="260608"/>
                </a:lnTo>
                <a:lnTo>
                  <a:pt x="972767" y="255144"/>
                </a:lnTo>
                <a:lnTo>
                  <a:pt x="981485" y="245920"/>
                </a:lnTo>
                <a:lnTo>
                  <a:pt x="988675" y="232938"/>
                </a:lnTo>
                <a:lnTo>
                  <a:pt x="994335" y="216197"/>
                </a:lnTo>
              </a:path>
              <a:path extrusionOk="0" h="324484" w="1092200">
                <a:moveTo>
                  <a:pt x="917977" y="149622"/>
                </a:moveTo>
                <a:lnTo>
                  <a:pt x="911051" y="147893"/>
                </a:lnTo>
                <a:lnTo>
                  <a:pt x="907090" y="146905"/>
                </a:lnTo>
                <a:lnTo>
                  <a:pt x="906092" y="146655"/>
                </a:lnTo>
                <a:lnTo>
                  <a:pt x="905392" y="146481"/>
                </a:lnTo>
                <a:lnTo>
                  <a:pt x="905970" y="146331"/>
                </a:lnTo>
                <a:lnTo>
                  <a:pt x="907825" y="146205"/>
                </a:lnTo>
                <a:lnTo>
                  <a:pt x="909679" y="146079"/>
                </a:lnTo>
                <a:lnTo>
                  <a:pt x="954311" y="143644"/>
                </a:lnTo>
                <a:lnTo>
                  <a:pt x="975386" y="142955"/>
                </a:lnTo>
                <a:lnTo>
                  <a:pt x="1000733" y="142273"/>
                </a:lnTo>
              </a:path>
              <a:path extrusionOk="0" h="324484" w="1092200">
                <a:moveTo>
                  <a:pt x="1012438" y="210803"/>
                </a:moveTo>
                <a:lnTo>
                  <a:pt x="1008898" y="212601"/>
                </a:lnTo>
                <a:lnTo>
                  <a:pt x="1006869" y="213632"/>
                </a:lnTo>
                <a:lnTo>
                  <a:pt x="1006351" y="213895"/>
                </a:lnTo>
                <a:lnTo>
                  <a:pt x="1005988" y="214079"/>
                </a:lnTo>
                <a:lnTo>
                  <a:pt x="1006678" y="214194"/>
                </a:lnTo>
                <a:lnTo>
                  <a:pt x="1007259" y="214209"/>
                </a:lnTo>
                <a:lnTo>
                  <a:pt x="1009027" y="214254"/>
                </a:lnTo>
                <a:lnTo>
                  <a:pt x="1011982" y="214329"/>
                </a:lnTo>
                <a:lnTo>
                  <a:pt x="1014937" y="214403"/>
                </a:lnTo>
                <a:lnTo>
                  <a:pt x="1018685" y="212979"/>
                </a:lnTo>
                <a:lnTo>
                  <a:pt x="1023225" y="210055"/>
                </a:lnTo>
                <a:lnTo>
                  <a:pt x="1027767" y="207132"/>
                </a:lnTo>
                <a:lnTo>
                  <a:pt x="1032107" y="203444"/>
                </a:lnTo>
                <a:lnTo>
                  <a:pt x="1036244" y="198992"/>
                </a:lnTo>
                <a:lnTo>
                  <a:pt x="1040382" y="194540"/>
                </a:lnTo>
                <a:lnTo>
                  <a:pt x="1050272" y="170540"/>
                </a:lnTo>
                <a:lnTo>
                  <a:pt x="1050639" y="166165"/>
                </a:lnTo>
                <a:lnTo>
                  <a:pt x="1048540" y="163379"/>
                </a:lnTo>
                <a:lnTo>
                  <a:pt x="1043972" y="162186"/>
                </a:lnTo>
                <a:lnTo>
                  <a:pt x="1039404" y="160992"/>
                </a:lnTo>
                <a:lnTo>
                  <a:pt x="1033585" y="163419"/>
                </a:lnTo>
                <a:lnTo>
                  <a:pt x="1009261" y="195849"/>
                </a:lnTo>
                <a:lnTo>
                  <a:pt x="1004879" y="220588"/>
                </a:lnTo>
                <a:lnTo>
                  <a:pt x="1005903" y="228288"/>
                </a:lnTo>
                <a:lnTo>
                  <a:pt x="1040915" y="247956"/>
                </a:lnTo>
                <a:lnTo>
                  <a:pt x="1056323" y="245517"/>
                </a:lnTo>
                <a:lnTo>
                  <a:pt x="1073326" y="239706"/>
                </a:lnTo>
                <a:lnTo>
                  <a:pt x="1091924" y="230523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8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92651" y="1277282"/>
            <a:ext cx="136796" cy="1489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83"/>
          <p:cNvGrpSpPr/>
          <p:nvPr/>
        </p:nvGrpSpPr>
        <p:grpSpPr>
          <a:xfrm>
            <a:off x="5568068" y="1182982"/>
            <a:ext cx="404673" cy="337820"/>
            <a:chOff x="5568068" y="1182982"/>
            <a:chExt cx="404673" cy="337820"/>
          </a:xfrm>
        </p:grpSpPr>
        <p:pic>
          <p:nvPicPr>
            <p:cNvPr id="711" name="Google Shape;711;p8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568068" y="1197410"/>
              <a:ext cx="204254" cy="2190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8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796342" y="1281249"/>
              <a:ext cx="74192" cy="121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3" name="Google Shape;713;p83"/>
            <p:cNvSpPr/>
            <p:nvPr/>
          </p:nvSpPr>
          <p:spPr>
            <a:xfrm>
              <a:off x="5882557" y="1182982"/>
              <a:ext cx="33020" cy="337820"/>
            </a:xfrm>
            <a:custGeom>
              <a:rect b="b" l="l" r="r" t="t"/>
              <a:pathLst>
                <a:path extrusionOk="0" h="337819" w="33020">
                  <a:moveTo>
                    <a:pt x="32572" y="135268"/>
                  </a:moveTo>
                  <a:lnTo>
                    <a:pt x="32795" y="98824"/>
                  </a:lnTo>
                  <a:lnTo>
                    <a:pt x="32709" y="69433"/>
                  </a:lnTo>
                  <a:lnTo>
                    <a:pt x="32314" y="47095"/>
                  </a:lnTo>
                  <a:lnTo>
                    <a:pt x="28916" y="7381"/>
                  </a:lnTo>
                  <a:lnTo>
                    <a:pt x="27165" y="0"/>
                  </a:lnTo>
                  <a:lnTo>
                    <a:pt x="26664" y="1420"/>
                  </a:lnTo>
                  <a:lnTo>
                    <a:pt x="26163" y="2840"/>
                  </a:lnTo>
                  <a:lnTo>
                    <a:pt x="24911" y="6390"/>
                  </a:lnTo>
                  <a:lnTo>
                    <a:pt x="22908" y="12070"/>
                  </a:lnTo>
                  <a:lnTo>
                    <a:pt x="21443" y="19858"/>
                  </a:lnTo>
                  <a:lnTo>
                    <a:pt x="20051" y="34701"/>
                  </a:lnTo>
                  <a:lnTo>
                    <a:pt x="18734" y="56598"/>
                  </a:lnTo>
                  <a:lnTo>
                    <a:pt x="17492" y="85551"/>
                  </a:lnTo>
                  <a:lnTo>
                    <a:pt x="16300" y="116548"/>
                  </a:lnTo>
                  <a:lnTo>
                    <a:pt x="15134" y="144577"/>
                  </a:lnTo>
                  <a:lnTo>
                    <a:pt x="12884" y="191735"/>
                  </a:lnTo>
                  <a:lnTo>
                    <a:pt x="10475" y="230915"/>
                  </a:lnTo>
                  <a:lnTo>
                    <a:pt x="6179" y="281552"/>
                  </a:lnTo>
                  <a:lnTo>
                    <a:pt x="1092" y="327978"/>
                  </a:lnTo>
                  <a:lnTo>
                    <a:pt x="156" y="335697"/>
                  </a:lnTo>
                  <a:lnTo>
                    <a:pt x="0" y="336986"/>
                  </a:lnTo>
                  <a:lnTo>
                    <a:pt x="112" y="337343"/>
                  </a:lnTo>
                  <a:lnTo>
                    <a:pt x="491" y="336768"/>
                  </a:lnTo>
                  <a:lnTo>
                    <a:pt x="1032" y="335949"/>
                  </a:lnTo>
                  <a:lnTo>
                    <a:pt x="4630" y="330496"/>
                  </a:lnTo>
                  <a:lnTo>
                    <a:pt x="11289" y="320407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4" name="Google Shape;714;p8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881674" y="1289238"/>
              <a:ext cx="91067" cy="1353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84725" y="276647"/>
            <a:ext cx="284988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Chapter 1 : Basics</a:t>
            </a:r>
            <a:endParaRPr sz="2500"/>
          </a:p>
        </p:txBody>
      </p:sp>
      <p:sp>
        <p:nvSpPr>
          <p:cNvPr id="51" name="Google Shape;51;p2"/>
          <p:cNvSpPr txBox="1"/>
          <p:nvPr/>
        </p:nvSpPr>
        <p:spPr>
          <a:xfrm>
            <a:off x="351350" y="946608"/>
            <a:ext cx="3101340" cy="286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422275" lvl="0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Output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0533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Variables &amp; Operators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6250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Variable naming rules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90219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Comments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6408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Input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5775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Modulus Operator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64819" lvl="0" marL="502919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Typecasting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6408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Hierarchy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2600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Char and ASCII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4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WAP to check if a number is composite or not.</a:t>
            </a:r>
            <a:endParaRPr/>
          </a:p>
        </p:txBody>
      </p:sp>
      <p:pic>
        <p:nvPicPr>
          <p:cNvPr id="720" name="Google Shape;720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1792" y="1355173"/>
            <a:ext cx="143914" cy="154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3704" y="1383683"/>
            <a:ext cx="118255" cy="95648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84"/>
          <p:cNvSpPr/>
          <p:nvPr/>
        </p:nvSpPr>
        <p:spPr>
          <a:xfrm>
            <a:off x="2680960" y="1340717"/>
            <a:ext cx="5715" cy="153670"/>
          </a:xfrm>
          <a:custGeom>
            <a:rect b="b" l="l" r="r" t="t"/>
            <a:pathLst>
              <a:path extrusionOk="0" h="153669" w="5714">
                <a:moveTo>
                  <a:pt x="1277" y="63345"/>
                </a:moveTo>
                <a:lnTo>
                  <a:pt x="1217" y="0"/>
                </a:lnTo>
                <a:lnTo>
                  <a:pt x="1188" y="793"/>
                </a:lnTo>
                <a:lnTo>
                  <a:pt x="1115" y="4653"/>
                </a:lnTo>
                <a:lnTo>
                  <a:pt x="282" y="55304"/>
                </a:lnTo>
                <a:lnTo>
                  <a:pt x="0" y="89719"/>
                </a:lnTo>
                <a:lnTo>
                  <a:pt x="256" y="108117"/>
                </a:lnTo>
                <a:lnTo>
                  <a:pt x="1260" y="124907"/>
                </a:lnTo>
                <a:lnTo>
                  <a:pt x="3012" y="140090"/>
                </a:lnTo>
                <a:lnTo>
                  <a:pt x="5511" y="153664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84"/>
          <p:cNvSpPr/>
          <p:nvPr/>
        </p:nvSpPr>
        <p:spPr>
          <a:xfrm>
            <a:off x="2775797" y="1462140"/>
            <a:ext cx="24130" cy="52705"/>
          </a:xfrm>
          <a:custGeom>
            <a:rect b="b" l="l" r="r" t="t"/>
            <a:pathLst>
              <a:path extrusionOk="0" h="52705" w="24130">
                <a:moveTo>
                  <a:pt x="17117" y="6764"/>
                </a:moveTo>
                <a:lnTo>
                  <a:pt x="18269" y="2184"/>
                </a:lnTo>
                <a:lnTo>
                  <a:pt x="19682" y="0"/>
                </a:lnTo>
                <a:lnTo>
                  <a:pt x="21356" y="211"/>
                </a:lnTo>
                <a:lnTo>
                  <a:pt x="22537" y="360"/>
                </a:lnTo>
                <a:lnTo>
                  <a:pt x="23353" y="2842"/>
                </a:lnTo>
                <a:lnTo>
                  <a:pt x="23806" y="7657"/>
                </a:lnTo>
                <a:lnTo>
                  <a:pt x="22682" y="14334"/>
                </a:lnTo>
                <a:lnTo>
                  <a:pt x="18340" y="24039"/>
                </a:lnTo>
                <a:lnTo>
                  <a:pt x="10779" y="36770"/>
                </a:lnTo>
                <a:lnTo>
                  <a:pt x="0" y="52528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7785" y="1344408"/>
            <a:ext cx="143164" cy="145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84"/>
          <p:cNvGrpSpPr/>
          <p:nvPr/>
        </p:nvGrpSpPr>
        <p:grpSpPr>
          <a:xfrm>
            <a:off x="1272609" y="2055820"/>
            <a:ext cx="1081716" cy="340995"/>
            <a:chOff x="1272609" y="2055820"/>
            <a:chExt cx="1081716" cy="340995"/>
          </a:xfrm>
        </p:grpSpPr>
        <p:pic>
          <p:nvPicPr>
            <p:cNvPr id="726" name="Google Shape;726;p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72609" y="2086033"/>
              <a:ext cx="149163" cy="2136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Google Shape;727;p84"/>
            <p:cNvSpPr/>
            <p:nvPr/>
          </p:nvSpPr>
          <p:spPr>
            <a:xfrm>
              <a:off x="1439461" y="2055820"/>
              <a:ext cx="266065" cy="340995"/>
            </a:xfrm>
            <a:custGeom>
              <a:rect b="b" l="l" r="r" t="t"/>
              <a:pathLst>
                <a:path extrusionOk="0" h="340994" w="266064">
                  <a:moveTo>
                    <a:pt x="30207" y="129549"/>
                  </a:moveTo>
                  <a:lnTo>
                    <a:pt x="21214" y="122666"/>
                  </a:lnTo>
                  <a:lnTo>
                    <a:pt x="14313" y="119597"/>
                  </a:lnTo>
                  <a:lnTo>
                    <a:pt x="9504" y="120345"/>
                  </a:lnTo>
                  <a:lnTo>
                    <a:pt x="6163" y="120863"/>
                  </a:lnTo>
                  <a:lnTo>
                    <a:pt x="0" y="151406"/>
                  </a:lnTo>
                  <a:lnTo>
                    <a:pt x="221" y="159154"/>
                  </a:lnTo>
                  <a:lnTo>
                    <a:pt x="13587" y="196099"/>
                  </a:lnTo>
                  <a:lnTo>
                    <a:pt x="26755" y="203601"/>
                  </a:lnTo>
                  <a:lnTo>
                    <a:pt x="33868" y="205830"/>
                  </a:lnTo>
                  <a:lnTo>
                    <a:pt x="59481" y="173578"/>
                  </a:lnTo>
                  <a:lnTo>
                    <a:pt x="60650" y="159959"/>
                  </a:lnTo>
                  <a:lnTo>
                    <a:pt x="59977" y="153539"/>
                  </a:lnTo>
                  <a:lnTo>
                    <a:pt x="58466" y="147379"/>
                  </a:lnTo>
                  <a:lnTo>
                    <a:pt x="55893" y="139340"/>
                  </a:lnTo>
                  <a:lnTo>
                    <a:pt x="50858" y="133681"/>
                  </a:lnTo>
                  <a:lnTo>
                    <a:pt x="43359" y="130405"/>
                  </a:lnTo>
                  <a:lnTo>
                    <a:pt x="35860" y="127128"/>
                  </a:lnTo>
                  <a:lnTo>
                    <a:pt x="29559" y="125865"/>
                  </a:lnTo>
                  <a:lnTo>
                    <a:pt x="24456" y="126613"/>
                  </a:lnTo>
                  <a:lnTo>
                    <a:pt x="19353" y="127362"/>
                  </a:lnTo>
                  <a:lnTo>
                    <a:pt x="17028" y="129242"/>
                  </a:lnTo>
                  <a:lnTo>
                    <a:pt x="17480" y="132255"/>
                  </a:lnTo>
                  <a:lnTo>
                    <a:pt x="17932" y="135268"/>
                  </a:lnTo>
                  <a:lnTo>
                    <a:pt x="62371" y="139200"/>
                  </a:lnTo>
                  <a:lnTo>
                    <a:pt x="72859" y="139602"/>
                  </a:lnTo>
                  <a:lnTo>
                    <a:pt x="104140" y="161133"/>
                  </a:lnTo>
                  <a:lnTo>
                    <a:pt x="106335" y="168280"/>
                  </a:lnTo>
                  <a:lnTo>
                    <a:pt x="107689" y="175614"/>
                  </a:lnTo>
                  <a:lnTo>
                    <a:pt x="108202" y="183134"/>
                  </a:lnTo>
                  <a:lnTo>
                    <a:pt x="108714" y="190656"/>
                  </a:lnTo>
                  <a:lnTo>
                    <a:pt x="108943" y="195737"/>
                  </a:lnTo>
                  <a:lnTo>
                    <a:pt x="108890" y="198376"/>
                  </a:lnTo>
                  <a:lnTo>
                    <a:pt x="108836" y="201016"/>
                  </a:lnTo>
                  <a:lnTo>
                    <a:pt x="108799" y="202846"/>
                  </a:lnTo>
                  <a:lnTo>
                    <a:pt x="108779" y="203867"/>
                  </a:lnTo>
                  <a:lnTo>
                    <a:pt x="108743" y="204500"/>
                  </a:lnTo>
                  <a:lnTo>
                    <a:pt x="108659" y="203224"/>
                  </a:lnTo>
                  <a:lnTo>
                    <a:pt x="108601" y="201774"/>
                  </a:lnTo>
                  <a:lnTo>
                    <a:pt x="108497" y="199173"/>
                  </a:lnTo>
                  <a:lnTo>
                    <a:pt x="108346" y="195424"/>
                  </a:lnTo>
                  <a:lnTo>
                    <a:pt x="108195" y="191675"/>
                  </a:lnTo>
                  <a:lnTo>
                    <a:pt x="109676" y="186011"/>
                  </a:lnTo>
                  <a:lnTo>
                    <a:pt x="129741" y="147791"/>
                  </a:lnTo>
                  <a:lnTo>
                    <a:pt x="139403" y="136540"/>
                  </a:lnTo>
                  <a:lnTo>
                    <a:pt x="144206" y="131609"/>
                  </a:lnTo>
                  <a:lnTo>
                    <a:pt x="148250" y="129276"/>
                  </a:lnTo>
                  <a:lnTo>
                    <a:pt x="151534" y="129540"/>
                  </a:lnTo>
                  <a:lnTo>
                    <a:pt x="154819" y="129803"/>
                  </a:lnTo>
                  <a:lnTo>
                    <a:pt x="157770" y="137088"/>
                  </a:lnTo>
                  <a:lnTo>
                    <a:pt x="160388" y="151396"/>
                  </a:lnTo>
                  <a:lnTo>
                    <a:pt x="162261" y="161144"/>
                  </a:lnTo>
                  <a:lnTo>
                    <a:pt x="175138" y="184462"/>
                  </a:lnTo>
                  <a:lnTo>
                    <a:pt x="179743" y="178366"/>
                  </a:lnTo>
                  <a:lnTo>
                    <a:pt x="186610" y="166112"/>
                  </a:lnTo>
                  <a:lnTo>
                    <a:pt x="191379" y="157659"/>
                  </a:lnTo>
                  <a:lnTo>
                    <a:pt x="208563" y="133011"/>
                  </a:lnTo>
                  <a:lnTo>
                    <a:pt x="210727" y="131963"/>
                  </a:lnTo>
                  <a:lnTo>
                    <a:pt x="213131" y="136831"/>
                  </a:lnTo>
                  <a:lnTo>
                    <a:pt x="215776" y="147618"/>
                  </a:lnTo>
                  <a:lnTo>
                    <a:pt x="218421" y="158405"/>
                  </a:lnTo>
                  <a:lnTo>
                    <a:pt x="220587" y="166440"/>
                  </a:lnTo>
                  <a:lnTo>
                    <a:pt x="222274" y="171724"/>
                  </a:lnTo>
                  <a:lnTo>
                    <a:pt x="224795" y="179621"/>
                  </a:lnTo>
                  <a:lnTo>
                    <a:pt x="228931" y="185466"/>
                  </a:lnTo>
                  <a:lnTo>
                    <a:pt x="234682" y="189259"/>
                  </a:lnTo>
                </a:path>
                <a:path extrusionOk="0" h="340994" w="266064">
                  <a:moveTo>
                    <a:pt x="265969" y="0"/>
                  </a:moveTo>
                  <a:lnTo>
                    <a:pt x="262698" y="759"/>
                  </a:lnTo>
                  <a:lnTo>
                    <a:pt x="260484" y="11072"/>
                  </a:lnTo>
                  <a:lnTo>
                    <a:pt x="259326" y="30941"/>
                  </a:lnTo>
                  <a:lnTo>
                    <a:pt x="259224" y="60364"/>
                  </a:lnTo>
                  <a:lnTo>
                    <a:pt x="259531" y="93809"/>
                  </a:lnTo>
                  <a:lnTo>
                    <a:pt x="259599" y="125746"/>
                  </a:lnTo>
                  <a:lnTo>
                    <a:pt x="259430" y="156173"/>
                  </a:lnTo>
                  <a:lnTo>
                    <a:pt x="259023" y="185091"/>
                  </a:lnTo>
                  <a:lnTo>
                    <a:pt x="258540" y="211938"/>
                  </a:lnTo>
                  <a:lnTo>
                    <a:pt x="258145" y="236151"/>
                  </a:lnTo>
                  <a:lnTo>
                    <a:pt x="257836" y="257731"/>
                  </a:lnTo>
                  <a:lnTo>
                    <a:pt x="257615" y="276677"/>
                  </a:lnTo>
                  <a:lnTo>
                    <a:pt x="257524" y="292807"/>
                  </a:lnTo>
                  <a:lnTo>
                    <a:pt x="257611" y="305939"/>
                  </a:lnTo>
                  <a:lnTo>
                    <a:pt x="257873" y="316073"/>
                  </a:lnTo>
                  <a:lnTo>
                    <a:pt x="258312" y="323208"/>
                  </a:lnTo>
                  <a:lnTo>
                    <a:pt x="259015" y="330723"/>
                  </a:lnTo>
                  <a:lnTo>
                    <a:pt x="259560" y="336559"/>
                  </a:lnTo>
                  <a:lnTo>
                    <a:pt x="259949" y="340715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28" name="Google Shape;728;p8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693741" y="2073948"/>
              <a:ext cx="504723" cy="2078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9" name="Google Shape;729;p84"/>
            <p:cNvSpPr/>
            <p:nvPr/>
          </p:nvSpPr>
          <p:spPr>
            <a:xfrm>
              <a:off x="1439290" y="2096087"/>
              <a:ext cx="915035" cy="232410"/>
            </a:xfrm>
            <a:custGeom>
              <a:rect b="b" l="l" r="r" t="t"/>
              <a:pathLst>
                <a:path extrusionOk="0" h="232410" w="915035">
                  <a:moveTo>
                    <a:pt x="7598" y="232188"/>
                  </a:moveTo>
                  <a:lnTo>
                    <a:pt x="3944" y="229730"/>
                  </a:lnTo>
                  <a:lnTo>
                    <a:pt x="1635" y="228177"/>
                  </a:lnTo>
                  <a:lnTo>
                    <a:pt x="671" y="227529"/>
                  </a:lnTo>
                  <a:lnTo>
                    <a:pt x="0" y="227077"/>
                  </a:lnTo>
                  <a:lnTo>
                    <a:pt x="556" y="226819"/>
                  </a:lnTo>
                  <a:lnTo>
                    <a:pt x="2338" y="226752"/>
                  </a:lnTo>
                  <a:lnTo>
                    <a:pt x="4121" y="226686"/>
                  </a:lnTo>
                  <a:lnTo>
                    <a:pt x="7634" y="226556"/>
                  </a:lnTo>
                  <a:lnTo>
                    <a:pt x="12878" y="226361"/>
                  </a:lnTo>
                  <a:lnTo>
                    <a:pt x="18810" y="226318"/>
                  </a:lnTo>
                  <a:lnTo>
                    <a:pt x="28741" y="226481"/>
                  </a:lnTo>
                  <a:lnTo>
                    <a:pt x="42671" y="226851"/>
                  </a:lnTo>
                  <a:lnTo>
                    <a:pt x="60599" y="227426"/>
                  </a:lnTo>
                  <a:lnTo>
                    <a:pt x="83171" y="228085"/>
                  </a:lnTo>
                  <a:lnTo>
                    <a:pt x="144177" y="229290"/>
                  </a:lnTo>
                  <a:lnTo>
                    <a:pt x="182611" y="229835"/>
                  </a:lnTo>
                  <a:lnTo>
                    <a:pt x="224719" y="230231"/>
                  </a:lnTo>
                  <a:lnTo>
                    <a:pt x="268885" y="230367"/>
                  </a:lnTo>
                  <a:lnTo>
                    <a:pt x="315111" y="230243"/>
                  </a:lnTo>
                  <a:lnTo>
                    <a:pt x="363395" y="229858"/>
                  </a:lnTo>
                  <a:lnTo>
                    <a:pt x="411568" y="229156"/>
                  </a:lnTo>
                  <a:lnTo>
                    <a:pt x="457460" y="228079"/>
                  </a:lnTo>
                  <a:lnTo>
                    <a:pt x="501069" y="226626"/>
                  </a:lnTo>
                  <a:lnTo>
                    <a:pt x="542396" y="224799"/>
                  </a:lnTo>
                  <a:lnTo>
                    <a:pt x="581110" y="222823"/>
                  </a:lnTo>
                  <a:lnTo>
                    <a:pt x="649708" y="219101"/>
                  </a:lnTo>
                  <a:lnTo>
                    <a:pt x="706859" y="215566"/>
                  </a:lnTo>
                  <a:lnTo>
                    <a:pt x="754530" y="211485"/>
                  </a:lnTo>
                  <a:lnTo>
                    <a:pt x="792910" y="206929"/>
                  </a:lnTo>
                  <a:lnTo>
                    <a:pt x="831432" y="201440"/>
                  </a:lnTo>
                  <a:lnTo>
                    <a:pt x="852591" y="196738"/>
                  </a:lnTo>
                  <a:lnTo>
                    <a:pt x="852329" y="195288"/>
                  </a:lnTo>
                  <a:lnTo>
                    <a:pt x="847077" y="193320"/>
                  </a:lnTo>
                  <a:lnTo>
                    <a:pt x="836835" y="190834"/>
                  </a:lnTo>
                  <a:lnTo>
                    <a:pt x="821604" y="187830"/>
                  </a:lnTo>
                </a:path>
                <a:path extrusionOk="0" h="232410" w="915035">
                  <a:moveTo>
                    <a:pt x="914519" y="15291"/>
                  </a:moveTo>
                  <a:lnTo>
                    <a:pt x="911441" y="6138"/>
                  </a:lnTo>
                  <a:lnTo>
                    <a:pt x="909726" y="1041"/>
                  </a:lnTo>
                  <a:lnTo>
                    <a:pt x="909376" y="0"/>
                  </a:lnTo>
                </a:path>
                <a:path extrusionOk="0" h="232410" w="915035">
                  <a:moveTo>
                    <a:pt x="913543" y="97511"/>
                  </a:moveTo>
                  <a:lnTo>
                    <a:pt x="910101" y="96994"/>
                  </a:lnTo>
                  <a:lnTo>
                    <a:pt x="906660" y="96478"/>
                  </a:lnTo>
                  <a:lnTo>
                    <a:pt x="903218" y="95960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0" name="Google Shape;730;p8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15023" y="2118294"/>
            <a:ext cx="159959" cy="9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8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25293" y="2047177"/>
            <a:ext cx="121060" cy="19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8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8471" y="2037298"/>
            <a:ext cx="209946" cy="177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3" name="Google Shape;733;p84"/>
          <p:cNvGrpSpPr/>
          <p:nvPr/>
        </p:nvGrpSpPr>
        <p:grpSpPr>
          <a:xfrm>
            <a:off x="3812583" y="2028920"/>
            <a:ext cx="278841" cy="194945"/>
            <a:chOff x="3812583" y="2028920"/>
            <a:chExt cx="278841" cy="194945"/>
          </a:xfrm>
        </p:grpSpPr>
        <p:pic>
          <p:nvPicPr>
            <p:cNvPr id="734" name="Google Shape;734;p8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812583" y="2075942"/>
              <a:ext cx="98381" cy="136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5" name="Google Shape;735;p84"/>
            <p:cNvSpPr/>
            <p:nvPr/>
          </p:nvSpPr>
          <p:spPr>
            <a:xfrm>
              <a:off x="3946009" y="2028920"/>
              <a:ext cx="145415" cy="194945"/>
            </a:xfrm>
            <a:custGeom>
              <a:rect b="b" l="l" r="r" t="t"/>
              <a:pathLst>
                <a:path extrusionOk="0" h="194944" w="145414">
                  <a:moveTo>
                    <a:pt x="7610" y="120263"/>
                  </a:moveTo>
                  <a:lnTo>
                    <a:pt x="3050" y="117100"/>
                  </a:lnTo>
                  <a:lnTo>
                    <a:pt x="594" y="114559"/>
                  </a:lnTo>
                  <a:lnTo>
                    <a:pt x="243" y="112639"/>
                  </a:lnTo>
                  <a:lnTo>
                    <a:pt x="0" y="111301"/>
                  </a:lnTo>
                  <a:lnTo>
                    <a:pt x="1016" y="109955"/>
                  </a:lnTo>
                  <a:lnTo>
                    <a:pt x="48534" y="98464"/>
                  </a:lnTo>
                  <a:lnTo>
                    <a:pt x="63577" y="96176"/>
                  </a:lnTo>
                </a:path>
                <a:path extrusionOk="0" h="194944" w="145414">
                  <a:moveTo>
                    <a:pt x="142051" y="112220"/>
                  </a:moveTo>
                  <a:lnTo>
                    <a:pt x="143904" y="73426"/>
                  </a:lnTo>
                  <a:lnTo>
                    <a:pt x="145015" y="39261"/>
                  </a:lnTo>
                  <a:lnTo>
                    <a:pt x="144958" y="31483"/>
                  </a:lnTo>
                  <a:lnTo>
                    <a:pt x="144644" y="24595"/>
                  </a:lnTo>
                  <a:lnTo>
                    <a:pt x="144329" y="17708"/>
                  </a:lnTo>
                  <a:lnTo>
                    <a:pt x="143465" y="12145"/>
                  </a:lnTo>
                  <a:lnTo>
                    <a:pt x="142052" y="7908"/>
                  </a:lnTo>
                  <a:lnTo>
                    <a:pt x="140640" y="3670"/>
                  </a:lnTo>
                  <a:lnTo>
                    <a:pt x="139319" y="1034"/>
                  </a:lnTo>
                  <a:lnTo>
                    <a:pt x="138089" y="0"/>
                  </a:lnTo>
                  <a:lnTo>
                    <a:pt x="137241" y="2671"/>
                  </a:lnTo>
                  <a:lnTo>
                    <a:pt x="136539" y="12237"/>
                  </a:lnTo>
                  <a:lnTo>
                    <a:pt x="135986" y="28697"/>
                  </a:lnTo>
                  <a:lnTo>
                    <a:pt x="135579" y="52051"/>
                  </a:lnTo>
                  <a:lnTo>
                    <a:pt x="134855" y="91675"/>
                  </a:lnTo>
                  <a:lnTo>
                    <a:pt x="133698" y="128623"/>
                  </a:lnTo>
                  <a:lnTo>
                    <a:pt x="132108" y="162894"/>
                  </a:lnTo>
                  <a:lnTo>
                    <a:pt x="130085" y="194490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6" name="Google Shape;736;p84"/>
          <p:cNvGrpSpPr/>
          <p:nvPr/>
        </p:nvGrpSpPr>
        <p:grpSpPr>
          <a:xfrm>
            <a:off x="4520609" y="1996170"/>
            <a:ext cx="231976" cy="200253"/>
            <a:chOff x="4520609" y="1996170"/>
            <a:chExt cx="231976" cy="200253"/>
          </a:xfrm>
        </p:grpSpPr>
        <p:pic>
          <p:nvPicPr>
            <p:cNvPr id="737" name="Google Shape;737;p8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520609" y="2091556"/>
              <a:ext cx="97014" cy="1048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8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38150" y="1996170"/>
              <a:ext cx="114435" cy="1895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Google Shape;739;p84"/>
          <p:cNvGrpSpPr/>
          <p:nvPr/>
        </p:nvGrpSpPr>
        <p:grpSpPr>
          <a:xfrm>
            <a:off x="4921755" y="1982989"/>
            <a:ext cx="580493" cy="294336"/>
            <a:chOff x="4921755" y="1982989"/>
            <a:chExt cx="580493" cy="294336"/>
          </a:xfrm>
        </p:grpSpPr>
        <p:sp>
          <p:nvSpPr>
            <p:cNvPr id="740" name="Google Shape;740;p84"/>
            <p:cNvSpPr/>
            <p:nvPr/>
          </p:nvSpPr>
          <p:spPr>
            <a:xfrm>
              <a:off x="4921755" y="2044280"/>
              <a:ext cx="123825" cy="233045"/>
            </a:xfrm>
            <a:custGeom>
              <a:rect b="b" l="l" r="r" t="t"/>
              <a:pathLst>
                <a:path extrusionOk="0" h="233044" w="123825">
                  <a:moveTo>
                    <a:pt x="42094" y="15864"/>
                  </a:moveTo>
                  <a:lnTo>
                    <a:pt x="48770" y="7239"/>
                  </a:lnTo>
                  <a:lnTo>
                    <a:pt x="53509" y="2259"/>
                  </a:lnTo>
                  <a:lnTo>
                    <a:pt x="56313" y="927"/>
                  </a:lnTo>
                  <a:lnTo>
                    <a:pt x="58267" y="0"/>
                  </a:lnTo>
                  <a:lnTo>
                    <a:pt x="59424" y="5118"/>
                  </a:lnTo>
                  <a:lnTo>
                    <a:pt x="59787" y="16282"/>
                  </a:lnTo>
                  <a:lnTo>
                    <a:pt x="59593" y="25895"/>
                  </a:lnTo>
                  <a:lnTo>
                    <a:pt x="58467" y="37987"/>
                  </a:lnTo>
                  <a:lnTo>
                    <a:pt x="56408" y="52558"/>
                  </a:lnTo>
                  <a:lnTo>
                    <a:pt x="53416" y="69608"/>
                  </a:lnTo>
                  <a:lnTo>
                    <a:pt x="49928" y="88227"/>
                  </a:lnTo>
                  <a:lnTo>
                    <a:pt x="46378" y="107502"/>
                  </a:lnTo>
                  <a:lnTo>
                    <a:pt x="39092" y="148024"/>
                  </a:lnTo>
                  <a:lnTo>
                    <a:pt x="31234" y="199489"/>
                  </a:lnTo>
                  <a:lnTo>
                    <a:pt x="29916" y="232955"/>
                  </a:lnTo>
                  <a:lnTo>
                    <a:pt x="32863" y="232080"/>
                  </a:lnTo>
                  <a:lnTo>
                    <a:pt x="50488" y="187111"/>
                  </a:lnTo>
                  <a:lnTo>
                    <a:pt x="53038" y="165444"/>
                  </a:lnTo>
                  <a:lnTo>
                    <a:pt x="52889" y="155035"/>
                  </a:lnTo>
                  <a:lnTo>
                    <a:pt x="35134" y="115801"/>
                  </a:lnTo>
                  <a:lnTo>
                    <a:pt x="7946" y="104094"/>
                  </a:lnTo>
                  <a:lnTo>
                    <a:pt x="3972" y="105170"/>
                  </a:lnTo>
                  <a:lnTo>
                    <a:pt x="0" y="106246"/>
                  </a:lnTo>
                  <a:lnTo>
                    <a:pt x="54" y="107536"/>
                  </a:lnTo>
                  <a:lnTo>
                    <a:pt x="4135" y="109039"/>
                  </a:lnTo>
                  <a:lnTo>
                    <a:pt x="8217" y="110543"/>
                  </a:lnTo>
                  <a:lnTo>
                    <a:pt x="15924" y="111297"/>
                  </a:lnTo>
                  <a:lnTo>
                    <a:pt x="27257" y="111302"/>
                  </a:lnTo>
                  <a:lnTo>
                    <a:pt x="35770" y="111118"/>
                  </a:lnTo>
                  <a:lnTo>
                    <a:pt x="44309" y="110556"/>
                  </a:lnTo>
                  <a:lnTo>
                    <a:pt x="52874" y="109616"/>
                  </a:lnTo>
                  <a:lnTo>
                    <a:pt x="61465" y="108300"/>
                  </a:lnTo>
                  <a:lnTo>
                    <a:pt x="74847" y="106073"/>
                  </a:lnTo>
                  <a:lnTo>
                    <a:pt x="89616" y="103831"/>
                  </a:lnTo>
                  <a:lnTo>
                    <a:pt x="105771" y="101573"/>
                  </a:lnTo>
                  <a:lnTo>
                    <a:pt x="123314" y="99299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1" name="Google Shape;741;p8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058887" y="1982989"/>
              <a:ext cx="443361" cy="1996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2" name="Google Shape;742;p84"/>
          <p:cNvSpPr/>
          <p:nvPr/>
        </p:nvSpPr>
        <p:spPr>
          <a:xfrm>
            <a:off x="5698956" y="1962588"/>
            <a:ext cx="464820" cy="214629"/>
          </a:xfrm>
          <a:custGeom>
            <a:rect b="b" l="l" r="r" t="t"/>
            <a:pathLst>
              <a:path extrusionOk="0" h="214630" w="464820">
                <a:moveTo>
                  <a:pt x="0" y="142585"/>
                </a:moveTo>
                <a:lnTo>
                  <a:pt x="302" y="140299"/>
                </a:lnTo>
                <a:lnTo>
                  <a:pt x="462" y="139083"/>
                </a:lnTo>
                <a:lnTo>
                  <a:pt x="481" y="138936"/>
                </a:lnTo>
                <a:lnTo>
                  <a:pt x="515" y="139161"/>
                </a:lnTo>
                <a:lnTo>
                  <a:pt x="541" y="139922"/>
                </a:lnTo>
                <a:lnTo>
                  <a:pt x="568" y="140684"/>
                </a:lnTo>
                <a:lnTo>
                  <a:pt x="1509" y="186235"/>
                </a:lnTo>
                <a:lnTo>
                  <a:pt x="1526" y="199240"/>
                </a:lnTo>
                <a:lnTo>
                  <a:pt x="2662" y="204040"/>
                </a:lnTo>
                <a:lnTo>
                  <a:pt x="4919" y="200633"/>
                </a:lnTo>
                <a:lnTo>
                  <a:pt x="7247" y="197119"/>
                </a:lnTo>
                <a:lnTo>
                  <a:pt x="10845" y="191690"/>
                </a:lnTo>
                <a:lnTo>
                  <a:pt x="34337" y="156715"/>
                </a:lnTo>
                <a:lnTo>
                  <a:pt x="58153" y="126388"/>
                </a:lnTo>
                <a:lnTo>
                  <a:pt x="60908" y="123746"/>
                </a:lnTo>
                <a:lnTo>
                  <a:pt x="62508" y="124446"/>
                </a:lnTo>
                <a:lnTo>
                  <a:pt x="62950" y="128487"/>
                </a:lnTo>
                <a:lnTo>
                  <a:pt x="63394" y="132527"/>
                </a:lnTo>
                <a:lnTo>
                  <a:pt x="63323" y="139680"/>
                </a:lnTo>
                <a:lnTo>
                  <a:pt x="62739" y="149945"/>
                </a:lnTo>
                <a:lnTo>
                  <a:pt x="62335" y="157500"/>
                </a:lnTo>
                <a:lnTo>
                  <a:pt x="61998" y="164768"/>
                </a:lnTo>
                <a:lnTo>
                  <a:pt x="61728" y="171750"/>
                </a:lnTo>
                <a:lnTo>
                  <a:pt x="61525" y="178444"/>
                </a:lnTo>
                <a:lnTo>
                  <a:pt x="61300" y="187179"/>
                </a:lnTo>
                <a:lnTo>
                  <a:pt x="61489" y="193685"/>
                </a:lnTo>
                <a:lnTo>
                  <a:pt x="62095" y="197962"/>
                </a:lnTo>
                <a:lnTo>
                  <a:pt x="62700" y="202238"/>
                </a:lnTo>
                <a:lnTo>
                  <a:pt x="64896" y="203979"/>
                </a:lnTo>
                <a:lnTo>
                  <a:pt x="68681" y="203185"/>
                </a:lnTo>
                <a:lnTo>
                  <a:pt x="72467" y="202392"/>
                </a:lnTo>
                <a:lnTo>
                  <a:pt x="97698" y="170644"/>
                </a:lnTo>
                <a:lnTo>
                  <a:pt x="117030" y="137601"/>
                </a:lnTo>
                <a:lnTo>
                  <a:pt x="117362" y="136988"/>
                </a:lnTo>
                <a:lnTo>
                  <a:pt x="117694" y="136375"/>
                </a:lnTo>
                <a:lnTo>
                  <a:pt x="117777" y="136557"/>
                </a:lnTo>
                <a:lnTo>
                  <a:pt x="117611" y="137534"/>
                </a:lnTo>
                <a:lnTo>
                  <a:pt x="117445" y="138511"/>
                </a:lnTo>
                <a:lnTo>
                  <a:pt x="116393" y="144716"/>
                </a:lnTo>
                <a:lnTo>
                  <a:pt x="111515" y="187226"/>
                </a:lnTo>
                <a:lnTo>
                  <a:pt x="111497" y="196512"/>
                </a:lnTo>
                <a:lnTo>
                  <a:pt x="113495" y="203467"/>
                </a:lnTo>
                <a:lnTo>
                  <a:pt x="117512" y="208089"/>
                </a:lnTo>
                <a:lnTo>
                  <a:pt x="121528" y="212712"/>
                </a:lnTo>
                <a:lnTo>
                  <a:pt x="126584" y="214338"/>
                </a:lnTo>
                <a:lnTo>
                  <a:pt x="132678" y="212968"/>
                </a:lnTo>
                <a:lnTo>
                  <a:pt x="138772" y="211598"/>
                </a:lnTo>
                <a:lnTo>
                  <a:pt x="163540" y="179720"/>
                </a:lnTo>
                <a:lnTo>
                  <a:pt x="180486" y="140735"/>
                </a:lnTo>
                <a:lnTo>
                  <a:pt x="181912" y="136678"/>
                </a:lnTo>
                <a:lnTo>
                  <a:pt x="182072" y="136223"/>
                </a:lnTo>
                <a:lnTo>
                  <a:pt x="182232" y="135769"/>
                </a:lnTo>
                <a:lnTo>
                  <a:pt x="182166" y="136513"/>
                </a:lnTo>
                <a:lnTo>
                  <a:pt x="182069" y="137162"/>
                </a:lnTo>
                <a:lnTo>
                  <a:pt x="181202" y="142946"/>
                </a:lnTo>
                <a:lnTo>
                  <a:pt x="179565" y="153866"/>
                </a:lnTo>
                <a:lnTo>
                  <a:pt x="176862" y="187314"/>
                </a:lnTo>
                <a:lnTo>
                  <a:pt x="177498" y="192684"/>
                </a:lnTo>
                <a:lnTo>
                  <a:pt x="178869" y="196595"/>
                </a:lnTo>
                <a:lnTo>
                  <a:pt x="180800" y="202103"/>
                </a:lnTo>
                <a:lnTo>
                  <a:pt x="186024" y="202789"/>
                </a:lnTo>
                <a:lnTo>
                  <a:pt x="194541" y="198654"/>
                </a:lnTo>
              </a:path>
              <a:path extrusionOk="0" h="214630" w="464820">
                <a:moveTo>
                  <a:pt x="181673" y="65218"/>
                </a:moveTo>
                <a:lnTo>
                  <a:pt x="173059" y="47604"/>
                </a:lnTo>
                <a:lnTo>
                  <a:pt x="174045" y="48621"/>
                </a:lnTo>
                <a:lnTo>
                  <a:pt x="175456" y="50076"/>
                </a:lnTo>
                <a:lnTo>
                  <a:pt x="179895" y="54653"/>
                </a:lnTo>
                <a:lnTo>
                  <a:pt x="187360" y="62351"/>
                </a:lnTo>
              </a:path>
              <a:path extrusionOk="0" h="214630" w="464820">
                <a:moveTo>
                  <a:pt x="227706" y="129204"/>
                </a:moveTo>
                <a:lnTo>
                  <a:pt x="237442" y="170808"/>
                </a:lnTo>
                <a:lnTo>
                  <a:pt x="238399" y="185001"/>
                </a:lnTo>
                <a:lnTo>
                  <a:pt x="239420" y="192538"/>
                </a:lnTo>
                <a:lnTo>
                  <a:pt x="240505" y="193421"/>
                </a:lnTo>
                <a:lnTo>
                  <a:pt x="241862" y="192613"/>
                </a:lnTo>
                <a:lnTo>
                  <a:pt x="244303" y="188865"/>
                </a:lnTo>
                <a:lnTo>
                  <a:pt x="247829" y="182176"/>
                </a:lnTo>
                <a:lnTo>
                  <a:pt x="252440" y="172547"/>
                </a:lnTo>
                <a:lnTo>
                  <a:pt x="257424" y="162025"/>
                </a:lnTo>
                <a:lnTo>
                  <a:pt x="262068" y="152658"/>
                </a:lnTo>
                <a:lnTo>
                  <a:pt x="286029" y="116410"/>
                </a:lnTo>
                <a:lnTo>
                  <a:pt x="296266" y="108592"/>
                </a:lnTo>
                <a:lnTo>
                  <a:pt x="300532" y="108989"/>
                </a:lnTo>
                <a:lnTo>
                  <a:pt x="304797" y="109385"/>
                </a:lnTo>
                <a:lnTo>
                  <a:pt x="311590" y="148155"/>
                </a:lnTo>
                <a:lnTo>
                  <a:pt x="312183" y="180657"/>
                </a:lnTo>
                <a:lnTo>
                  <a:pt x="312154" y="187383"/>
                </a:lnTo>
                <a:lnTo>
                  <a:pt x="312021" y="191722"/>
                </a:lnTo>
              </a:path>
              <a:path extrusionOk="0" h="214630" w="464820">
                <a:moveTo>
                  <a:pt x="321001" y="13461"/>
                </a:moveTo>
                <a:lnTo>
                  <a:pt x="320236" y="9509"/>
                </a:lnTo>
                <a:lnTo>
                  <a:pt x="320657" y="5922"/>
                </a:lnTo>
                <a:lnTo>
                  <a:pt x="322263" y="2700"/>
                </a:lnTo>
                <a:lnTo>
                  <a:pt x="323351" y="517"/>
                </a:lnTo>
                <a:lnTo>
                  <a:pt x="324954" y="0"/>
                </a:lnTo>
                <a:lnTo>
                  <a:pt x="327072" y="1149"/>
                </a:lnTo>
                <a:lnTo>
                  <a:pt x="329190" y="2297"/>
                </a:lnTo>
                <a:lnTo>
                  <a:pt x="337998" y="40300"/>
                </a:lnTo>
                <a:lnTo>
                  <a:pt x="340747" y="65468"/>
                </a:lnTo>
                <a:lnTo>
                  <a:pt x="341758" y="71967"/>
                </a:lnTo>
                <a:lnTo>
                  <a:pt x="342247" y="70256"/>
                </a:lnTo>
                <a:lnTo>
                  <a:pt x="342737" y="68545"/>
                </a:lnTo>
                <a:lnTo>
                  <a:pt x="343960" y="64268"/>
                </a:lnTo>
                <a:lnTo>
                  <a:pt x="345918" y="57425"/>
                </a:lnTo>
                <a:lnTo>
                  <a:pt x="347875" y="50582"/>
                </a:lnTo>
                <a:lnTo>
                  <a:pt x="350251" y="43439"/>
                </a:lnTo>
                <a:lnTo>
                  <a:pt x="353043" y="35998"/>
                </a:lnTo>
                <a:lnTo>
                  <a:pt x="355836" y="28556"/>
                </a:lnTo>
                <a:lnTo>
                  <a:pt x="377114" y="1091"/>
                </a:lnTo>
                <a:lnTo>
                  <a:pt x="378945" y="2231"/>
                </a:lnTo>
                <a:lnTo>
                  <a:pt x="380776" y="3371"/>
                </a:lnTo>
                <a:lnTo>
                  <a:pt x="382696" y="10093"/>
                </a:lnTo>
                <a:lnTo>
                  <a:pt x="384706" y="22397"/>
                </a:lnTo>
                <a:lnTo>
                  <a:pt x="386715" y="34702"/>
                </a:lnTo>
                <a:lnTo>
                  <a:pt x="388058" y="42385"/>
                </a:lnTo>
                <a:lnTo>
                  <a:pt x="388735" y="45444"/>
                </a:lnTo>
                <a:lnTo>
                  <a:pt x="389411" y="48505"/>
                </a:lnTo>
                <a:lnTo>
                  <a:pt x="391629" y="47563"/>
                </a:lnTo>
                <a:lnTo>
                  <a:pt x="395387" y="42617"/>
                </a:lnTo>
                <a:lnTo>
                  <a:pt x="399145" y="37671"/>
                </a:lnTo>
                <a:lnTo>
                  <a:pt x="402527" y="32574"/>
                </a:lnTo>
                <a:lnTo>
                  <a:pt x="405532" y="27325"/>
                </a:lnTo>
                <a:lnTo>
                  <a:pt x="408539" y="22075"/>
                </a:lnTo>
                <a:lnTo>
                  <a:pt x="411427" y="18258"/>
                </a:lnTo>
                <a:lnTo>
                  <a:pt x="414197" y="15871"/>
                </a:lnTo>
                <a:lnTo>
                  <a:pt x="416967" y="13485"/>
                </a:lnTo>
                <a:lnTo>
                  <a:pt x="419663" y="12478"/>
                </a:lnTo>
                <a:lnTo>
                  <a:pt x="422284" y="12850"/>
                </a:lnTo>
                <a:lnTo>
                  <a:pt x="424905" y="13222"/>
                </a:lnTo>
                <a:lnTo>
                  <a:pt x="427414" y="15739"/>
                </a:lnTo>
                <a:lnTo>
                  <a:pt x="429811" y="20402"/>
                </a:lnTo>
                <a:lnTo>
                  <a:pt x="432207" y="25064"/>
                </a:lnTo>
                <a:lnTo>
                  <a:pt x="455235" y="41196"/>
                </a:lnTo>
                <a:lnTo>
                  <a:pt x="464391" y="41015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3" name="Google Shape;743;p84"/>
          <p:cNvGrpSpPr/>
          <p:nvPr/>
        </p:nvGrpSpPr>
        <p:grpSpPr>
          <a:xfrm>
            <a:off x="6355311" y="1970862"/>
            <a:ext cx="437567" cy="207986"/>
            <a:chOff x="6355311" y="1970862"/>
            <a:chExt cx="437567" cy="207986"/>
          </a:xfrm>
        </p:grpSpPr>
        <p:pic>
          <p:nvPicPr>
            <p:cNvPr id="744" name="Google Shape;744;p8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355311" y="1970862"/>
              <a:ext cx="104584" cy="207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5" name="Google Shape;745;p8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483061" y="2042895"/>
              <a:ext cx="309817" cy="135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6" name="Google Shape;746;p84"/>
          <p:cNvGrpSpPr/>
          <p:nvPr/>
        </p:nvGrpSpPr>
        <p:grpSpPr>
          <a:xfrm>
            <a:off x="7092212" y="1989558"/>
            <a:ext cx="641187" cy="318314"/>
            <a:chOff x="7092212" y="1989558"/>
            <a:chExt cx="641187" cy="318314"/>
          </a:xfrm>
        </p:grpSpPr>
        <p:sp>
          <p:nvSpPr>
            <p:cNvPr id="747" name="Google Shape;747;p84"/>
            <p:cNvSpPr/>
            <p:nvPr/>
          </p:nvSpPr>
          <p:spPr>
            <a:xfrm>
              <a:off x="7092212" y="2002090"/>
              <a:ext cx="244475" cy="179070"/>
            </a:xfrm>
            <a:custGeom>
              <a:rect b="b" l="l" r="r" t="t"/>
              <a:pathLst>
                <a:path extrusionOk="0" h="179069" w="244475">
                  <a:moveTo>
                    <a:pt x="47070" y="75352"/>
                  </a:moveTo>
                  <a:lnTo>
                    <a:pt x="13368" y="98678"/>
                  </a:lnTo>
                  <a:lnTo>
                    <a:pt x="629" y="134836"/>
                  </a:lnTo>
                  <a:lnTo>
                    <a:pt x="0" y="145278"/>
                  </a:lnTo>
                  <a:lnTo>
                    <a:pt x="972" y="155196"/>
                  </a:lnTo>
                  <a:lnTo>
                    <a:pt x="35489" y="179048"/>
                  </a:lnTo>
                  <a:lnTo>
                    <a:pt x="46341" y="176786"/>
                  </a:lnTo>
                  <a:lnTo>
                    <a:pt x="81155" y="156164"/>
                  </a:lnTo>
                  <a:lnTo>
                    <a:pt x="109415" y="121788"/>
                  </a:lnTo>
                  <a:lnTo>
                    <a:pt x="127863" y="85819"/>
                  </a:lnTo>
                  <a:lnTo>
                    <a:pt x="137721" y="44198"/>
                  </a:lnTo>
                  <a:lnTo>
                    <a:pt x="137948" y="35499"/>
                  </a:lnTo>
                  <a:lnTo>
                    <a:pt x="137570" y="27702"/>
                  </a:lnTo>
                  <a:lnTo>
                    <a:pt x="126436" y="1494"/>
                  </a:lnTo>
                  <a:lnTo>
                    <a:pt x="123256" y="0"/>
                  </a:lnTo>
                  <a:lnTo>
                    <a:pt x="104818" y="38880"/>
                  </a:lnTo>
                  <a:lnTo>
                    <a:pt x="94302" y="84576"/>
                  </a:lnTo>
                  <a:lnTo>
                    <a:pt x="89766" y="129548"/>
                  </a:lnTo>
                  <a:lnTo>
                    <a:pt x="89728" y="138998"/>
                  </a:lnTo>
                  <a:lnTo>
                    <a:pt x="89978" y="151087"/>
                  </a:lnTo>
                  <a:lnTo>
                    <a:pt x="91897" y="158811"/>
                  </a:lnTo>
                  <a:lnTo>
                    <a:pt x="95478" y="162173"/>
                  </a:lnTo>
                  <a:lnTo>
                    <a:pt x="99060" y="165534"/>
                  </a:lnTo>
                  <a:lnTo>
                    <a:pt x="134874" y="131591"/>
                  </a:lnTo>
                  <a:lnTo>
                    <a:pt x="161072" y="94451"/>
                  </a:lnTo>
                  <a:lnTo>
                    <a:pt x="165866" y="87365"/>
                  </a:lnTo>
                  <a:lnTo>
                    <a:pt x="169046" y="83089"/>
                  </a:lnTo>
                  <a:lnTo>
                    <a:pt x="170611" y="81625"/>
                  </a:lnTo>
                  <a:lnTo>
                    <a:pt x="171593" y="82292"/>
                  </a:lnTo>
                  <a:lnTo>
                    <a:pt x="172191" y="86493"/>
                  </a:lnTo>
                  <a:lnTo>
                    <a:pt x="172404" y="94225"/>
                  </a:lnTo>
                  <a:lnTo>
                    <a:pt x="172232" y="105491"/>
                  </a:lnTo>
                  <a:lnTo>
                    <a:pt x="172057" y="117669"/>
                  </a:lnTo>
                  <a:lnTo>
                    <a:pt x="178197" y="157697"/>
                  </a:lnTo>
                  <a:lnTo>
                    <a:pt x="191705" y="163490"/>
                  </a:lnTo>
                  <a:lnTo>
                    <a:pt x="197240" y="161778"/>
                  </a:lnTo>
                  <a:lnTo>
                    <a:pt x="220794" y="131133"/>
                  </a:lnTo>
                  <a:lnTo>
                    <a:pt x="225371" y="91690"/>
                  </a:lnTo>
                  <a:lnTo>
                    <a:pt x="223141" y="86084"/>
                  </a:lnTo>
                  <a:lnTo>
                    <a:pt x="218666" y="82844"/>
                  </a:lnTo>
                  <a:lnTo>
                    <a:pt x="214191" y="79604"/>
                  </a:lnTo>
                  <a:lnTo>
                    <a:pt x="178274" y="105340"/>
                  </a:lnTo>
                  <a:lnTo>
                    <a:pt x="165011" y="143779"/>
                  </a:lnTo>
                  <a:lnTo>
                    <a:pt x="164720" y="150374"/>
                  </a:lnTo>
                  <a:lnTo>
                    <a:pt x="165298" y="156283"/>
                  </a:lnTo>
                  <a:lnTo>
                    <a:pt x="166642" y="163703"/>
                  </a:lnTo>
                  <a:lnTo>
                    <a:pt x="170708" y="168322"/>
                  </a:lnTo>
                  <a:lnTo>
                    <a:pt x="177497" y="170140"/>
                  </a:lnTo>
                  <a:lnTo>
                    <a:pt x="184293" y="171959"/>
                  </a:lnTo>
                  <a:lnTo>
                    <a:pt x="191248" y="170341"/>
                  </a:lnTo>
                  <a:lnTo>
                    <a:pt x="220889" y="139863"/>
                  </a:lnTo>
                  <a:lnTo>
                    <a:pt x="231987" y="113967"/>
                  </a:lnTo>
                  <a:lnTo>
                    <a:pt x="232257" y="112841"/>
                  </a:lnTo>
                  <a:lnTo>
                    <a:pt x="232292" y="112692"/>
                  </a:lnTo>
                  <a:lnTo>
                    <a:pt x="232216" y="113166"/>
                  </a:lnTo>
                  <a:lnTo>
                    <a:pt x="232139" y="113571"/>
                  </a:lnTo>
                  <a:lnTo>
                    <a:pt x="231398" y="117618"/>
                  </a:lnTo>
                  <a:lnTo>
                    <a:pt x="229999" y="125308"/>
                  </a:lnTo>
                  <a:lnTo>
                    <a:pt x="228593" y="132998"/>
                  </a:lnTo>
                  <a:lnTo>
                    <a:pt x="227747" y="140113"/>
                  </a:lnTo>
                  <a:lnTo>
                    <a:pt x="227457" y="146651"/>
                  </a:lnTo>
                  <a:lnTo>
                    <a:pt x="227166" y="153191"/>
                  </a:lnTo>
                  <a:lnTo>
                    <a:pt x="227699" y="158169"/>
                  </a:lnTo>
                  <a:lnTo>
                    <a:pt x="229050" y="161586"/>
                  </a:lnTo>
                  <a:lnTo>
                    <a:pt x="230948" y="166394"/>
                  </a:lnTo>
                  <a:lnTo>
                    <a:pt x="236081" y="166334"/>
                  </a:lnTo>
                  <a:lnTo>
                    <a:pt x="244435" y="161406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48" name="Google Shape;748;p8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342771" y="1989558"/>
              <a:ext cx="390628" cy="3183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49" name="Google Shape;749;p8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72446" y="2905778"/>
            <a:ext cx="129072" cy="21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8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339342" y="2972660"/>
            <a:ext cx="154466" cy="113696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84"/>
          <p:cNvSpPr/>
          <p:nvPr/>
        </p:nvSpPr>
        <p:spPr>
          <a:xfrm>
            <a:off x="1898931" y="2936947"/>
            <a:ext cx="7620" cy="151765"/>
          </a:xfrm>
          <a:custGeom>
            <a:rect b="b" l="l" r="r" t="t"/>
            <a:pathLst>
              <a:path extrusionOk="0" h="151764" w="7619">
                <a:moveTo>
                  <a:pt x="0" y="36354"/>
                </a:moveTo>
                <a:lnTo>
                  <a:pt x="6176" y="4006"/>
                </a:lnTo>
                <a:lnTo>
                  <a:pt x="6628" y="849"/>
                </a:lnTo>
                <a:lnTo>
                  <a:pt x="6689" y="424"/>
                </a:lnTo>
                <a:lnTo>
                  <a:pt x="6749" y="0"/>
                </a:lnTo>
                <a:lnTo>
                  <a:pt x="6812" y="490"/>
                </a:lnTo>
                <a:lnTo>
                  <a:pt x="6833" y="958"/>
                </a:lnTo>
                <a:lnTo>
                  <a:pt x="6992" y="4443"/>
                </a:lnTo>
                <a:lnTo>
                  <a:pt x="7287" y="10943"/>
                </a:lnTo>
                <a:lnTo>
                  <a:pt x="7441" y="24938"/>
                </a:lnTo>
                <a:lnTo>
                  <a:pt x="7274" y="53041"/>
                </a:lnTo>
                <a:lnTo>
                  <a:pt x="6785" y="95252"/>
                </a:lnTo>
                <a:lnTo>
                  <a:pt x="5975" y="151572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8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592566" y="2858779"/>
            <a:ext cx="111927" cy="1913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84"/>
          <p:cNvGrpSpPr/>
          <p:nvPr/>
        </p:nvGrpSpPr>
        <p:grpSpPr>
          <a:xfrm>
            <a:off x="2019871" y="2792837"/>
            <a:ext cx="448223" cy="447675"/>
            <a:chOff x="2019871" y="2792837"/>
            <a:chExt cx="448223" cy="447675"/>
          </a:xfrm>
        </p:grpSpPr>
        <p:sp>
          <p:nvSpPr>
            <p:cNvPr id="754" name="Google Shape;754;p84"/>
            <p:cNvSpPr/>
            <p:nvPr/>
          </p:nvSpPr>
          <p:spPr>
            <a:xfrm>
              <a:off x="2019871" y="3032863"/>
              <a:ext cx="21590" cy="80010"/>
            </a:xfrm>
            <a:custGeom>
              <a:rect b="b" l="l" r="r" t="t"/>
              <a:pathLst>
                <a:path extrusionOk="0" h="80010" w="21589">
                  <a:moveTo>
                    <a:pt x="20562" y="18630"/>
                  </a:moveTo>
                  <a:lnTo>
                    <a:pt x="20797" y="6847"/>
                  </a:lnTo>
                  <a:lnTo>
                    <a:pt x="20920" y="732"/>
                  </a:lnTo>
                  <a:lnTo>
                    <a:pt x="20929" y="285"/>
                  </a:lnTo>
                  <a:lnTo>
                    <a:pt x="20937" y="0"/>
                  </a:lnTo>
                  <a:lnTo>
                    <a:pt x="20940" y="328"/>
                  </a:lnTo>
                  <a:lnTo>
                    <a:pt x="20946" y="2380"/>
                  </a:lnTo>
                  <a:lnTo>
                    <a:pt x="20958" y="6277"/>
                  </a:lnTo>
                  <a:lnTo>
                    <a:pt x="20970" y="10174"/>
                  </a:lnTo>
                  <a:lnTo>
                    <a:pt x="20056" y="16254"/>
                  </a:lnTo>
                  <a:lnTo>
                    <a:pt x="18215" y="24519"/>
                  </a:lnTo>
                  <a:lnTo>
                    <a:pt x="15572" y="34727"/>
                  </a:lnTo>
                  <a:lnTo>
                    <a:pt x="11654" y="47329"/>
                  </a:lnTo>
                  <a:lnTo>
                    <a:pt x="6464" y="62325"/>
                  </a:lnTo>
                  <a:lnTo>
                    <a:pt x="0" y="7971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5" name="Google Shape;755;p8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2189108" y="2908644"/>
              <a:ext cx="141920" cy="168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6" name="Google Shape;756;p8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392364" y="3017210"/>
              <a:ext cx="75730" cy="939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7" name="Google Shape;757;p84"/>
            <p:cNvSpPr/>
            <p:nvPr/>
          </p:nvSpPr>
          <p:spPr>
            <a:xfrm>
              <a:off x="2055490" y="2792837"/>
              <a:ext cx="367665" cy="447675"/>
            </a:xfrm>
            <a:custGeom>
              <a:rect b="b" l="l" r="r" t="t"/>
              <a:pathLst>
                <a:path extrusionOk="0" h="447675" w="367664">
                  <a:moveTo>
                    <a:pt x="305182" y="158389"/>
                  </a:moveTo>
                  <a:lnTo>
                    <a:pt x="305837" y="103941"/>
                  </a:lnTo>
                  <a:lnTo>
                    <a:pt x="302846" y="63568"/>
                  </a:lnTo>
                  <a:lnTo>
                    <a:pt x="282231" y="27942"/>
                  </a:lnTo>
                  <a:lnTo>
                    <a:pt x="240457" y="4354"/>
                  </a:lnTo>
                  <a:lnTo>
                    <a:pt x="206320" y="0"/>
                  </a:lnTo>
                  <a:lnTo>
                    <a:pt x="193910" y="639"/>
                  </a:lnTo>
                  <a:lnTo>
                    <a:pt x="155022" y="9865"/>
                  </a:lnTo>
                  <a:lnTo>
                    <a:pt x="117122" y="32433"/>
                  </a:lnTo>
                  <a:lnTo>
                    <a:pt x="80280" y="67198"/>
                  </a:lnTo>
                  <a:lnTo>
                    <a:pt x="47084" y="111701"/>
                  </a:lnTo>
                  <a:lnTo>
                    <a:pt x="28755" y="145468"/>
                  </a:lnTo>
                  <a:lnTo>
                    <a:pt x="15279" y="181376"/>
                  </a:lnTo>
                  <a:lnTo>
                    <a:pt x="6720" y="218976"/>
                  </a:lnTo>
                  <a:lnTo>
                    <a:pt x="429" y="275484"/>
                  </a:lnTo>
                  <a:lnTo>
                    <a:pt x="0" y="294043"/>
                  </a:lnTo>
                  <a:lnTo>
                    <a:pt x="421" y="312161"/>
                  </a:lnTo>
                  <a:lnTo>
                    <a:pt x="7199" y="363468"/>
                  </a:lnTo>
                  <a:lnTo>
                    <a:pt x="27265" y="405111"/>
                  </a:lnTo>
                  <a:lnTo>
                    <a:pt x="62657" y="433107"/>
                  </a:lnTo>
                  <a:lnTo>
                    <a:pt x="111172" y="445824"/>
                  </a:lnTo>
                  <a:lnTo>
                    <a:pt x="128432" y="447171"/>
                  </a:lnTo>
                  <a:lnTo>
                    <a:pt x="146125" y="447102"/>
                  </a:lnTo>
                  <a:lnTo>
                    <a:pt x="197722" y="438417"/>
                  </a:lnTo>
                  <a:lnTo>
                    <a:pt x="244457" y="418047"/>
                  </a:lnTo>
                  <a:lnTo>
                    <a:pt x="284415" y="389370"/>
                  </a:lnTo>
                  <a:lnTo>
                    <a:pt x="317461" y="353226"/>
                  </a:lnTo>
                  <a:lnTo>
                    <a:pt x="342892" y="309564"/>
                  </a:lnTo>
                  <a:lnTo>
                    <a:pt x="359832" y="258023"/>
                  </a:lnTo>
                  <a:lnTo>
                    <a:pt x="366100" y="219054"/>
                  </a:lnTo>
                  <a:lnTo>
                    <a:pt x="367510" y="198785"/>
                  </a:lnTo>
                  <a:lnTo>
                    <a:pt x="367492" y="178801"/>
                  </a:lnTo>
                  <a:lnTo>
                    <a:pt x="363175" y="139683"/>
                  </a:lnTo>
                  <a:lnTo>
                    <a:pt x="339019" y="86107"/>
                  </a:lnTo>
                  <a:lnTo>
                    <a:pt x="287474" y="3783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84"/>
          <p:cNvGrpSpPr/>
          <p:nvPr/>
        </p:nvGrpSpPr>
        <p:grpSpPr>
          <a:xfrm>
            <a:off x="1046130" y="3665986"/>
            <a:ext cx="271515" cy="217044"/>
            <a:chOff x="1046130" y="3665986"/>
            <a:chExt cx="271515" cy="217044"/>
          </a:xfrm>
        </p:grpSpPr>
        <p:pic>
          <p:nvPicPr>
            <p:cNvPr id="759" name="Google Shape;759;p8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046130" y="3704465"/>
              <a:ext cx="143469" cy="1785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84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224503" y="3665986"/>
              <a:ext cx="93142" cy="1642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1" name="Google Shape;761;p84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1477187" y="3671282"/>
            <a:ext cx="112609" cy="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84"/>
          <p:cNvSpPr/>
          <p:nvPr/>
        </p:nvSpPr>
        <p:spPr>
          <a:xfrm>
            <a:off x="1940832" y="3631415"/>
            <a:ext cx="12065" cy="177800"/>
          </a:xfrm>
          <a:custGeom>
            <a:rect b="b" l="l" r="r" t="t"/>
            <a:pathLst>
              <a:path extrusionOk="0" h="177800" w="12064">
                <a:moveTo>
                  <a:pt x="0" y="26088"/>
                </a:moveTo>
                <a:lnTo>
                  <a:pt x="1067" y="15868"/>
                </a:lnTo>
                <a:lnTo>
                  <a:pt x="2318" y="8315"/>
                </a:lnTo>
                <a:lnTo>
                  <a:pt x="3753" y="3427"/>
                </a:lnTo>
                <a:lnTo>
                  <a:pt x="4738" y="71"/>
                </a:lnTo>
                <a:lnTo>
                  <a:pt x="11746" y="47261"/>
                </a:lnTo>
                <a:lnTo>
                  <a:pt x="11510" y="61271"/>
                </a:lnTo>
                <a:lnTo>
                  <a:pt x="10797" y="75980"/>
                </a:lnTo>
                <a:lnTo>
                  <a:pt x="9608" y="91390"/>
                </a:lnTo>
                <a:lnTo>
                  <a:pt x="7581" y="114758"/>
                </a:lnTo>
                <a:lnTo>
                  <a:pt x="5845" y="136928"/>
                </a:lnTo>
                <a:lnTo>
                  <a:pt x="4399" y="157900"/>
                </a:lnTo>
                <a:lnTo>
                  <a:pt x="3243" y="17767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84"/>
          <p:cNvSpPr/>
          <p:nvPr/>
        </p:nvSpPr>
        <p:spPr>
          <a:xfrm>
            <a:off x="2051206" y="3740595"/>
            <a:ext cx="25400" cy="81280"/>
          </a:xfrm>
          <a:custGeom>
            <a:rect b="b" l="l" r="r" t="t"/>
            <a:pathLst>
              <a:path extrusionOk="0" h="81279" w="25400">
                <a:moveTo>
                  <a:pt x="18853" y="0"/>
                </a:moveTo>
                <a:lnTo>
                  <a:pt x="22681" y="1816"/>
                </a:lnTo>
                <a:lnTo>
                  <a:pt x="24787" y="7938"/>
                </a:lnTo>
                <a:lnTo>
                  <a:pt x="25175" y="18364"/>
                </a:lnTo>
                <a:lnTo>
                  <a:pt x="23807" y="27838"/>
                </a:lnTo>
                <a:lnTo>
                  <a:pt x="19156" y="41413"/>
                </a:lnTo>
                <a:lnTo>
                  <a:pt x="11220" y="59090"/>
                </a:lnTo>
                <a:lnTo>
                  <a:pt x="0" y="8086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4" name="Google Shape;764;p84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245990" y="3623041"/>
            <a:ext cx="122577" cy="180804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84"/>
          <p:cNvSpPr/>
          <p:nvPr/>
        </p:nvSpPr>
        <p:spPr>
          <a:xfrm>
            <a:off x="2437110" y="3786039"/>
            <a:ext cx="23495" cy="57150"/>
          </a:xfrm>
          <a:custGeom>
            <a:rect b="b" l="l" r="r" t="t"/>
            <a:pathLst>
              <a:path extrusionOk="0" h="57150" w="23494">
                <a:moveTo>
                  <a:pt x="20501" y="0"/>
                </a:moveTo>
                <a:lnTo>
                  <a:pt x="22912" y="9551"/>
                </a:lnTo>
                <a:lnTo>
                  <a:pt x="20298" y="22199"/>
                </a:lnTo>
                <a:lnTo>
                  <a:pt x="12661" y="37943"/>
                </a:lnTo>
                <a:lnTo>
                  <a:pt x="0" y="5678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6" name="Google Shape;766;p84"/>
          <p:cNvGrpSpPr/>
          <p:nvPr/>
        </p:nvGrpSpPr>
        <p:grpSpPr>
          <a:xfrm>
            <a:off x="2639474" y="3605848"/>
            <a:ext cx="191192" cy="210452"/>
            <a:chOff x="2639474" y="3605848"/>
            <a:chExt cx="191192" cy="210452"/>
          </a:xfrm>
        </p:grpSpPr>
        <p:pic>
          <p:nvPicPr>
            <p:cNvPr id="767" name="Google Shape;767;p84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2639474" y="3605848"/>
              <a:ext cx="102418" cy="210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84"/>
            <p:cNvSpPr/>
            <p:nvPr/>
          </p:nvSpPr>
          <p:spPr>
            <a:xfrm>
              <a:off x="2784946" y="3745428"/>
              <a:ext cx="45720" cy="67310"/>
            </a:xfrm>
            <a:custGeom>
              <a:rect b="b" l="l" r="r" t="t"/>
              <a:pathLst>
                <a:path extrusionOk="0" h="67310" w="45719">
                  <a:moveTo>
                    <a:pt x="45206" y="0"/>
                  </a:moveTo>
                  <a:lnTo>
                    <a:pt x="33904" y="16822"/>
                  </a:lnTo>
                  <a:lnTo>
                    <a:pt x="22603" y="33645"/>
                  </a:lnTo>
                  <a:lnTo>
                    <a:pt x="11301" y="50467"/>
                  </a:lnTo>
                  <a:lnTo>
                    <a:pt x="0" y="67289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9" name="Google Shape;769;p84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902597" y="3565615"/>
            <a:ext cx="86990" cy="17025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84"/>
          <p:cNvSpPr/>
          <p:nvPr/>
        </p:nvSpPr>
        <p:spPr>
          <a:xfrm>
            <a:off x="3049660" y="3706553"/>
            <a:ext cx="22225" cy="65405"/>
          </a:xfrm>
          <a:custGeom>
            <a:rect b="b" l="l" r="r" t="t"/>
            <a:pathLst>
              <a:path extrusionOk="0" h="65404" w="22225">
                <a:moveTo>
                  <a:pt x="13161" y="1381"/>
                </a:moveTo>
                <a:lnTo>
                  <a:pt x="15526" y="0"/>
                </a:lnTo>
                <a:lnTo>
                  <a:pt x="17758" y="959"/>
                </a:lnTo>
                <a:lnTo>
                  <a:pt x="19858" y="4260"/>
                </a:lnTo>
                <a:lnTo>
                  <a:pt x="21338" y="6587"/>
                </a:lnTo>
                <a:lnTo>
                  <a:pt x="22068" y="11096"/>
                </a:lnTo>
                <a:lnTo>
                  <a:pt x="22048" y="17786"/>
                </a:lnTo>
                <a:lnTo>
                  <a:pt x="20655" y="26157"/>
                </a:lnTo>
                <a:lnTo>
                  <a:pt x="16515" y="36815"/>
                </a:lnTo>
                <a:lnTo>
                  <a:pt x="9630" y="49758"/>
                </a:lnTo>
                <a:lnTo>
                  <a:pt x="0" y="64988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Google Shape;771;p84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202993" y="3531749"/>
            <a:ext cx="76111" cy="19904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84"/>
          <p:cNvSpPr/>
          <p:nvPr/>
        </p:nvSpPr>
        <p:spPr>
          <a:xfrm>
            <a:off x="3367975" y="3703939"/>
            <a:ext cx="31115" cy="78740"/>
          </a:xfrm>
          <a:custGeom>
            <a:rect b="b" l="l" r="r" t="t"/>
            <a:pathLst>
              <a:path extrusionOk="0" h="78739" w="31114">
                <a:moveTo>
                  <a:pt x="29605" y="0"/>
                </a:moveTo>
                <a:lnTo>
                  <a:pt x="30908" y="4858"/>
                </a:lnTo>
                <a:lnTo>
                  <a:pt x="30773" y="11086"/>
                </a:lnTo>
                <a:lnTo>
                  <a:pt x="29201" y="18682"/>
                </a:lnTo>
                <a:lnTo>
                  <a:pt x="26192" y="27648"/>
                </a:lnTo>
                <a:lnTo>
                  <a:pt x="21911" y="37677"/>
                </a:lnTo>
                <a:lnTo>
                  <a:pt x="16119" y="49514"/>
                </a:lnTo>
                <a:lnTo>
                  <a:pt x="8815" y="63160"/>
                </a:lnTo>
                <a:lnTo>
                  <a:pt x="0" y="7861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3" name="Google Shape;773;p84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533121" y="3517998"/>
            <a:ext cx="84893" cy="194097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84"/>
          <p:cNvSpPr/>
          <p:nvPr/>
        </p:nvSpPr>
        <p:spPr>
          <a:xfrm>
            <a:off x="3691028" y="3691055"/>
            <a:ext cx="26670" cy="107314"/>
          </a:xfrm>
          <a:custGeom>
            <a:rect b="b" l="l" r="r" t="t"/>
            <a:pathLst>
              <a:path extrusionOk="0" h="107314" w="26670">
                <a:moveTo>
                  <a:pt x="25749" y="0"/>
                </a:moveTo>
                <a:lnTo>
                  <a:pt x="26445" y="7653"/>
                </a:lnTo>
                <a:lnTo>
                  <a:pt x="26386" y="16583"/>
                </a:lnTo>
                <a:lnTo>
                  <a:pt x="25572" y="26791"/>
                </a:lnTo>
                <a:lnTo>
                  <a:pt x="24001" y="38277"/>
                </a:lnTo>
                <a:lnTo>
                  <a:pt x="21133" y="51069"/>
                </a:lnTo>
                <a:lnTo>
                  <a:pt x="16177" y="66744"/>
                </a:lnTo>
                <a:lnTo>
                  <a:pt x="9132" y="85301"/>
                </a:lnTo>
                <a:lnTo>
                  <a:pt x="0" y="106741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84"/>
          <p:cNvSpPr/>
          <p:nvPr/>
        </p:nvSpPr>
        <p:spPr>
          <a:xfrm>
            <a:off x="3871508" y="3560821"/>
            <a:ext cx="8890" cy="173990"/>
          </a:xfrm>
          <a:custGeom>
            <a:rect b="b" l="l" r="r" t="t"/>
            <a:pathLst>
              <a:path extrusionOk="0" h="173989" w="8889">
                <a:moveTo>
                  <a:pt x="7883" y="14444"/>
                </a:moveTo>
                <a:lnTo>
                  <a:pt x="8197" y="5230"/>
                </a:lnTo>
                <a:lnTo>
                  <a:pt x="8361" y="448"/>
                </a:lnTo>
                <a:lnTo>
                  <a:pt x="8372" y="95"/>
                </a:lnTo>
                <a:lnTo>
                  <a:pt x="8386" y="805"/>
                </a:lnTo>
                <a:lnTo>
                  <a:pt x="8388" y="1527"/>
                </a:lnTo>
                <a:lnTo>
                  <a:pt x="8397" y="8655"/>
                </a:lnTo>
                <a:lnTo>
                  <a:pt x="8414" y="22190"/>
                </a:lnTo>
                <a:lnTo>
                  <a:pt x="6118" y="73589"/>
                </a:lnTo>
                <a:lnTo>
                  <a:pt x="4439" y="97206"/>
                </a:lnTo>
                <a:lnTo>
                  <a:pt x="2859" y="121778"/>
                </a:lnTo>
                <a:lnTo>
                  <a:pt x="1380" y="147305"/>
                </a:lnTo>
                <a:lnTo>
                  <a:pt x="0" y="17378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p84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3945665" y="3544101"/>
            <a:ext cx="100361" cy="186648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4"/>
          <p:cNvSpPr/>
          <p:nvPr/>
        </p:nvSpPr>
        <p:spPr>
          <a:xfrm>
            <a:off x="4120335" y="3688805"/>
            <a:ext cx="38735" cy="111125"/>
          </a:xfrm>
          <a:custGeom>
            <a:rect b="b" l="l" r="r" t="t"/>
            <a:pathLst>
              <a:path extrusionOk="0" h="111125" w="38735">
                <a:moveTo>
                  <a:pt x="38109" y="0"/>
                </a:moveTo>
                <a:lnTo>
                  <a:pt x="33031" y="9170"/>
                </a:lnTo>
                <a:lnTo>
                  <a:pt x="24987" y="30660"/>
                </a:lnTo>
                <a:lnTo>
                  <a:pt x="13977" y="64467"/>
                </a:lnTo>
                <a:lnTo>
                  <a:pt x="0" y="110593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8" name="Google Shape;778;p84"/>
          <p:cNvGrpSpPr/>
          <p:nvPr/>
        </p:nvGrpSpPr>
        <p:grpSpPr>
          <a:xfrm>
            <a:off x="4264183" y="3532763"/>
            <a:ext cx="273183" cy="206814"/>
            <a:chOff x="4264183" y="3532763"/>
            <a:chExt cx="273183" cy="206814"/>
          </a:xfrm>
        </p:grpSpPr>
        <p:pic>
          <p:nvPicPr>
            <p:cNvPr id="779" name="Google Shape;779;p84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4264183" y="3538441"/>
              <a:ext cx="126199" cy="192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0" name="Google Shape;780;p84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4433409" y="3532763"/>
              <a:ext cx="103957" cy="2068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1" name="Google Shape;781;p84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716055" y="4239835"/>
            <a:ext cx="147671" cy="19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84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059317" y="4310036"/>
            <a:ext cx="217901" cy="115896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84"/>
          <p:cNvSpPr/>
          <p:nvPr/>
        </p:nvSpPr>
        <p:spPr>
          <a:xfrm>
            <a:off x="1344615" y="4371009"/>
            <a:ext cx="20320" cy="5715"/>
          </a:xfrm>
          <a:custGeom>
            <a:rect b="b" l="l" r="r" t="t"/>
            <a:pathLst>
              <a:path extrusionOk="0" h="5714" w="20319">
                <a:moveTo>
                  <a:pt x="20091" y="5138"/>
                </a:moveTo>
                <a:lnTo>
                  <a:pt x="13394" y="3425"/>
                </a:lnTo>
                <a:lnTo>
                  <a:pt x="6697" y="1712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84"/>
          <p:cNvSpPr/>
          <p:nvPr/>
        </p:nvSpPr>
        <p:spPr>
          <a:xfrm>
            <a:off x="1700777" y="4310237"/>
            <a:ext cx="40640" cy="95250"/>
          </a:xfrm>
          <a:custGeom>
            <a:rect b="b" l="l" r="r" t="t"/>
            <a:pathLst>
              <a:path extrusionOk="0" h="95250" w="40639">
                <a:moveTo>
                  <a:pt x="0" y="3138"/>
                </a:moveTo>
                <a:lnTo>
                  <a:pt x="5732" y="0"/>
                </a:lnTo>
                <a:lnTo>
                  <a:pt x="8346" y="1808"/>
                </a:lnTo>
                <a:lnTo>
                  <a:pt x="7841" y="8564"/>
                </a:lnTo>
                <a:lnTo>
                  <a:pt x="7472" y="13506"/>
                </a:lnTo>
                <a:lnTo>
                  <a:pt x="6348" y="21227"/>
                </a:lnTo>
                <a:lnTo>
                  <a:pt x="4470" y="31727"/>
                </a:lnTo>
                <a:lnTo>
                  <a:pt x="3204" y="39671"/>
                </a:lnTo>
                <a:lnTo>
                  <a:pt x="2223" y="47752"/>
                </a:lnTo>
                <a:lnTo>
                  <a:pt x="1528" y="55970"/>
                </a:lnTo>
                <a:lnTo>
                  <a:pt x="1119" y="64324"/>
                </a:lnTo>
                <a:lnTo>
                  <a:pt x="764" y="75555"/>
                </a:lnTo>
                <a:lnTo>
                  <a:pt x="2200" y="83578"/>
                </a:lnTo>
                <a:lnTo>
                  <a:pt x="5430" y="88396"/>
                </a:lnTo>
                <a:lnTo>
                  <a:pt x="8659" y="93213"/>
                </a:lnTo>
                <a:lnTo>
                  <a:pt x="35316" y="67748"/>
                </a:lnTo>
                <a:lnTo>
                  <a:pt x="40055" y="50402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84"/>
          <p:cNvSpPr/>
          <p:nvPr/>
        </p:nvSpPr>
        <p:spPr>
          <a:xfrm>
            <a:off x="1692244" y="4220881"/>
            <a:ext cx="20955" cy="10795"/>
          </a:xfrm>
          <a:custGeom>
            <a:rect b="b" l="l" r="r" t="t"/>
            <a:pathLst>
              <a:path extrusionOk="0" h="10795" w="20955">
                <a:moveTo>
                  <a:pt x="0" y="10560"/>
                </a:moveTo>
                <a:lnTo>
                  <a:pt x="7599" y="4208"/>
                </a:lnTo>
                <a:lnTo>
                  <a:pt x="14493" y="688"/>
                </a:lnTo>
                <a:lnTo>
                  <a:pt x="20678" y="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84"/>
          <p:cNvSpPr/>
          <p:nvPr/>
        </p:nvSpPr>
        <p:spPr>
          <a:xfrm>
            <a:off x="1600834" y="4175176"/>
            <a:ext cx="22225" cy="75565"/>
          </a:xfrm>
          <a:custGeom>
            <a:rect b="b" l="l" r="r" t="t"/>
            <a:pathLst>
              <a:path extrusionOk="0" h="75564" w="22225">
                <a:moveTo>
                  <a:pt x="20979" y="17981"/>
                </a:moveTo>
                <a:lnTo>
                  <a:pt x="21673" y="9981"/>
                </a:lnTo>
                <a:lnTo>
                  <a:pt x="21235" y="4618"/>
                </a:lnTo>
                <a:lnTo>
                  <a:pt x="19666" y="1891"/>
                </a:lnTo>
                <a:lnTo>
                  <a:pt x="18578" y="0"/>
                </a:lnTo>
                <a:lnTo>
                  <a:pt x="16514" y="268"/>
                </a:lnTo>
                <a:lnTo>
                  <a:pt x="13475" y="2697"/>
                </a:lnTo>
                <a:lnTo>
                  <a:pt x="10436" y="5126"/>
                </a:lnTo>
                <a:lnTo>
                  <a:pt x="7237" y="11247"/>
                </a:lnTo>
                <a:lnTo>
                  <a:pt x="3877" y="21060"/>
                </a:lnTo>
                <a:lnTo>
                  <a:pt x="1062" y="32535"/>
                </a:lnTo>
                <a:lnTo>
                  <a:pt x="0" y="45392"/>
                </a:lnTo>
                <a:lnTo>
                  <a:pt x="690" y="59631"/>
                </a:lnTo>
                <a:lnTo>
                  <a:pt x="3133" y="75253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84"/>
          <p:cNvSpPr/>
          <p:nvPr/>
        </p:nvSpPr>
        <p:spPr>
          <a:xfrm>
            <a:off x="1786077" y="4168946"/>
            <a:ext cx="33020" cy="40005"/>
          </a:xfrm>
          <a:custGeom>
            <a:rect b="b" l="l" r="r" t="t"/>
            <a:pathLst>
              <a:path extrusionOk="0" h="40004" w="33019">
                <a:moveTo>
                  <a:pt x="0" y="0"/>
                </a:moveTo>
                <a:lnTo>
                  <a:pt x="9461" y="1986"/>
                </a:lnTo>
                <a:lnTo>
                  <a:pt x="18111" y="9251"/>
                </a:lnTo>
                <a:lnTo>
                  <a:pt x="25949" y="21793"/>
                </a:lnTo>
                <a:lnTo>
                  <a:pt x="32976" y="39612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4"/>
          <p:cNvSpPr/>
          <p:nvPr/>
        </p:nvSpPr>
        <p:spPr>
          <a:xfrm>
            <a:off x="2089580" y="4249713"/>
            <a:ext cx="128905" cy="167005"/>
          </a:xfrm>
          <a:custGeom>
            <a:rect b="b" l="l" r="r" t="t"/>
            <a:pathLst>
              <a:path extrusionOk="0" h="167004" w="128905">
                <a:moveTo>
                  <a:pt x="1222" y="69326"/>
                </a:moveTo>
                <a:lnTo>
                  <a:pt x="1768" y="64460"/>
                </a:lnTo>
                <a:lnTo>
                  <a:pt x="2052" y="61920"/>
                </a:lnTo>
                <a:lnTo>
                  <a:pt x="2076" y="61706"/>
                </a:lnTo>
                <a:lnTo>
                  <a:pt x="2007" y="63793"/>
                </a:lnTo>
                <a:lnTo>
                  <a:pt x="1867" y="67170"/>
                </a:lnTo>
                <a:lnTo>
                  <a:pt x="1546" y="74986"/>
                </a:lnTo>
                <a:lnTo>
                  <a:pt x="1041" y="87244"/>
                </a:lnTo>
                <a:lnTo>
                  <a:pt x="354" y="103941"/>
                </a:lnTo>
                <a:lnTo>
                  <a:pt x="0" y="121290"/>
                </a:lnTo>
                <a:lnTo>
                  <a:pt x="7522" y="162993"/>
                </a:lnTo>
                <a:lnTo>
                  <a:pt x="13921" y="166745"/>
                </a:lnTo>
                <a:lnTo>
                  <a:pt x="23228" y="165761"/>
                </a:lnTo>
                <a:lnTo>
                  <a:pt x="33688" y="162045"/>
                </a:lnTo>
                <a:lnTo>
                  <a:pt x="45044" y="153013"/>
                </a:lnTo>
                <a:lnTo>
                  <a:pt x="57298" y="138666"/>
                </a:lnTo>
                <a:lnTo>
                  <a:pt x="70447" y="119004"/>
                </a:lnTo>
              </a:path>
              <a:path extrusionOk="0" h="167004" w="128905">
                <a:moveTo>
                  <a:pt x="17686" y="5138"/>
                </a:moveTo>
                <a:lnTo>
                  <a:pt x="22617" y="3425"/>
                </a:lnTo>
                <a:lnTo>
                  <a:pt x="27546" y="1713"/>
                </a:lnTo>
                <a:lnTo>
                  <a:pt x="32476" y="0"/>
                </a:lnTo>
              </a:path>
              <a:path extrusionOk="0" h="167004" w="128905">
                <a:moveTo>
                  <a:pt x="114848" y="51775"/>
                </a:moveTo>
                <a:lnTo>
                  <a:pt x="115534" y="40776"/>
                </a:lnTo>
                <a:lnTo>
                  <a:pt x="114981" y="32243"/>
                </a:lnTo>
                <a:lnTo>
                  <a:pt x="113190" y="26176"/>
                </a:lnTo>
                <a:lnTo>
                  <a:pt x="110161" y="22574"/>
                </a:lnTo>
                <a:lnTo>
                  <a:pt x="106753" y="20362"/>
                </a:lnTo>
                <a:lnTo>
                  <a:pt x="101656" y="21065"/>
                </a:lnTo>
                <a:lnTo>
                  <a:pt x="94869" y="24683"/>
                </a:lnTo>
                <a:lnTo>
                  <a:pt x="88082" y="28302"/>
                </a:lnTo>
                <a:lnTo>
                  <a:pt x="83261" y="34146"/>
                </a:lnTo>
                <a:lnTo>
                  <a:pt x="80406" y="42216"/>
                </a:lnTo>
                <a:lnTo>
                  <a:pt x="78996" y="48297"/>
                </a:lnTo>
                <a:lnTo>
                  <a:pt x="79049" y="54434"/>
                </a:lnTo>
                <a:lnTo>
                  <a:pt x="104890" y="91114"/>
                </a:lnTo>
                <a:lnTo>
                  <a:pt x="111361" y="96860"/>
                </a:lnTo>
                <a:lnTo>
                  <a:pt x="116846" y="102416"/>
                </a:lnTo>
                <a:lnTo>
                  <a:pt x="121344" y="107780"/>
                </a:lnTo>
                <a:lnTo>
                  <a:pt x="124857" y="112954"/>
                </a:lnTo>
                <a:lnTo>
                  <a:pt x="128882" y="119725"/>
                </a:lnTo>
                <a:lnTo>
                  <a:pt x="128774" y="126081"/>
                </a:lnTo>
                <a:lnTo>
                  <a:pt x="93954" y="145003"/>
                </a:lnTo>
                <a:lnTo>
                  <a:pt x="86345" y="143034"/>
                </a:lnTo>
                <a:lnTo>
                  <a:pt x="80637" y="138233"/>
                </a:lnTo>
                <a:lnTo>
                  <a:pt x="76829" y="130599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9" name="Google Shape;789;p84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494604" y="4278494"/>
            <a:ext cx="108083" cy="12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84"/>
          <p:cNvSpPr/>
          <p:nvPr/>
        </p:nvSpPr>
        <p:spPr>
          <a:xfrm>
            <a:off x="2837400" y="4210891"/>
            <a:ext cx="610235" cy="339725"/>
          </a:xfrm>
          <a:custGeom>
            <a:rect b="b" l="l" r="r" t="t"/>
            <a:pathLst>
              <a:path extrusionOk="0" h="339725" w="610235">
                <a:moveTo>
                  <a:pt x="8938" y="12655"/>
                </a:moveTo>
                <a:lnTo>
                  <a:pt x="12002" y="4851"/>
                </a:lnTo>
                <a:lnTo>
                  <a:pt x="14511" y="734"/>
                </a:lnTo>
                <a:lnTo>
                  <a:pt x="16468" y="302"/>
                </a:lnTo>
                <a:lnTo>
                  <a:pt x="17840" y="0"/>
                </a:lnTo>
                <a:lnTo>
                  <a:pt x="18741" y="7076"/>
                </a:lnTo>
                <a:lnTo>
                  <a:pt x="19171" y="21531"/>
                </a:lnTo>
                <a:lnTo>
                  <a:pt x="19140" y="34030"/>
                </a:lnTo>
                <a:lnTo>
                  <a:pt x="18400" y="49843"/>
                </a:lnTo>
                <a:lnTo>
                  <a:pt x="16952" y="68971"/>
                </a:lnTo>
                <a:lnTo>
                  <a:pt x="14795" y="91414"/>
                </a:lnTo>
                <a:lnTo>
                  <a:pt x="12336" y="116143"/>
                </a:lnTo>
                <a:lnTo>
                  <a:pt x="9978" y="142131"/>
                </a:lnTo>
                <a:lnTo>
                  <a:pt x="7722" y="169377"/>
                </a:lnTo>
                <a:lnTo>
                  <a:pt x="5568" y="197882"/>
                </a:lnTo>
                <a:lnTo>
                  <a:pt x="3889" y="225618"/>
                </a:lnTo>
                <a:lnTo>
                  <a:pt x="3061" y="250556"/>
                </a:lnTo>
                <a:lnTo>
                  <a:pt x="3083" y="272696"/>
                </a:lnTo>
                <a:lnTo>
                  <a:pt x="7816" y="320661"/>
                </a:lnTo>
                <a:lnTo>
                  <a:pt x="19327" y="339291"/>
                </a:lnTo>
                <a:lnTo>
                  <a:pt x="24462" y="337471"/>
                </a:lnTo>
                <a:lnTo>
                  <a:pt x="42713" y="296367"/>
                </a:lnTo>
                <a:lnTo>
                  <a:pt x="48857" y="254242"/>
                </a:lnTo>
                <a:lnTo>
                  <a:pt x="48684" y="243783"/>
                </a:lnTo>
                <a:lnTo>
                  <a:pt x="32481" y="200883"/>
                </a:lnTo>
                <a:lnTo>
                  <a:pt x="5444" y="180923"/>
                </a:lnTo>
                <a:lnTo>
                  <a:pt x="1338" y="180522"/>
                </a:lnTo>
                <a:lnTo>
                  <a:pt x="0" y="181683"/>
                </a:lnTo>
                <a:lnTo>
                  <a:pt x="1431" y="184406"/>
                </a:lnTo>
                <a:lnTo>
                  <a:pt x="2862" y="187129"/>
                </a:lnTo>
                <a:lnTo>
                  <a:pt x="8358" y="188700"/>
                </a:lnTo>
                <a:lnTo>
                  <a:pt x="17919" y="189118"/>
                </a:lnTo>
                <a:lnTo>
                  <a:pt x="30995" y="187931"/>
                </a:lnTo>
                <a:lnTo>
                  <a:pt x="49606" y="183470"/>
                </a:lnTo>
                <a:lnTo>
                  <a:pt x="73751" y="175736"/>
                </a:lnTo>
                <a:lnTo>
                  <a:pt x="103431" y="164727"/>
                </a:lnTo>
              </a:path>
              <a:path extrusionOk="0" h="339725" w="610235">
                <a:moveTo>
                  <a:pt x="187948" y="167782"/>
                </a:moveTo>
                <a:lnTo>
                  <a:pt x="180609" y="126676"/>
                </a:lnTo>
                <a:lnTo>
                  <a:pt x="171303" y="119144"/>
                </a:lnTo>
                <a:lnTo>
                  <a:pt x="165847" y="115949"/>
                </a:lnTo>
                <a:lnTo>
                  <a:pt x="131916" y="136382"/>
                </a:lnTo>
                <a:lnTo>
                  <a:pt x="121558" y="178552"/>
                </a:lnTo>
                <a:lnTo>
                  <a:pt x="122901" y="185711"/>
                </a:lnTo>
                <a:lnTo>
                  <a:pt x="146811" y="202587"/>
                </a:lnTo>
                <a:lnTo>
                  <a:pt x="153507" y="201673"/>
                </a:lnTo>
                <a:lnTo>
                  <a:pt x="187814" y="172508"/>
                </a:lnTo>
                <a:lnTo>
                  <a:pt x="201365" y="137313"/>
                </a:lnTo>
                <a:lnTo>
                  <a:pt x="202422" y="130683"/>
                </a:lnTo>
                <a:lnTo>
                  <a:pt x="202392" y="130903"/>
                </a:lnTo>
                <a:lnTo>
                  <a:pt x="202250" y="131855"/>
                </a:lnTo>
                <a:lnTo>
                  <a:pt x="201896" y="134234"/>
                </a:lnTo>
                <a:lnTo>
                  <a:pt x="201328" y="138042"/>
                </a:lnTo>
                <a:lnTo>
                  <a:pt x="200762" y="141851"/>
                </a:lnTo>
                <a:lnTo>
                  <a:pt x="201382" y="147518"/>
                </a:lnTo>
                <a:lnTo>
                  <a:pt x="203191" y="155044"/>
                </a:lnTo>
                <a:lnTo>
                  <a:pt x="206933" y="162830"/>
                </a:lnTo>
                <a:lnTo>
                  <a:pt x="214261" y="169969"/>
                </a:lnTo>
                <a:lnTo>
                  <a:pt x="225176" y="176460"/>
                </a:lnTo>
                <a:lnTo>
                  <a:pt x="239677" y="182305"/>
                </a:lnTo>
              </a:path>
              <a:path extrusionOk="0" h="339725" w="610235">
                <a:moveTo>
                  <a:pt x="295494" y="125805"/>
                </a:moveTo>
                <a:lnTo>
                  <a:pt x="293327" y="116944"/>
                </a:lnTo>
                <a:lnTo>
                  <a:pt x="290698" y="111639"/>
                </a:lnTo>
                <a:lnTo>
                  <a:pt x="287607" y="109892"/>
                </a:lnTo>
                <a:lnTo>
                  <a:pt x="285457" y="108676"/>
                </a:lnTo>
                <a:lnTo>
                  <a:pt x="274983" y="132350"/>
                </a:lnTo>
                <a:lnTo>
                  <a:pt x="274087" y="141044"/>
                </a:lnTo>
                <a:lnTo>
                  <a:pt x="293565" y="178736"/>
                </a:lnTo>
                <a:lnTo>
                  <a:pt x="300497" y="179322"/>
                </a:lnTo>
                <a:lnTo>
                  <a:pt x="308492" y="176890"/>
                </a:lnTo>
                <a:lnTo>
                  <a:pt x="337322" y="151557"/>
                </a:lnTo>
                <a:lnTo>
                  <a:pt x="354655" y="115417"/>
                </a:lnTo>
                <a:lnTo>
                  <a:pt x="362066" y="72739"/>
                </a:lnTo>
                <a:lnTo>
                  <a:pt x="363633" y="33225"/>
                </a:lnTo>
                <a:lnTo>
                  <a:pt x="363584" y="26527"/>
                </a:lnTo>
                <a:lnTo>
                  <a:pt x="363341" y="24332"/>
                </a:lnTo>
                <a:lnTo>
                  <a:pt x="363097" y="22138"/>
                </a:lnTo>
                <a:lnTo>
                  <a:pt x="362958" y="20879"/>
                </a:lnTo>
                <a:lnTo>
                  <a:pt x="362923" y="20558"/>
                </a:lnTo>
                <a:lnTo>
                  <a:pt x="362887" y="20235"/>
                </a:lnTo>
                <a:lnTo>
                  <a:pt x="362758" y="20670"/>
                </a:lnTo>
                <a:lnTo>
                  <a:pt x="362535" y="21863"/>
                </a:lnTo>
                <a:lnTo>
                  <a:pt x="362312" y="23055"/>
                </a:lnTo>
                <a:lnTo>
                  <a:pt x="361440" y="27714"/>
                </a:lnTo>
                <a:lnTo>
                  <a:pt x="359918" y="35840"/>
                </a:lnTo>
                <a:lnTo>
                  <a:pt x="358759" y="42678"/>
                </a:lnTo>
                <a:lnTo>
                  <a:pt x="353894" y="84320"/>
                </a:lnTo>
                <a:lnTo>
                  <a:pt x="352021" y="122869"/>
                </a:lnTo>
                <a:lnTo>
                  <a:pt x="352227" y="135671"/>
                </a:lnTo>
                <a:lnTo>
                  <a:pt x="361525" y="175894"/>
                </a:lnTo>
                <a:lnTo>
                  <a:pt x="375923" y="189977"/>
                </a:lnTo>
                <a:lnTo>
                  <a:pt x="384248" y="189741"/>
                </a:lnTo>
                <a:lnTo>
                  <a:pt x="392933" y="183186"/>
                </a:lnTo>
                <a:lnTo>
                  <a:pt x="401976" y="170314"/>
                </a:lnTo>
                <a:lnTo>
                  <a:pt x="411379" y="151124"/>
                </a:lnTo>
              </a:path>
              <a:path extrusionOk="0" h="339725" w="610235">
                <a:moveTo>
                  <a:pt x="357618" y="105249"/>
                </a:moveTo>
                <a:lnTo>
                  <a:pt x="347759" y="105136"/>
                </a:lnTo>
                <a:lnTo>
                  <a:pt x="344092" y="104075"/>
                </a:lnTo>
                <a:lnTo>
                  <a:pt x="346617" y="102065"/>
                </a:lnTo>
                <a:lnTo>
                  <a:pt x="385609" y="94300"/>
                </a:lnTo>
                <a:lnTo>
                  <a:pt x="416074" y="91062"/>
                </a:lnTo>
                <a:lnTo>
                  <a:pt x="421483" y="91983"/>
                </a:lnTo>
                <a:lnTo>
                  <a:pt x="425435" y="94266"/>
                </a:lnTo>
                <a:lnTo>
                  <a:pt x="429386" y="96548"/>
                </a:lnTo>
                <a:lnTo>
                  <a:pt x="433530" y="136037"/>
                </a:lnTo>
                <a:lnTo>
                  <a:pt x="433678" y="143563"/>
                </a:lnTo>
                <a:lnTo>
                  <a:pt x="448703" y="179719"/>
                </a:lnTo>
                <a:lnTo>
                  <a:pt x="454310" y="177585"/>
                </a:lnTo>
                <a:lnTo>
                  <a:pt x="478613" y="139884"/>
                </a:lnTo>
                <a:lnTo>
                  <a:pt x="481419" y="119485"/>
                </a:lnTo>
                <a:lnTo>
                  <a:pt x="481167" y="111079"/>
                </a:lnTo>
                <a:lnTo>
                  <a:pt x="478013" y="104682"/>
                </a:lnTo>
                <a:lnTo>
                  <a:pt x="471960" y="100293"/>
                </a:lnTo>
                <a:lnTo>
                  <a:pt x="464909" y="97374"/>
                </a:lnTo>
                <a:lnTo>
                  <a:pt x="456696" y="98002"/>
                </a:lnTo>
                <a:lnTo>
                  <a:pt x="447320" y="102176"/>
                </a:lnTo>
                <a:lnTo>
                  <a:pt x="436781" y="109896"/>
                </a:lnTo>
              </a:path>
              <a:path extrusionOk="0" h="339725" w="610235">
                <a:moveTo>
                  <a:pt x="514034" y="123661"/>
                </a:moveTo>
                <a:lnTo>
                  <a:pt x="511175" y="122781"/>
                </a:lnTo>
                <a:lnTo>
                  <a:pt x="509356" y="120695"/>
                </a:lnTo>
                <a:lnTo>
                  <a:pt x="508578" y="117406"/>
                </a:lnTo>
                <a:lnTo>
                  <a:pt x="508048" y="115158"/>
                </a:lnTo>
                <a:lnTo>
                  <a:pt x="509995" y="113704"/>
                </a:lnTo>
                <a:lnTo>
                  <a:pt x="514420" y="113044"/>
                </a:lnTo>
                <a:lnTo>
                  <a:pt x="518846" y="112382"/>
                </a:lnTo>
                <a:lnTo>
                  <a:pt x="554745" y="125950"/>
                </a:lnTo>
                <a:lnTo>
                  <a:pt x="570145" y="145837"/>
                </a:lnTo>
                <a:lnTo>
                  <a:pt x="573324" y="153362"/>
                </a:lnTo>
                <a:lnTo>
                  <a:pt x="575156" y="160263"/>
                </a:lnTo>
                <a:lnTo>
                  <a:pt x="575641" y="166543"/>
                </a:lnTo>
                <a:lnTo>
                  <a:pt x="576126" y="172822"/>
                </a:lnTo>
                <a:lnTo>
                  <a:pt x="575075" y="177206"/>
                </a:lnTo>
                <a:lnTo>
                  <a:pt x="572486" y="179696"/>
                </a:lnTo>
                <a:lnTo>
                  <a:pt x="569898" y="182185"/>
                </a:lnTo>
                <a:lnTo>
                  <a:pt x="567700" y="182943"/>
                </a:lnTo>
                <a:lnTo>
                  <a:pt x="565892" y="181971"/>
                </a:lnTo>
                <a:lnTo>
                  <a:pt x="564085" y="180998"/>
                </a:lnTo>
                <a:lnTo>
                  <a:pt x="563174" y="177918"/>
                </a:lnTo>
                <a:lnTo>
                  <a:pt x="563161" y="172730"/>
                </a:lnTo>
                <a:lnTo>
                  <a:pt x="563147" y="167543"/>
                </a:lnTo>
                <a:lnTo>
                  <a:pt x="583036" y="132848"/>
                </a:lnTo>
                <a:lnTo>
                  <a:pt x="595029" y="117217"/>
                </a:lnTo>
                <a:lnTo>
                  <a:pt x="610228" y="98363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84"/>
          <p:cNvSpPr/>
          <p:nvPr/>
        </p:nvSpPr>
        <p:spPr>
          <a:xfrm>
            <a:off x="3642555" y="4253817"/>
            <a:ext cx="218440" cy="274320"/>
          </a:xfrm>
          <a:custGeom>
            <a:rect b="b" l="l" r="r" t="t"/>
            <a:pathLst>
              <a:path extrusionOk="0" h="274320" w="218439">
                <a:moveTo>
                  <a:pt x="9562" y="81874"/>
                </a:moveTo>
                <a:lnTo>
                  <a:pt x="8197" y="133295"/>
                </a:lnTo>
                <a:lnTo>
                  <a:pt x="26169" y="170938"/>
                </a:lnTo>
                <a:lnTo>
                  <a:pt x="32107" y="172987"/>
                </a:lnTo>
                <a:lnTo>
                  <a:pt x="38339" y="172596"/>
                </a:lnTo>
                <a:lnTo>
                  <a:pt x="63685" y="139770"/>
                </a:lnTo>
                <a:lnTo>
                  <a:pt x="63934" y="98812"/>
                </a:lnTo>
                <a:lnTo>
                  <a:pt x="37211" y="70224"/>
                </a:lnTo>
                <a:lnTo>
                  <a:pt x="0" y="92081"/>
                </a:lnTo>
                <a:lnTo>
                  <a:pt x="2793" y="98904"/>
                </a:lnTo>
                <a:lnTo>
                  <a:pt x="38238" y="114322"/>
                </a:lnTo>
                <a:lnTo>
                  <a:pt x="80084" y="99982"/>
                </a:lnTo>
                <a:lnTo>
                  <a:pt x="109406" y="64256"/>
                </a:lnTo>
                <a:lnTo>
                  <a:pt x="123282" y="23931"/>
                </a:lnTo>
                <a:lnTo>
                  <a:pt x="126751" y="0"/>
                </a:lnTo>
                <a:lnTo>
                  <a:pt x="126695" y="418"/>
                </a:lnTo>
                <a:lnTo>
                  <a:pt x="120283" y="50735"/>
                </a:lnTo>
                <a:lnTo>
                  <a:pt x="114856" y="103822"/>
                </a:lnTo>
                <a:lnTo>
                  <a:pt x="111979" y="145923"/>
                </a:lnTo>
                <a:lnTo>
                  <a:pt x="111234" y="167798"/>
                </a:lnTo>
                <a:lnTo>
                  <a:pt x="111527" y="188785"/>
                </a:lnTo>
                <a:lnTo>
                  <a:pt x="115226" y="228097"/>
                </a:lnTo>
                <a:lnTo>
                  <a:pt x="131242" y="266944"/>
                </a:lnTo>
                <a:lnTo>
                  <a:pt x="148951" y="273851"/>
                </a:lnTo>
                <a:lnTo>
                  <a:pt x="157408" y="272495"/>
                </a:lnTo>
                <a:lnTo>
                  <a:pt x="183749" y="241135"/>
                </a:lnTo>
                <a:lnTo>
                  <a:pt x="192410" y="196386"/>
                </a:lnTo>
                <a:lnTo>
                  <a:pt x="182132" y="158522"/>
                </a:lnTo>
                <a:lnTo>
                  <a:pt x="146590" y="135120"/>
                </a:lnTo>
                <a:lnTo>
                  <a:pt x="192793" y="145202"/>
                </a:lnTo>
                <a:lnTo>
                  <a:pt x="217882" y="144567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84"/>
          <p:cNvGrpSpPr/>
          <p:nvPr/>
        </p:nvGrpSpPr>
        <p:grpSpPr>
          <a:xfrm>
            <a:off x="4038074" y="4200432"/>
            <a:ext cx="227965" cy="222881"/>
            <a:chOff x="4038074" y="4200432"/>
            <a:chExt cx="227965" cy="222881"/>
          </a:xfrm>
        </p:grpSpPr>
        <p:pic>
          <p:nvPicPr>
            <p:cNvPr id="793" name="Google Shape;793;p84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119392" y="4313713"/>
              <a:ext cx="122744" cy="1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84"/>
            <p:cNvSpPr/>
            <p:nvPr/>
          </p:nvSpPr>
          <p:spPr>
            <a:xfrm>
              <a:off x="4038074" y="4200432"/>
              <a:ext cx="227965" cy="68580"/>
            </a:xfrm>
            <a:custGeom>
              <a:rect b="b" l="l" r="r" t="t"/>
              <a:pathLst>
                <a:path extrusionOk="0" h="68579" w="227964">
                  <a:moveTo>
                    <a:pt x="26329" y="17943"/>
                  </a:moveTo>
                  <a:lnTo>
                    <a:pt x="23841" y="15483"/>
                  </a:lnTo>
                  <a:lnTo>
                    <a:pt x="20204" y="15104"/>
                  </a:lnTo>
                  <a:lnTo>
                    <a:pt x="15419" y="16806"/>
                  </a:lnTo>
                  <a:lnTo>
                    <a:pt x="11852" y="20969"/>
                  </a:lnTo>
                  <a:lnTo>
                    <a:pt x="8093" y="30985"/>
                  </a:lnTo>
                  <a:lnTo>
                    <a:pt x="4142" y="46856"/>
                  </a:lnTo>
                  <a:lnTo>
                    <a:pt x="0" y="68581"/>
                  </a:lnTo>
                </a:path>
                <a:path extrusionOk="0" h="68579" w="227964">
                  <a:moveTo>
                    <a:pt x="203738" y="846"/>
                  </a:moveTo>
                  <a:lnTo>
                    <a:pt x="208815" y="0"/>
                  </a:lnTo>
                  <a:lnTo>
                    <a:pt x="214675" y="394"/>
                  </a:lnTo>
                  <a:lnTo>
                    <a:pt x="221318" y="2027"/>
                  </a:lnTo>
                  <a:lnTo>
                    <a:pt x="225148" y="5689"/>
                  </a:lnTo>
                  <a:lnTo>
                    <a:pt x="227339" y="14387"/>
                  </a:lnTo>
                  <a:lnTo>
                    <a:pt x="227890" y="28120"/>
                  </a:lnTo>
                  <a:lnTo>
                    <a:pt x="226802" y="46889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5" name="Google Shape;795;p84"/>
          <p:cNvGrpSpPr/>
          <p:nvPr/>
        </p:nvGrpSpPr>
        <p:grpSpPr>
          <a:xfrm>
            <a:off x="4582775" y="4255337"/>
            <a:ext cx="206780" cy="276860"/>
            <a:chOff x="4582775" y="4255337"/>
            <a:chExt cx="206780" cy="276860"/>
          </a:xfrm>
        </p:grpSpPr>
        <p:pic>
          <p:nvPicPr>
            <p:cNvPr id="796" name="Google Shape;796;p84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582775" y="4274562"/>
              <a:ext cx="76112" cy="173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7" name="Google Shape;797;p84"/>
            <p:cNvSpPr/>
            <p:nvPr/>
          </p:nvSpPr>
          <p:spPr>
            <a:xfrm>
              <a:off x="4688590" y="4255337"/>
              <a:ext cx="100965" cy="276860"/>
            </a:xfrm>
            <a:custGeom>
              <a:rect b="b" l="l" r="r" t="t"/>
              <a:pathLst>
                <a:path extrusionOk="0" h="276860" w="100964">
                  <a:moveTo>
                    <a:pt x="22239" y="0"/>
                  </a:moveTo>
                  <a:lnTo>
                    <a:pt x="12637" y="41621"/>
                  </a:lnTo>
                  <a:lnTo>
                    <a:pt x="11264" y="54471"/>
                  </a:lnTo>
                  <a:lnTo>
                    <a:pt x="9576" y="69856"/>
                  </a:lnTo>
                  <a:lnTo>
                    <a:pt x="7572" y="87776"/>
                  </a:lnTo>
                  <a:lnTo>
                    <a:pt x="5535" y="107334"/>
                  </a:lnTo>
                  <a:lnTo>
                    <a:pt x="2215" y="148685"/>
                  </a:lnTo>
                  <a:lnTo>
                    <a:pt x="119" y="191635"/>
                  </a:lnTo>
                  <a:lnTo>
                    <a:pt x="0" y="210785"/>
                  </a:lnTo>
                  <a:lnTo>
                    <a:pt x="572" y="227926"/>
                  </a:lnTo>
                  <a:lnTo>
                    <a:pt x="10124" y="271383"/>
                  </a:lnTo>
                  <a:lnTo>
                    <a:pt x="20665" y="276751"/>
                  </a:lnTo>
                  <a:lnTo>
                    <a:pt x="26944" y="273715"/>
                  </a:lnTo>
                  <a:lnTo>
                    <a:pt x="48330" y="233796"/>
                  </a:lnTo>
                  <a:lnTo>
                    <a:pt x="54483" y="197294"/>
                  </a:lnTo>
                  <a:lnTo>
                    <a:pt x="54327" y="188983"/>
                  </a:lnTo>
                  <a:lnTo>
                    <a:pt x="39914" y="152891"/>
                  </a:lnTo>
                  <a:lnTo>
                    <a:pt x="24284" y="141572"/>
                  </a:lnTo>
                  <a:lnTo>
                    <a:pt x="23301" y="141296"/>
                  </a:lnTo>
                  <a:lnTo>
                    <a:pt x="22971" y="141204"/>
                  </a:lnTo>
                  <a:lnTo>
                    <a:pt x="22641" y="141112"/>
                  </a:lnTo>
                  <a:lnTo>
                    <a:pt x="22963" y="141394"/>
                  </a:lnTo>
                  <a:lnTo>
                    <a:pt x="23287" y="141614"/>
                  </a:lnTo>
                  <a:lnTo>
                    <a:pt x="24257" y="142270"/>
                  </a:lnTo>
                  <a:lnTo>
                    <a:pt x="25870" y="143362"/>
                  </a:lnTo>
                  <a:lnTo>
                    <a:pt x="27483" y="144455"/>
                  </a:lnTo>
                  <a:lnTo>
                    <a:pt x="32405" y="145154"/>
                  </a:lnTo>
                  <a:lnTo>
                    <a:pt x="40636" y="145459"/>
                  </a:lnTo>
                  <a:lnTo>
                    <a:pt x="51095" y="145365"/>
                  </a:lnTo>
                  <a:lnTo>
                    <a:pt x="64571" y="144417"/>
                  </a:lnTo>
                  <a:lnTo>
                    <a:pt x="81063" y="142615"/>
                  </a:lnTo>
                  <a:lnTo>
                    <a:pt x="100572" y="139960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98" name="Google Shape;798;p84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5150501" y="4313942"/>
            <a:ext cx="131310" cy="12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84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5343732" y="4230374"/>
            <a:ext cx="183503" cy="21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84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5619943" y="4240704"/>
            <a:ext cx="69694" cy="176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84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840829" y="4311382"/>
            <a:ext cx="119874" cy="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84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6008449" y="4300208"/>
            <a:ext cx="105357" cy="9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84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6167639" y="4275784"/>
            <a:ext cx="99373" cy="143017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84"/>
          <p:cNvSpPr/>
          <p:nvPr/>
        </p:nvSpPr>
        <p:spPr>
          <a:xfrm>
            <a:off x="5023675" y="4223385"/>
            <a:ext cx="58419" cy="266065"/>
          </a:xfrm>
          <a:custGeom>
            <a:rect b="b" l="l" r="r" t="t"/>
            <a:pathLst>
              <a:path extrusionOk="0" h="266064" w="58420">
                <a:moveTo>
                  <a:pt x="55180" y="16422"/>
                </a:moveTo>
                <a:lnTo>
                  <a:pt x="57933" y="5088"/>
                </a:lnTo>
                <a:lnTo>
                  <a:pt x="57836" y="0"/>
                </a:lnTo>
                <a:lnTo>
                  <a:pt x="54892" y="1156"/>
                </a:lnTo>
                <a:lnTo>
                  <a:pt x="30525" y="35927"/>
                </a:lnTo>
                <a:lnTo>
                  <a:pt x="6385" y="84607"/>
                </a:lnTo>
                <a:lnTo>
                  <a:pt x="0" y="116897"/>
                </a:lnTo>
                <a:lnTo>
                  <a:pt x="5751" y="157851"/>
                </a:lnTo>
                <a:lnTo>
                  <a:pt x="23638" y="207471"/>
                </a:lnTo>
                <a:lnTo>
                  <a:pt x="53662" y="265756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84"/>
          <p:cNvSpPr/>
          <p:nvPr/>
        </p:nvSpPr>
        <p:spPr>
          <a:xfrm>
            <a:off x="6324121" y="4267218"/>
            <a:ext cx="94615" cy="248920"/>
          </a:xfrm>
          <a:custGeom>
            <a:rect b="b" l="l" r="r" t="t"/>
            <a:pathLst>
              <a:path extrusionOk="0" h="248920" w="94614">
                <a:moveTo>
                  <a:pt x="70093" y="3534"/>
                </a:moveTo>
                <a:lnTo>
                  <a:pt x="77589" y="0"/>
                </a:lnTo>
                <a:lnTo>
                  <a:pt x="83585" y="2184"/>
                </a:lnTo>
                <a:lnTo>
                  <a:pt x="88081" y="10086"/>
                </a:lnTo>
                <a:lnTo>
                  <a:pt x="91015" y="17618"/>
                </a:lnTo>
                <a:lnTo>
                  <a:pt x="93072" y="28360"/>
                </a:lnTo>
                <a:lnTo>
                  <a:pt x="94253" y="42311"/>
                </a:lnTo>
                <a:lnTo>
                  <a:pt x="94557" y="59471"/>
                </a:lnTo>
                <a:lnTo>
                  <a:pt x="93297" y="78582"/>
                </a:lnTo>
                <a:lnTo>
                  <a:pt x="84015" y="118880"/>
                </a:lnTo>
                <a:lnTo>
                  <a:pt x="60968" y="171036"/>
                </a:lnTo>
                <a:lnTo>
                  <a:pt x="22972" y="225333"/>
                </a:lnTo>
                <a:lnTo>
                  <a:pt x="0" y="248659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84"/>
          <p:cNvSpPr/>
          <p:nvPr/>
        </p:nvSpPr>
        <p:spPr>
          <a:xfrm>
            <a:off x="5488828" y="4546256"/>
            <a:ext cx="111760" cy="140335"/>
          </a:xfrm>
          <a:custGeom>
            <a:rect b="b" l="l" r="r" t="t"/>
            <a:pathLst>
              <a:path extrusionOk="0" h="140335" w="111760">
                <a:moveTo>
                  <a:pt x="64088" y="1011"/>
                </a:moveTo>
                <a:lnTo>
                  <a:pt x="58998" y="0"/>
                </a:lnTo>
                <a:lnTo>
                  <a:pt x="55073" y="613"/>
                </a:lnTo>
                <a:lnTo>
                  <a:pt x="52316" y="2851"/>
                </a:lnTo>
                <a:lnTo>
                  <a:pt x="48539" y="47361"/>
                </a:lnTo>
                <a:lnTo>
                  <a:pt x="48592" y="58482"/>
                </a:lnTo>
                <a:lnTo>
                  <a:pt x="50630" y="98875"/>
                </a:lnTo>
                <a:lnTo>
                  <a:pt x="53673" y="119084"/>
                </a:lnTo>
                <a:lnTo>
                  <a:pt x="54474" y="121144"/>
                </a:lnTo>
                <a:lnTo>
                  <a:pt x="54995" y="122485"/>
                </a:lnTo>
                <a:lnTo>
                  <a:pt x="55238" y="123108"/>
                </a:lnTo>
                <a:lnTo>
                  <a:pt x="55480" y="123731"/>
                </a:lnTo>
                <a:lnTo>
                  <a:pt x="55653" y="123358"/>
                </a:lnTo>
                <a:lnTo>
                  <a:pt x="55754" y="121988"/>
                </a:lnTo>
                <a:lnTo>
                  <a:pt x="55856" y="120618"/>
                </a:lnTo>
                <a:lnTo>
                  <a:pt x="56076" y="117668"/>
                </a:lnTo>
                <a:lnTo>
                  <a:pt x="57029" y="85603"/>
                </a:lnTo>
                <a:lnTo>
                  <a:pt x="56132" y="79104"/>
                </a:lnTo>
                <a:lnTo>
                  <a:pt x="54295" y="74406"/>
                </a:lnTo>
                <a:lnTo>
                  <a:pt x="52457" y="69707"/>
                </a:lnTo>
                <a:lnTo>
                  <a:pt x="49354" y="67967"/>
                </a:lnTo>
                <a:lnTo>
                  <a:pt x="44985" y="69184"/>
                </a:lnTo>
                <a:lnTo>
                  <a:pt x="41502" y="74569"/>
                </a:lnTo>
                <a:lnTo>
                  <a:pt x="40334" y="88140"/>
                </a:lnTo>
                <a:lnTo>
                  <a:pt x="41480" y="109896"/>
                </a:lnTo>
                <a:lnTo>
                  <a:pt x="44940" y="139837"/>
                </a:lnTo>
              </a:path>
              <a:path extrusionOk="0" h="140335" w="111760">
                <a:moveTo>
                  <a:pt x="0" y="106903"/>
                </a:moveTo>
                <a:lnTo>
                  <a:pt x="3251" y="101960"/>
                </a:lnTo>
                <a:lnTo>
                  <a:pt x="7065" y="102928"/>
                </a:lnTo>
                <a:lnTo>
                  <a:pt x="11441" y="109808"/>
                </a:lnTo>
                <a:lnTo>
                  <a:pt x="15817" y="116687"/>
                </a:lnTo>
                <a:lnTo>
                  <a:pt x="39842" y="132391"/>
                </a:lnTo>
                <a:lnTo>
                  <a:pt x="46116" y="133085"/>
                </a:lnTo>
                <a:lnTo>
                  <a:pt x="84079" y="108381"/>
                </a:lnTo>
                <a:lnTo>
                  <a:pt x="97182" y="95825"/>
                </a:lnTo>
                <a:lnTo>
                  <a:pt x="111744" y="80579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84"/>
          <p:cNvSpPr/>
          <p:nvPr/>
        </p:nvSpPr>
        <p:spPr>
          <a:xfrm>
            <a:off x="5488828" y="4759992"/>
            <a:ext cx="434975" cy="133350"/>
          </a:xfrm>
          <a:custGeom>
            <a:rect b="b" l="l" r="r" t="t"/>
            <a:pathLst>
              <a:path extrusionOk="0" h="133350" w="434975">
                <a:moveTo>
                  <a:pt x="0" y="28909"/>
                </a:moveTo>
                <a:lnTo>
                  <a:pt x="46397" y="17754"/>
                </a:lnTo>
                <a:lnTo>
                  <a:pt x="64380" y="11959"/>
                </a:lnTo>
                <a:lnTo>
                  <a:pt x="80359" y="7272"/>
                </a:lnTo>
                <a:lnTo>
                  <a:pt x="94333" y="3692"/>
                </a:lnTo>
                <a:lnTo>
                  <a:pt x="106301" y="1218"/>
                </a:lnTo>
                <a:lnTo>
                  <a:pt x="117167" y="0"/>
                </a:lnTo>
                <a:lnTo>
                  <a:pt x="127834" y="182"/>
                </a:lnTo>
                <a:lnTo>
                  <a:pt x="138300" y="1767"/>
                </a:lnTo>
                <a:lnTo>
                  <a:pt x="148567" y="4754"/>
                </a:lnTo>
              </a:path>
              <a:path extrusionOk="0" h="133350" w="434975">
                <a:moveTo>
                  <a:pt x="65723" y="39670"/>
                </a:moveTo>
                <a:lnTo>
                  <a:pt x="62666" y="26131"/>
                </a:lnTo>
                <a:lnTo>
                  <a:pt x="62745" y="26409"/>
                </a:lnTo>
                <a:lnTo>
                  <a:pt x="63016" y="27464"/>
                </a:lnTo>
                <a:lnTo>
                  <a:pt x="63695" y="30101"/>
                </a:lnTo>
                <a:lnTo>
                  <a:pt x="64781" y="34320"/>
                </a:lnTo>
                <a:lnTo>
                  <a:pt x="66158" y="43881"/>
                </a:lnTo>
                <a:lnTo>
                  <a:pt x="67968" y="63561"/>
                </a:lnTo>
                <a:lnTo>
                  <a:pt x="70213" y="93357"/>
                </a:lnTo>
                <a:lnTo>
                  <a:pt x="72891" y="133272"/>
                </a:lnTo>
              </a:path>
              <a:path extrusionOk="0" h="133350" w="434975">
                <a:moveTo>
                  <a:pt x="119045" y="61925"/>
                </a:moveTo>
                <a:lnTo>
                  <a:pt x="141203" y="32073"/>
                </a:lnTo>
                <a:lnTo>
                  <a:pt x="145043" y="34584"/>
                </a:lnTo>
                <a:lnTo>
                  <a:pt x="148883" y="37095"/>
                </a:lnTo>
                <a:lnTo>
                  <a:pt x="158849" y="75151"/>
                </a:lnTo>
                <a:lnTo>
                  <a:pt x="160586" y="101434"/>
                </a:lnTo>
                <a:lnTo>
                  <a:pt x="160491" y="107389"/>
                </a:lnTo>
                <a:lnTo>
                  <a:pt x="160395" y="113343"/>
                </a:lnTo>
                <a:lnTo>
                  <a:pt x="159652" y="115847"/>
                </a:lnTo>
                <a:lnTo>
                  <a:pt x="158261" y="114902"/>
                </a:lnTo>
                <a:lnTo>
                  <a:pt x="156870" y="113956"/>
                </a:lnTo>
                <a:lnTo>
                  <a:pt x="156021" y="109814"/>
                </a:lnTo>
                <a:lnTo>
                  <a:pt x="155715" y="102476"/>
                </a:lnTo>
                <a:lnTo>
                  <a:pt x="155408" y="95138"/>
                </a:lnTo>
                <a:lnTo>
                  <a:pt x="168827" y="54013"/>
                </a:lnTo>
                <a:lnTo>
                  <a:pt x="196300" y="24808"/>
                </a:lnTo>
                <a:lnTo>
                  <a:pt x="215510" y="12627"/>
                </a:lnTo>
                <a:lnTo>
                  <a:pt x="217253" y="14028"/>
                </a:lnTo>
                <a:lnTo>
                  <a:pt x="218998" y="15428"/>
                </a:lnTo>
                <a:lnTo>
                  <a:pt x="220040" y="20053"/>
                </a:lnTo>
                <a:lnTo>
                  <a:pt x="220382" y="27902"/>
                </a:lnTo>
                <a:lnTo>
                  <a:pt x="220665" y="33963"/>
                </a:lnTo>
                <a:lnTo>
                  <a:pt x="224105" y="72154"/>
                </a:lnTo>
                <a:lnTo>
                  <a:pt x="243039" y="94358"/>
                </a:lnTo>
                <a:lnTo>
                  <a:pt x="248419" y="93493"/>
                </a:lnTo>
                <a:lnTo>
                  <a:pt x="254307" y="89555"/>
                </a:lnTo>
                <a:lnTo>
                  <a:pt x="260193" y="85616"/>
                </a:lnTo>
                <a:lnTo>
                  <a:pt x="265525" y="79668"/>
                </a:lnTo>
                <a:lnTo>
                  <a:pt x="270299" y="71712"/>
                </a:lnTo>
                <a:lnTo>
                  <a:pt x="275073" y="63755"/>
                </a:lnTo>
                <a:lnTo>
                  <a:pt x="278934" y="56383"/>
                </a:lnTo>
                <a:lnTo>
                  <a:pt x="281881" y="49595"/>
                </a:lnTo>
                <a:lnTo>
                  <a:pt x="284828" y="42808"/>
                </a:lnTo>
                <a:lnTo>
                  <a:pt x="286708" y="37962"/>
                </a:lnTo>
                <a:lnTo>
                  <a:pt x="287519" y="35059"/>
                </a:lnTo>
                <a:lnTo>
                  <a:pt x="288331" y="32156"/>
                </a:lnTo>
                <a:lnTo>
                  <a:pt x="288771" y="30580"/>
                </a:lnTo>
                <a:lnTo>
                  <a:pt x="288840" y="30332"/>
                </a:lnTo>
                <a:lnTo>
                  <a:pt x="288909" y="30084"/>
                </a:lnTo>
                <a:lnTo>
                  <a:pt x="288930" y="30348"/>
                </a:lnTo>
                <a:lnTo>
                  <a:pt x="288901" y="31123"/>
                </a:lnTo>
                <a:lnTo>
                  <a:pt x="288872" y="31899"/>
                </a:lnTo>
                <a:lnTo>
                  <a:pt x="288691" y="36820"/>
                </a:lnTo>
                <a:lnTo>
                  <a:pt x="288356" y="45887"/>
                </a:lnTo>
                <a:lnTo>
                  <a:pt x="288131" y="52843"/>
                </a:lnTo>
                <a:lnTo>
                  <a:pt x="287962" y="60109"/>
                </a:lnTo>
                <a:lnTo>
                  <a:pt x="287846" y="67685"/>
                </a:lnTo>
                <a:lnTo>
                  <a:pt x="287785" y="75572"/>
                </a:lnTo>
                <a:lnTo>
                  <a:pt x="287885" y="83374"/>
                </a:lnTo>
                <a:lnTo>
                  <a:pt x="298853" y="123581"/>
                </a:lnTo>
                <a:lnTo>
                  <a:pt x="303862" y="126745"/>
                </a:lnTo>
              </a:path>
              <a:path extrusionOk="0" h="133350" w="434975">
                <a:moveTo>
                  <a:pt x="318883" y="67141"/>
                </a:moveTo>
                <a:lnTo>
                  <a:pt x="353947" y="87498"/>
                </a:lnTo>
                <a:lnTo>
                  <a:pt x="359262" y="86884"/>
                </a:lnTo>
                <a:lnTo>
                  <a:pt x="364833" y="85107"/>
                </a:lnTo>
                <a:lnTo>
                  <a:pt x="370404" y="83330"/>
                </a:lnTo>
                <a:lnTo>
                  <a:pt x="375623" y="79342"/>
                </a:lnTo>
                <a:lnTo>
                  <a:pt x="380492" y="73143"/>
                </a:lnTo>
                <a:lnTo>
                  <a:pt x="385360" y="66944"/>
                </a:lnTo>
                <a:lnTo>
                  <a:pt x="396231" y="23478"/>
                </a:lnTo>
                <a:lnTo>
                  <a:pt x="383471" y="10953"/>
                </a:lnTo>
                <a:lnTo>
                  <a:pt x="377444" y="13834"/>
                </a:lnTo>
                <a:lnTo>
                  <a:pt x="352858" y="53362"/>
                </a:lnTo>
                <a:lnTo>
                  <a:pt x="348713" y="83578"/>
                </a:lnTo>
                <a:lnTo>
                  <a:pt x="349973" y="92744"/>
                </a:lnTo>
                <a:lnTo>
                  <a:pt x="352819" y="100979"/>
                </a:lnTo>
                <a:lnTo>
                  <a:pt x="357251" y="108282"/>
                </a:lnTo>
                <a:lnTo>
                  <a:pt x="367672" y="114778"/>
                </a:lnTo>
                <a:lnTo>
                  <a:pt x="384099" y="114854"/>
                </a:lnTo>
                <a:lnTo>
                  <a:pt x="406534" y="108509"/>
                </a:lnTo>
                <a:lnTo>
                  <a:pt x="434975" y="95744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5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WAP to check if a number is prime or not.</a:t>
            </a:r>
            <a:endParaRPr/>
          </a:p>
        </p:txBody>
      </p:sp>
      <p:pic>
        <p:nvPicPr>
          <p:cNvPr id="813" name="Google Shape;81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593" y="1234526"/>
            <a:ext cx="150478" cy="15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3278" y="1244419"/>
            <a:ext cx="119265" cy="9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74474" y="1168958"/>
            <a:ext cx="100152" cy="186542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85"/>
          <p:cNvSpPr/>
          <p:nvPr/>
        </p:nvSpPr>
        <p:spPr>
          <a:xfrm>
            <a:off x="1956781" y="1162826"/>
            <a:ext cx="12700" cy="189230"/>
          </a:xfrm>
          <a:custGeom>
            <a:rect b="b" l="l" r="r" t="t"/>
            <a:pathLst>
              <a:path extrusionOk="0" h="189230" w="12700">
                <a:moveTo>
                  <a:pt x="887" y="95012"/>
                </a:moveTo>
                <a:lnTo>
                  <a:pt x="67" y="87619"/>
                </a:lnTo>
                <a:lnTo>
                  <a:pt x="0" y="76618"/>
                </a:lnTo>
                <a:lnTo>
                  <a:pt x="684" y="62008"/>
                </a:lnTo>
                <a:lnTo>
                  <a:pt x="2121" y="43790"/>
                </a:lnTo>
                <a:lnTo>
                  <a:pt x="3084" y="32638"/>
                </a:lnTo>
                <a:lnTo>
                  <a:pt x="3787" y="23313"/>
                </a:lnTo>
                <a:lnTo>
                  <a:pt x="4533" y="0"/>
                </a:lnTo>
                <a:lnTo>
                  <a:pt x="4502" y="1256"/>
                </a:lnTo>
                <a:lnTo>
                  <a:pt x="4444" y="3909"/>
                </a:lnTo>
                <a:lnTo>
                  <a:pt x="4305" y="10223"/>
                </a:lnTo>
                <a:lnTo>
                  <a:pt x="4087" y="20199"/>
                </a:lnTo>
                <a:lnTo>
                  <a:pt x="3787" y="33836"/>
                </a:lnTo>
                <a:lnTo>
                  <a:pt x="3488" y="49124"/>
                </a:lnTo>
                <a:lnTo>
                  <a:pt x="3267" y="64052"/>
                </a:lnTo>
                <a:lnTo>
                  <a:pt x="3125" y="78619"/>
                </a:lnTo>
                <a:lnTo>
                  <a:pt x="3062" y="92826"/>
                </a:lnTo>
                <a:lnTo>
                  <a:pt x="3069" y="106404"/>
                </a:lnTo>
                <a:lnTo>
                  <a:pt x="4281" y="156851"/>
                </a:lnTo>
                <a:lnTo>
                  <a:pt x="8899" y="180493"/>
                </a:lnTo>
                <a:lnTo>
                  <a:pt x="12687" y="189032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7" name="Google Shape;817;p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14357" y="1511698"/>
            <a:ext cx="131283" cy="227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538" y="2053482"/>
            <a:ext cx="166802" cy="174743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85"/>
          <p:cNvSpPr/>
          <p:nvPr/>
        </p:nvSpPr>
        <p:spPr>
          <a:xfrm>
            <a:off x="1731957" y="2017621"/>
            <a:ext cx="187325" cy="180975"/>
          </a:xfrm>
          <a:custGeom>
            <a:rect b="b" l="l" r="r" t="t"/>
            <a:pathLst>
              <a:path extrusionOk="0" h="180975" w="187325">
                <a:moveTo>
                  <a:pt x="34027" y="18709"/>
                </a:moveTo>
                <a:lnTo>
                  <a:pt x="34027" y="6769"/>
                </a:lnTo>
                <a:lnTo>
                  <a:pt x="34027" y="574"/>
                </a:lnTo>
                <a:lnTo>
                  <a:pt x="34028" y="123"/>
                </a:lnTo>
                <a:lnTo>
                  <a:pt x="34018" y="1005"/>
                </a:lnTo>
                <a:lnTo>
                  <a:pt x="34003" y="3211"/>
                </a:lnTo>
                <a:lnTo>
                  <a:pt x="33966" y="8472"/>
                </a:lnTo>
                <a:lnTo>
                  <a:pt x="33908" y="16788"/>
                </a:lnTo>
                <a:lnTo>
                  <a:pt x="33830" y="28160"/>
                </a:lnTo>
                <a:lnTo>
                  <a:pt x="33703" y="41231"/>
                </a:lnTo>
                <a:lnTo>
                  <a:pt x="33502" y="54647"/>
                </a:lnTo>
                <a:lnTo>
                  <a:pt x="33227" y="68407"/>
                </a:lnTo>
                <a:lnTo>
                  <a:pt x="32878" y="82513"/>
                </a:lnTo>
                <a:lnTo>
                  <a:pt x="32536" y="96412"/>
                </a:lnTo>
                <a:lnTo>
                  <a:pt x="32280" y="109552"/>
                </a:lnTo>
                <a:lnTo>
                  <a:pt x="32111" y="121934"/>
                </a:lnTo>
                <a:lnTo>
                  <a:pt x="32029" y="133558"/>
                </a:lnTo>
                <a:lnTo>
                  <a:pt x="32057" y="144747"/>
                </a:lnTo>
                <a:lnTo>
                  <a:pt x="32218" y="155826"/>
                </a:lnTo>
                <a:lnTo>
                  <a:pt x="32513" y="166793"/>
                </a:lnTo>
                <a:lnTo>
                  <a:pt x="32941" y="177649"/>
                </a:lnTo>
              </a:path>
              <a:path extrusionOk="0" h="180975" w="187325">
                <a:moveTo>
                  <a:pt x="6262" y="128662"/>
                </a:moveTo>
                <a:lnTo>
                  <a:pt x="0" y="125579"/>
                </a:lnTo>
                <a:lnTo>
                  <a:pt x="120" y="122756"/>
                </a:lnTo>
                <a:lnTo>
                  <a:pt x="6623" y="120196"/>
                </a:lnTo>
                <a:lnTo>
                  <a:pt x="44365" y="110808"/>
                </a:lnTo>
                <a:lnTo>
                  <a:pt x="82559" y="104092"/>
                </a:lnTo>
                <a:lnTo>
                  <a:pt x="104565" y="102527"/>
                </a:lnTo>
                <a:lnTo>
                  <a:pt x="112362" y="102768"/>
                </a:lnTo>
                <a:lnTo>
                  <a:pt x="117194" y="106143"/>
                </a:lnTo>
                <a:lnTo>
                  <a:pt x="119062" y="112654"/>
                </a:lnTo>
                <a:lnTo>
                  <a:pt x="120930" y="119164"/>
                </a:lnTo>
                <a:lnTo>
                  <a:pt x="121184" y="127515"/>
                </a:lnTo>
                <a:lnTo>
                  <a:pt x="119822" y="137707"/>
                </a:lnTo>
                <a:lnTo>
                  <a:pt x="118958" y="145113"/>
                </a:lnTo>
                <a:lnTo>
                  <a:pt x="118411" y="152042"/>
                </a:lnTo>
                <a:lnTo>
                  <a:pt x="118180" y="158495"/>
                </a:lnTo>
                <a:lnTo>
                  <a:pt x="118265" y="164472"/>
                </a:lnTo>
                <a:lnTo>
                  <a:pt x="118589" y="172123"/>
                </a:lnTo>
                <a:lnTo>
                  <a:pt x="122388" y="177101"/>
                </a:lnTo>
                <a:lnTo>
                  <a:pt x="129662" y="179408"/>
                </a:lnTo>
                <a:lnTo>
                  <a:pt x="135398" y="180352"/>
                </a:lnTo>
                <a:lnTo>
                  <a:pt x="141697" y="179723"/>
                </a:lnTo>
                <a:lnTo>
                  <a:pt x="175210" y="156877"/>
                </a:lnTo>
                <a:lnTo>
                  <a:pt x="186799" y="128761"/>
                </a:lnTo>
                <a:lnTo>
                  <a:pt x="186494" y="122227"/>
                </a:lnTo>
                <a:lnTo>
                  <a:pt x="185220" y="113679"/>
                </a:lnTo>
                <a:lnTo>
                  <a:pt x="179496" y="107508"/>
                </a:lnTo>
                <a:lnTo>
                  <a:pt x="169322" y="103715"/>
                </a:lnTo>
                <a:lnTo>
                  <a:pt x="157896" y="101086"/>
                </a:lnTo>
                <a:lnTo>
                  <a:pt x="145825" y="101478"/>
                </a:lnTo>
                <a:lnTo>
                  <a:pt x="133109" y="104891"/>
                </a:lnTo>
                <a:lnTo>
                  <a:pt x="119748" y="111326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0" name="Google Shape;820;p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78544" y="1999422"/>
            <a:ext cx="134711" cy="214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71127" y="2028317"/>
            <a:ext cx="114220" cy="17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1972" y="2319358"/>
            <a:ext cx="5928106" cy="26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6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625">
            <a:spAutoFit/>
          </a:bodyPr>
          <a:lstStyle/>
          <a:p>
            <a:pPr indent="0" lvl="0" marL="87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50">
                <a:solidFill>
                  <a:srgbClr val="00EBEB"/>
                </a:solidFill>
                <a:latin typeface="Arial Black"/>
                <a:ea typeface="Arial Black"/>
                <a:cs typeface="Arial Black"/>
                <a:sym typeface="Arial Black"/>
              </a:rPr>
              <a:t>Continue;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8" name="Google Shape;828;p86"/>
          <p:cNvSpPr/>
          <p:nvPr/>
        </p:nvSpPr>
        <p:spPr>
          <a:xfrm>
            <a:off x="1301779" y="1074314"/>
            <a:ext cx="123189" cy="299720"/>
          </a:xfrm>
          <a:custGeom>
            <a:rect b="b" l="l" r="r" t="t"/>
            <a:pathLst>
              <a:path extrusionOk="0" h="299719" w="123190">
                <a:moveTo>
                  <a:pt x="48454" y="31586"/>
                </a:moveTo>
                <a:lnTo>
                  <a:pt x="50613" y="1543"/>
                </a:lnTo>
                <a:lnTo>
                  <a:pt x="50530" y="0"/>
                </a:lnTo>
                <a:lnTo>
                  <a:pt x="50296" y="1038"/>
                </a:lnTo>
                <a:lnTo>
                  <a:pt x="50061" y="2076"/>
                </a:lnTo>
                <a:lnTo>
                  <a:pt x="46085" y="55044"/>
                </a:lnTo>
                <a:lnTo>
                  <a:pt x="45288" y="95481"/>
                </a:lnTo>
                <a:lnTo>
                  <a:pt x="44989" y="136820"/>
                </a:lnTo>
                <a:lnTo>
                  <a:pt x="45140" y="158612"/>
                </a:lnTo>
                <a:lnTo>
                  <a:pt x="45641" y="182198"/>
                </a:lnTo>
                <a:lnTo>
                  <a:pt x="46494" y="207578"/>
                </a:lnTo>
                <a:lnTo>
                  <a:pt x="47697" y="234753"/>
                </a:lnTo>
                <a:lnTo>
                  <a:pt x="48909" y="259598"/>
                </a:lnTo>
                <a:lnTo>
                  <a:pt x="49787" y="277991"/>
                </a:lnTo>
                <a:lnTo>
                  <a:pt x="50331" y="289932"/>
                </a:lnTo>
                <a:lnTo>
                  <a:pt x="50542" y="295421"/>
                </a:lnTo>
                <a:lnTo>
                  <a:pt x="50600" y="298437"/>
                </a:lnTo>
                <a:lnTo>
                  <a:pt x="49053" y="298962"/>
                </a:lnTo>
                <a:lnTo>
                  <a:pt x="20970" y="267978"/>
                </a:lnTo>
                <a:lnTo>
                  <a:pt x="16382" y="261582"/>
                </a:lnTo>
                <a:lnTo>
                  <a:pt x="12708" y="256988"/>
                </a:lnTo>
                <a:lnTo>
                  <a:pt x="9946" y="254196"/>
                </a:lnTo>
                <a:lnTo>
                  <a:pt x="7185" y="251404"/>
                </a:lnTo>
                <a:lnTo>
                  <a:pt x="4976" y="250872"/>
                </a:lnTo>
                <a:lnTo>
                  <a:pt x="3319" y="252600"/>
                </a:lnTo>
                <a:lnTo>
                  <a:pt x="1661" y="254327"/>
                </a:lnTo>
                <a:lnTo>
                  <a:pt x="666" y="259365"/>
                </a:lnTo>
                <a:lnTo>
                  <a:pt x="333" y="267711"/>
                </a:lnTo>
                <a:lnTo>
                  <a:pt x="0" y="276058"/>
                </a:lnTo>
                <a:lnTo>
                  <a:pt x="2119" y="283572"/>
                </a:lnTo>
                <a:lnTo>
                  <a:pt x="6690" y="290253"/>
                </a:lnTo>
                <a:lnTo>
                  <a:pt x="11260" y="296934"/>
                </a:lnTo>
                <a:lnTo>
                  <a:pt x="18944" y="299678"/>
                </a:lnTo>
                <a:lnTo>
                  <a:pt x="29740" y="298485"/>
                </a:lnTo>
                <a:lnTo>
                  <a:pt x="38068" y="296809"/>
                </a:lnTo>
                <a:lnTo>
                  <a:pt x="75361" y="275337"/>
                </a:lnTo>
                <a:lnTo>
                  <a:pt x="105564" y="247954"/>
                </a:lnTo>
                <a:lnTo>
                  <a:pt x="117469" y="234549"/>
                </a:lnTo>
                <a:lnTo>
                  <a:pt x="122878" y="227871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86"/>
          <p:cNvSpPr/>
          <p:nvPr/>
        </p:nvSpPr>
        <p:spPr>
          <a:xfrm>
            <a:off x="1126693" y="1604318"/>
            <a:ext cx="550545" cy="177165"/>
          </a:xfrm>
          <a:custGeom>
            <a:rect b="b" l="l" r="r" t="t"/>
            <a:pathLst>
              <a:path extrusionOk="0" h="177164" w="550544">
                <a:moveTo>
                  <a:pt x="17760" y="39743"/>
                </a:moveTo>
                <a:lnTo>
                  <a:pt x="14910" y="31858"/>
                </a:lnTo>
                <a:lnTo>
                  <a:pt x="12723" y="23962"/>
                </a:lnTo>
                <a:lnTo>
                  <a:pt x="11199" y="16055"/>
                </a:lnTo>
                <a:lnTo>
                  <a:pt x="10179" y="10769"/>
                </a:lnTo>
                <a:lnTo>
                  <a:pt x="9617" y="6810"/>
                </a:lnTo>
                <a:lnTo>
                  <a:pt x="9510" y="4179"/>
                </a:lnTo>
                <a:lnTo>
                  <a:pt x="9404" y="1549"/>
                </a:lnTo>
                <a:lnTo>
                  <a:pt x="9348" y="163"/>
                </a:lnTo>
                <a:lnTo>
                  <a:pt x="9342" y="22"/>
                </a:lnTo>
                <a:lnTo>
                  <a:pt x="9371" y="1605"/>
                </a:lnTo>
                <a:lnTo>
                  <a:pt x="10367" y="53115"/>
                </a:lnTo>
                <a:lnTo>
                  <a:pt x="10460" y="68622"/>
                </a:lnTo>
                <a:lnTo>
                  <a:pt x="10384" y="83332"/>
                </a:lnTo>
                <a:lnTo>
                  <a:pt x="9045" y="122466"/>
                </a:lnTo>
                <a:lnTo>
                  <a:pt x="4944" y="160366"/>
                </a:lnTo>
                <a:lnTo>
                  <a:pt x="2353" y="173447"/>
                </a:lnTo>
                <a:lnTo>
                  <a:pt x="1812" y="175649"/>
                </a:lnTo>
                <a:lnTo>
                  <a:pt x="1671" y="176227"/>
                </a:lnTo>
                <a:lnTo>
                  <a:pt x="1529" y="176806"/>
                </a:lnTo>
                <a:lnTo>
                  <a:pt x="1346" y="176299"/>
                </a:lnTo>
                <a:lnTo>
                  <a:pt x="1271" y="175769"/>
                </a:lnTo>
                <a:lnTo>
                  <a:pt x="987" y="173749"/>
                </a:lnTo>
                <a:lnTo>
                  <a:pt x="493" y="170240"/>
                </a:lnTo>
                <a:lnTo>
                  <a:pt x="0" y="166731"/>
                </a:lnTo>
                <a:lnTo>
                  <a:pt x="6405" y="126443"/>
                </a:lnTo>
                <a:lnTo>
                  <a:pt x="26437" y="90442"/>
                </a:lnTo>
                <a:lnTo>
                  <a:pt x="53803" y="54010"/>
                </a:lnTo>
                <a:lnTo>
                  <a:pt x="80509" y="21540"/>
                </a:lnTo>
                <a:lnTo>
                  <a:pt x="86513" y="14750"/>
                </a:lnTo>
                <a:lnTo>
                  <a:pt x="86731" y="14502"/>
                </a:lnTo>
                <a:lnTo>
                  <a:pt x="68533" y="32601"/>
                </a:lnTo>
                <a:lnTo>
                  <a:pt x="56342" y="44754"/>
                </a:lnTo>
                <a:lnTo>
                  <a:pt x="26442" y="74857"/>
                </a:lnTo>
                <a:lnTo>
                  <a:pt x="8862" y="104255"/>
                </a:lnTo>
                <a:lnTo>
                  <a:pt x="10652" y="109811"/>
                </a:lnTo>
                <a:lnTo>
                  <a:pt x="12442" y="115368"/>
                </a:lnTo>
                <a:lnTo>
                  <a:pt x="46618" y="143496"/>
                </a:lnTo>
                <a:lnTo>
                  <a:pt x="83910" y="163497"/>
                </a:lnTo>
                <a:lnTo>
                  <a:pt x="93050" y="166069"/>
                </a:lnTo>
                <a:lnTo>
                  <a:pt x="101187" y="165757"/>
                </a:lnTo>
                <a:lnTo>
                  <a:pt x="108321" y="162561"/>
                </a:lnTo>
                <a:lnTo>
                  <a:pt x="114453" y="156481"/>
                </a:lnTo>
              </a:path>
              <a:path extrusionOk="0" h="177164" w="550544">
                <a:moveTo>
                  <a:pt x="139369" y="68611"/>
                </a:moveTo>
                <a:lnTo>
                  <a:pt x="139369" y="57585"/>
                </a:lnTo>
                <a:lnTo>
                  <a:pt x="139369" y="51823"/>
                </a:lnTo>
                <a:lnTo>
                  <a:pt x="139369" y="51326"/>
                </a:lnTo>
                <a:lnTo>
                  <a:pt x="139369" y="50975"/>
                </a:lnTo>
                <a:lnTo>
                  <a:pt x="139424" y="51203"/>
                </a:lnTo>
                <a:lnTo>
                  <a:pt x="139461" y="51473"/>
                </a:lnTo>
                <a:lnTo>
                  <a:pt x="139775" y="53752"/>
                </a:lnTo>
                <a:lnTo>
                  <a:pt x="142225" y="83439"/>
                </a:lnTo>
                <a:lnTo>
                  <a:pt x="142759" y="92910"/>
                </a:lnTo>
                <a:lnTo>
                  <a:pt x="147305" y="137706"/>
                </a:lnTo>
                <a:lnTo>
                  <a:pt x="157759" y="158069"/>
                </a:lnTo>
                <a:lnTo>
                  <a:pt x="162693" y="155344"/>
                </a:lnTo>
                <a:lnTo>
                  <a:pt x="186525" y="117112"/>
                </a:lnTo>
                <a:lnTo>
                  <a:pt x="200899" y="81671"/>
                </a:lnTo>
                <a:lnTo>
                  <a:pt x="211790" y="52517"/>
                </a:lnTo>
                <a:lnTo>
                  <a:pt x="212018" y="51899"/>
                </a:lnTo>
                <a:lnTo>
                  <a:pt x="211973" y="52454"/>
                </a:lnTo>
                <a:lnTo>
                  <a:pt x="211866" y="53029"/>
                </a:lnTo>
                <a:lnTo>
                  <a:pt x="211040" y="57502"/>
                </a:lnTo>
                <a:lnTo>
                  <a:pt x="204851" y="96219"/>
                </a:lnTo>
                <a:lnTo>
                  <a:pt x="202299" y="128485"/>
                </a:lnTo>
                <a:lnTo>
                  <a:pt x="203009" y="137993"/>
                </a:lnTo>
                <a:lnTo>
                  <a:pt x="205475" y="145473"/>
                </a:lnTo>
                <a:lnTo>
                  <a:pt x="209697" y="150924"/>
                </a:lnTo>
                <a:lnTo>
                  <a:pt x="215676" y="154347"/>
                </a:lnTo>
              </a:path>
              <a:path extrusionOk="0" h="177164" w="550544">
                <a:moveTo>
                  <a:pt x="304345" y="79822"/>
                </a:moveTo>
                <a:lnTo>
                  <a:pt x="304833" y="69245"/>
                </a:lnTo>
                <a:lnTo>
                  <a:pt x="304619" y="61178"/>
                </a:lnTo>
                <a:lnTo>
                  <a:pt x="303703" y="55622"/>
                </a:lnTo>
                <a:lnTo>
                  <a:pt x="302084" y="52578"/>
                </a:lnTo>
                <a:lnTo>
                  <a:pt x="300243" y="50905"/>
                </a:lnTo>
                <a:lnTo>
                  <a:pt x="297053" y="50842"/>
                </a:lnTo>
                <a:lnTo>
                  <a:pt x="292515" y="52391"/>
                </a:lnTo>
                <a:lnTo>
                  <a:pt x="287978" y="53940"/>
                </a:lnTo>
                <a:lnTo>
                  <a:pt x="263719" y="94264"/>
                </a:lnTo>
                <a:lnTo>
                  <a:pt x="254252" y="131788"/>
                </a:lnTo>
                <a:lnTo>
                  <a:pt x="253867" y="139911"/>
                </a:lnTo>
                <a:lnTo>
                  <a:pt x="253896" y="150364"/>
                </a:lnTo>
                <a:lnTo>
                  <a:pt x="258306" y="156883"/>
                </a:lnTo>
                <a:lnTo>
                  <a:pt x="267100" y="159470"/>
                </a:lnTo>
                <a:lnTo>
                  <a:pt x="277961" y="160374"/>
                </a:lnTo>
                <a:lnTo>
                  <a:pt x="291574" y="157506"/>
                </a:lnTo>
                <a:lnTo>
                  <a:pt x="307939" y="150865"/>
                </a:lnTo>
                <a:lnTo>
                  <a:pt x="327055" y="140451"/>
                </a:lnTo>
              </a:path>
              <a:path extrusionOk="0" h="177164" w="550544">
                <a:moveTo>
                  <a:pt x="391199" y="74201"/>
                </a:moveTo>
                <a:lnTo>
                  <a:pt x="355404" y="93404"/>
                </a:lnTo>
                <a:lnTo>
                  <a:pt x="346605" y="131891"/>
                </a:lnTo>
                <a:lnTo>
                  <a:pt x="345346" y="151757"/>
                </a:lnTo>
                <a:lnTo>
                  <a:pt x="347976" y="159312"/>
                </a:lnTo>
                <a:lnTo>
                  <a:pt x="353781" y="163197"/>
                </a:lnTo>
                <a:lnTo>
                  <a:pt x="359587" y="167083"/>
                </a:lnTo>
                <a:lnTo>
                  <a:pt x="366945" y="167606"/>
                </a:lnTo>
                <a:lnTo>
                  <a:pt x="375855" y="164765"/>
                </a:lnTo>
                <a:lnTo>
                  <a:pt x="409403" y="139104"/>
                </a:lnTo>
                <a:lnTo>
                  <a:pt x="431929" y="104585"/>
                </a:lnTo>
                <a:lnTo>
                  <a:pt x="445271" y="68028"/>
                </a:lnTo>
                <a:lnTo>
                  <a:pt x="452256" y="28153"/>
                </a:lnTo>
                <a:lnTo>
                  <a:pt x="453276" y="2452"/>
                </a:lnTo>
                <a:lnTo>
                  <a:pt x="453285" y="2020"/>
                </a:lnTo>
                <a:lnTo>
                  <a:pt x="453291" y="1738"/>
                </a:lnTo>
                <a:lnTo>
                  <a:pt x="453286" y="2212"/>
                </a:lnTo>
                <a:lnTo>
                  <a:pt x="453277" y="2772"/>
                </a:lnTo>
                <a:lnTo>
                  <a:pt x="453194" y="8373"/>
                </a:lnTo>
                <a:lnTo>
                  <a:pt x="452307" y="48213"/>
                </a:lnTo>
                <a:lnTo>
                  <a:pt x="451897" y="60280"/>
                </a:lnTo>
                <a:lnTo>
                  <a:pt x="451480" y="72938"/>
                </a:lnTo>
                <a:lnTo>
                  <a:pt x="451133" y="85614"/>
                </a:lnTo>
                <a:lnTo>
                  <a:pt x="450857" y="98307"/>
                </a:lnTo>
                <a:lnTo>
                  <a:pt x="450651" y="111017"/>
                </a:lnTo>
                <a:lnTo>
                  <a:pt x="450558" y="123084"/>
                </a:lnTo>
                <a:lnTo>
                  <a:pt x="450622" y="133850"/>
                </a:lnTo>
                <a:lnTo>
                  <a:pt x="450841" y="143313"/>
                </a:lnTo>
                <a:lnTo>
                  <a:pt x="451217" y="151475"/>
                </a:lnTo>
                <a:lnTo>
                  <a:pt x="451822" y="161490"/>
                </a:lnTo>
                <a:lnTo>
                  <a:pt x="453766" y="165762"/>
                </a:lnTo>
                <a:lnTo>
                  <a:pt x="457050" y="164292"/>
                </a:lnTo>
                <a:lnTo>
                  <a:pt x="478025" y="122866"/>
                </a:lnTo>
                <a:lnTo>
                  <a:pt x="485533" y="104835"/>
                </a:lnTo>
                <a:lnTo>
                  <a:pt x="492006" y="89960"/>
                </a:lnTo>
                <a:lnTo>
                  <a:pt x="511741" y="54712"/>
                </a:lnTo>
                <a:lnTo>
                  <a:pt x="520227" y="50698"/>
                </a:lnTo>
                <a:lnTo>
                  <a:pt x="523085" y="54990"/>
                </a:lnTo>
                <a:lnTo>
                  <a:pt x="527234" y="101119"/>
                </a:lnTo>
                <a:lnTo>
                  <a:pt x="527616" y="110576"/>
                </a:lnTo>
                <a:lnTo>
                  <a:pt x="543207" y="146829"/>
                </a:lnTo>
                <a:lnTo>
                  <a:pt x="550485" y="143716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Google Shape;830;p86"/>
          <p:cNvGrpSpPr/>
          <p:nvPr/>
        </p:nvGrpSpPr>
        <p:grpSpPr>
          <a:xfrm>
            <a:off x="1863323" y="1551587"/>
            <a:ext cx="1005749" cy="371475"/>
            <a:chOff x="1863323" y="1551587"/>
            <a:chExt cx="1005749" cy="371475"/>
          </a:xfrm>
        </p:grpSpPr>
        <p:sp>
          <p:nvSpPr>
            <p:cNvPr id="831" name="Google Shape;831;p86"/>
            <p:cNvSpPr/>
            <p:nvPr/>
          </p:nvSpPr>
          <p:spPr>
            <a:xfrm>
              <a:off x="1863323" y="1551587"/>
              <a:ext cx="824865" cy="371475"/>
            </a:xfrm>
            <a:custGeom>
              <a:rect b="b" l="l" r="r" t="t"/>
              <a:pathLst>
                <a:path extrusionOk="0" h="371475" w="824864">
                  <a:moveTo>
                    <a:pt x="11074" y="30879"/>
                  </a:moveTo>
                  <a:lnTo>
                    <a:pt x="11303" y="18487"/>
                  </a:lnTo>
                  <a:lnTo>
                    <a:pt x="11470" y="9463"/>
                  </a:lnTo>
                  <a:lnTo>
                    <a:pt x="11574" y="3809"/>
                  </a:lnTo>
                  <a:lnTo>
                    <a:pt x="11617" y="1524"/>
                  </a:lnTo>
                  <a:lnTo>
                    <a:pt x="11627" y="959"/>
                  </a:lnTo>
                  <a:lnTo>
                    <a:pt x="11696" y="1373"/>
                  </a:lnTo>
                  <a:lnTo>
                    <a:pt x="11738" y="1837"/>
                  </a:lnTo>
                  <a:lnTo>
                    <a:pt x="12115" y="5975"/>
                  </a:lnTo>
                  <a:lnTo>
                    <a:pt x="15196" y="46944"/>
                  </a:lnTo>
                  <a:lnTo>
                    <a:pt x="17398" y="85607"/>
                  </a:lnTo>
                  <a:lnTo>
                    <a:pt x="18643" y="132834"/>
                  </a:lnTo>
                  <a:lnTo>
                    <a:pt x="18820" y="159375"/>
                  </a:lnTo>
                  <a:lnTo>
                    <a:pt x="18452" y="186878"/>
                  </a:lnTo>
                  <a:lnTo>
                    <a:pt x="17293" y="214353"/>
                  </a:lnTo>
                  <a:lnTo>
                    <a:pt x="15343" y="241799"/>
                  </a:lnTo>
                  <a:lnTo>
                    <a:pt x="12602" y="269217"/>
                  </a:lnTo>
                  <a:lnTo>
                    <a:pt x="9722" y="294497"/>
                  </a:lnTo>
                  <a:lnTo>
                    <a:pt x="7354" y="315530"/>
                  </a:lnTo>
                  <a:lnTo>
                    <a:pt x="3174" y="354304"/>
                  </a:lnTo>
                  <a:lnTo>
                    <a:pt x="1811" y="367389"/>
                  </a:lnTo>
                  <a:lnTo>
                    <a:pt x="1433" y="371025"/>
                  </a:lnTo>
                </a:path>
                <a:path extrusionOk="0" h="371475" w="824864">
                  <a:moveTo>
                    <a:pt x="12701" y="165078"/>
                  </a:moveTo>
                  <a:lnTo>
                    <a:pt x="8419" y="162803"/>
                  </a:lnTo>
                  <a:lnTo>
                    <a:pt x="4890" y="157047"/>
                  </a:lnTo>
                  <a:lnTo>
                    <a:pt x="2116" y="147810"/>
                  </a:lnTo>
                  <a:lnTo>
                    <a:pt x="304" y="141782"/>
                  </a:lnTo>
                  <a:lnTo>
                    <a:pt x="0" y="135834"/>
                  </a:lnTo>
                  <a:lnTo>
                    <a:pt x="1200" y="129966"/>
                  </a:lnTo>
                  <a:lnTo>
                    <a:pt x="2400" y="124099"/>
                  </a:lnTo>
                  <a:lnTo>
                    <a:pt x="39776" y="111570"/>
                  </a:lnTo>
                  <a:lnTo>
                    <a:pt x="48440" y="112374"/>
                  </a:lnTo>
                  <a:lnTo>
                    <a:pt x="80189" y="138591"/>
                  </a:lnTo>
                  <a:lnTo>
                    <a:pt x="82831" y="156168"/>
                  </a:lnTo>
                  <a:lnTo>
                    <a:pt x="81437" y="165721"/>
                  </a:lnTo>
                  <a:lnTo>
                    <a:pt x="61622" y="199561"/>
                  </a:lnTo>
                  <a:lnTo>
                    <a:pt x="23011" y="224559"/>
                  </a:lnTo>
                  <a:lnTo>
                    <a:pt x="15420" y="225369"/>
                  </a:lnTo>
                  <a:lnTo>
                    <a:pt x="7985" y="224091"/>
                  </a:lnTo>
                  <a:lnTo>
                    <a:pt x="704" y="220726"/>
                  </a:lnTo>
                </a:path>
                <a:path extrusionOk="0" h="371475" w="824864">
                  <a:moveTo>
                    <a:pt x="195746" y="142288"/>
                  </a:moveTo>
                  <a:lnTo>
                    <a:pt x="176319" y="109370"/>
                  </a:lnTo>
                  <a:lnTo>
                    <a:pt x="169977" y="107755"/>
                  </a:lnTo>
                  <a:lnTo>
                    <a:pt x="134261" y="135658"/>
                  </a:lnTo>
                  <a:lnTo>
                    <a:pt x="115285" y="175543"/>
                  </a:lnTo>
                  <a:lnTo>
                    <a:pt x="110686" y="195669"/>
                  </a:lnTo>
                  <a:lnTo>
                    <a:pt x="111559" y="202907"/>
                  </a:lnTo>
                  <a:lnTo>
                    <a:pt x="115637" y="206047"/>
                  </a:lnTo>
                  <a:lnTo>
                    <a:pt x="119715" y="209188"/>
                  </a:lnTo>
                  <a:lnTo>
                    <a:pt x="149941" y="182455"/>
                  </a:lnTo>
                  <a:lnTo>
                    <a:pt x="174866" y="146733"/>
                  </a:lnTo>
                  <a:lnTo>
                    <a:pt x="181217" y="137584"/>
                  </a:lnTo>
                  <a:lnTo>
                    <a:pt x="185827" y="131445"/>
                  </a:lnTo>
                  <a:lnTo>
                    <a:pt x="188694" y="128317"/>
                  </a:lnTo>
                  <a:lnTo>
                    <a:pt x="190515" y="129041"/>
                  </a:lnTo>
                  <a:lnTo>
                    <a:pt x="191985" y="134460"/>
                  </a:lnTo>
                  <a:lnTo>
                    <a:pt x="193103" y="144574"/>
                  </a:lnTo>
                  <a:lnTo>
                    <a:pt x="193870" y="159384"/>
                  </a:lnTo>
                  <a:lnTo>
                    <a:pt x="194876" y="174649"/>
                  </a:lnTo>
                  <a:lnTo>
                    <a:pt x="196714" y="186130"/>
                  </a:lnTo>
                  <a:lnTo>
                    <a:pt x="199382" y="193827"/>
                  </a:lnTo>
                  <a:lnTo>
                    <a:pt x="202882" y="197740"/>
                  </a:lnTo>
                </a:path>
                <a:path extrusionOk="0" h="371475" w="824864">
                  <a:moveTo>
                    <a:pt x="219013" y="143172"/>
                  </a:moveTo>
                  <a:lnTo>
                    <a:pt x="217506" y="138377"/>
                  </a:lnTo>
                  <a:lnTo>
                    <a:pt x="218624" y="132629"/>
                  </a:lnTo>
                  <a:lnTo>
                    <a:pt x="222363" y="125926"/>
                  </a:lnTo>
                  <a:lnTo>
                    <a:pt x="224849" y="121469"/>
                  </a:lnTo>
                  <a:lnTo>
                    <a:pt x="229524" y="117316"/>
                  </a:lnTo>
                  <a:lnTo>
                    <a:pt x="236386" y="113467"/>
                  </a:lnTo>
                  <a:lnTo>
                    <a:pt x="243248" y="109618"/>
                  </a:lnTo>
                  <a:lnTo>
                    <a:pt x="250957" y="107341"/>
                  </a:lnTo>
                  <a:lnTo>
                    <a:pt x="259512" y="106636"/>
                  </a:lnTo>
                  <a:lnTo>
                    <a:pt x="268068" y="105931"/>
                  </a:lnTo>
                  <a:lnTo>
                    <a:pt x="275013" y="109252"/>
                  </a:lnTo>
                  <a:lnTo>
                    <a:pt x="289895" y="149807"/>
                  </a:lnTo>
                  <a:lnTo>
                    <a:pt x="276069" y="186496"/>
                  </a:lnTo>
                  <a:lnTo>
                    <a:pt x="270868" y="188127"/>
                  </a:lnTo>
                  <a:lnTo>
                    <a:pt x="270733" y="185668"/>
                  </a:lnTo>
                  <a:lnTo>
                    <a:pt x="296711" y="147129"/>
                  </a:lnTo>
                  <a:lnTo>
                    <a:pt x="313341" y="127582"/>
                  </a:lnTo>
                  <a:lnTo>
                    <a:pt x="327006" y="110359"/>
                  </a:lnTo>
                  <a:lnTo>
                    <a:pt x="337705" y="95460"/>
                  </a:lnTo>
                  <a:lnTo>
                    <a:pt x="345440" y="82885"/>
                  </a:lnTo>
                </a:path>
                <a:path extrusionOk="0" h="371475" w="824864">
                  <a:moveTo>
                    <a:pt x="355425" y="15947"/>
                  </a:moveTo>
                  <a:lnTo>
                    <a:pt x="355425" y="9765"/>
                  </a:lnTo>
                  <a:lnTo>
                    <a:pt x="355425" y="6557"/>
                  </a:lnTo>
                  <a:lnTo>
                    <a:pt x="355425" y="6324"/>
                  </a:lnTo>
                  <a:lnTo>
                    <a:pt x="355425" y="6461"/>
                  </a:lnTo>
                  <a:lnTo>
                    <a:pt x="355425" y="6716"/>
                  </a:lnTo>
                  <a:lnTo>
                    <a:pt x="355425" y="9273"/>
                  </a:lnTo>
                  <a:lnTo>
                    <a:pt x="355425" y="14131"/>
                  </a:lnTo>
                  <a:lnTo>
                    <a:pt x="355236" y="19074"/>
                  </a:lnTo>
                  <a:lnTo>
                    <a:pt x="350799" y="64184"/>
                  </a:lnTo>
                  <a:lnTo>
                    <a:pt x="344701" y="115990"/>
                  </a:lnTo>
                  <a:lnTo>
                    <a:pt x="342515" y="134467"/>
                  </a:lnTo>
                  <a:lnTo>
                    <a:pt x="337903" y="181149"/>
                  </a:lnTo>
                  <a:lnTo>
                    <a:pt x="336141" y="208092"/>
                  </a:lnTo>
                  <a:lnTo>
                    <a:pt x="336172" y="211215"/>
                  </a:lnTo>
                  <a:lnTo>
                    <a:pt x="336420" y="213427"/>
                  </a:lnTo>
                  <a:lnTo>
                    <a:pt x="336580" y="214857"/>
                  </a:lnTo>
                  <a:lnTo>
                    <a:pt x="336653" y="215504"/>
                  </a:lnTo>
                  <a:lnTo>
                    <a:pt x="336725" y="216151"/>
                  </a:lnTo>
                  <a:lnTo>
                    <a:pt x="336988" y="215332"/>
                  </a:lnTo>
                  <a:lnTo>
                    <a:pt x="337442" y="213045"/>
                  </a:lnTo>
                  <a:lnTo>
                    <a:pt x="338140" y="209523"/>
                  </a:lnTo>
                  <a:lnTo>
                    <a:pt x="339261" y="203872"/>
                  </a:lnTo>
                  <a:lnTo>
                    <a:pt x="340804" y="196094"/>
                  </a:lnTo>
                  <a:lnTo>
                    <a:pt x="342769" y="186187"/>
                  </a:lnTo>
                </a:path>
                <a:path extrusionOk="0" h="371475" w="824864">
                  <a:moveTo>
                    <a:pt x="322888" y="148946"/>
                  </a:moveTo>
                  <a:lnTo>
                    <a:pt x="317086" y="146874"/>
                  </a:lnTo>
                  <a:lnTo>
                    <a:pt x="314375" y="142435"/>
                  </a:lnTo>
                  <a:lnTo>
                    <a:pt x="314757" y="135626"/>
                  </a:lnTo>
                  <a:lnTo>
                    <a:pt x="315021" y="130902"/>
                  </a:lnTo>
                  <a:lnTo>
                    <a:pt x="347685" y="98548"/>
                  </a:lnTo>
                  <a:lnTo>
                    <a:pt x="381548" y="87476"/>
                  </a:lnTo>
                  <a:lnTo>
                    <a:pt x="387727" y="91758"/>
                  </a:lnTo>
                  <a:lnTo>
                    <a:pt x="399526" y="134109"/>
                  </a:lnTo>
                  <a:lnTo>
                    <a:pt x="399810" y="143227"/>
                  </a:lnTo>
                  <a:lnTo>
                    <a:pt x="399756" y="151594"/>
                  </a:lnTo>
                  <a:lnTo>
                    <a:pt x="399366" y="159210"/>
                  </a:lnTo>
                  <a:lnTo>
                    <a:pt x="398638" y="166076"/>
                  </a:lnTo>
                  <a:lnTo>
                    <a:pt x="397442" y="174730"/>
                  </a:lnTo>
                  <a:lnTo>
                    <a:pt x="395804" y="182075"/>
                  </a:lnTo>
                  <a:lnTo>
                    <a:pt x="393723" y="188110"/>
                  </a:lnTo>
                </a:path>
                <a:path extrusionOk="0" h="371475" w="824864">
                  <a:moveTo>
                    <a:pt x="406917" y="11623"/>
                  </a:moveTo>
                  <a:lnTo>
                    <a:pt x="402460" y="7423"/>
                  </a:lnTo>
                  <a:lnTo>
                    <a:pt x="400036" y="4317"/>
                  </a:lnTo>
                  <a:lnTo>
                    <a:pt x="399646" y="2305"/>
                  </a:lnTo>
                  <a:lnTo>
                    <a:pt x="399376" y="905"/>
                  </a:lnTo>
                  <a:lnTo>
                    <a:pt x="399232" y="164"/>
                  </a:lnTo>
                  <a:lnTo>
                    <a:pt x="399200" y="0"/>
                  </a:lnTo>
                  <a:lnTo>
                    <a:pt x="399214" y="283"/>
                  </a:lnTo>
                  <a:lnTo>
                    <a:pt x="399234" y="590"/>
                  </a:lnTo>
                  <a:lnTo>
                    <a:pt x="399489" y="4388"/>
                  </a:lnTo>
                  <a:lnTo>
                    <a:pt x="399978" y="11677"/>
                  </a:lnTo>
                </a:path>
                <a:path extrusionOk="0" h="371475" w="824864">
                  <a:moveTo>
                    <a:pt x="476467" y="125092"/>
                  </a:moveTo>
                  <a:lnTo>
                    <a:pt x="471411" y="118630"/>
                  </a:lnTo>
                  <a:lnTo>
                    <a:pt x="467698" y="115073"/>
                  </a:lnTo>
                  <a:lnTo>
                    <a:pt x="465329" y="114420"/>
                  </a:lnTo>
                  <a:lnTo>
                    <a:pt x="463678" y="113965"/>
                  </a:lnTo>
                  <a:lnTo>
                    <a:pt x="461222" y="115329"/>
                  </a:lnTo>
                  <a:lnTo>
                    <a:pt x="457959" y="118512"/>
                  </a:lnTo>
                  <a:lnTo>
                    <a:pt x="454696" y="121695"/>
                  </a:lnTo>
                  <a:lnTo>
                    <a:pt x="442578" y="159916"/>
                  </a:lnTo>
                  <a:lnTo>
                    <a:pt x="441205" y="177966"/>
                  </a:lnTo>
                  <a:lnTo>
                    <a:pt x="443409" y="185508"/>
                  </a:lnTo>
                  <a:lnTo>
                    <a:pt x="448452" y="190238"/>
                  </a:lnTo>
                  <a:lnTo>
                    <a:pt x="453496" y="194968"/>
                  </a:lnTo>
                  <a:lnTo>
                    <a:pt x="461125" y="195489"/>
                  </a:lnTo>
                  <a:lnTo>
                    <a:pt x="471340" y="191803"/>
                  </a:lnTo>
                  <a:lnTo>
                    <a:pt x="506247" y="162245"/>
                  </a:lnTo>
                  <a:lnTo>
                    <a:pt x="527789" y="125088"/>
                  </a:lnTo>
                  <a:lnTo>
                    <a:pt x="532630" y="109815"/>
                  </a:lnTo>
                  <a:lnTo>
                    <a:pt x="532358" y="107402"/>
                  </a:lnTo>
                  <a:lnTo>
                    <a:pt x="514941" y="142462"/>
                  </a:lnTo>
                  <a:lnTo>
                    <a:pt x="514898" y="187397"/>
                  </a:lnTo>
                  <a:lnTo>
                    <a:pt x="525865" y="192150"/>
                  </a:lnTo>
                  <a:lnTo>
                    <a:pt x="532672" y="192770"/>
                  </a:lnTo>
                  <a:lnTo>
                    <a:pt x="562799" y="163315"/>
                  </a:lnTo>
                  <a:lnTo>
                    <a:pt x="579650" y="127202"/>
                  </a:lnTo>
                  <a:lnTo>
                    <a:pt x="581644" y="118459"/>
                  </a:lnTo>
                  <a:lnTo>
                    <a:pt x="581836" y="117293"/>
                  </a:lnTo>
                  <a:lnTo>
                    <a:pt x="581863" y="117131"/>
                  </a:lnTo>
                  <a:lnTo>
                    <a:pt x="581788" y="117742"/>
                  </a:lnTo>
                  <a:lnTo>
                    <a:pt x="581721" y="118249"/>
                  </a:lnTo>
                  <a:lnTo>
                    <a:pt x="581097" y="122982"/>
                  </a:lnTo>
                  <a:lnTo>
                    <a:pt x="578256" y="159740"/>
                  </a:lnTo>
                  <a:lnTo>
                    <a:pt x="578328" y="169311"/>
                  </a:lnTo>
                  <a:lnTo>
                    <a:pt x="580440" y="177048"/>
                  </a:lnTo>
                  <a:lnTo>
                    <a:pt x="584591" y="182950"/>
                  </a:lnTo>
                  <a:lnTo>
                    <a:pt x="590733" y="187442"/>
                  </a:lnTo>
                  <a:lnTo>
                    <a:pt x="600315" y="188339"/>
                  </a:lnTo>
                  <a:lnTo>
                    <a:pt x="613336" y="185644"/>
                  </a:lnTo>
                  <a:lnTo>
                    <a:pt x="629797" y="179354"/>
                  </a:lnTo>
                </a:path>
                <a:path extrusionOk="0" h="371475" w="824864">
                  <a:moveTo>
                    <a:pt x="624432" y="186473"/>
                  </a:moveTo>
                  <a:lnTo>
                    <a:pt x="647563" y="152580"/>
                  </a:lnTo>
                  <a:lnTo>
                    <a:pt x="666450" y="108097"/>
                  </a:lnTo>
                  <a:lnTo>
                    <a:pt x="677003" y="62503"/>
                  </a:lnTo>
                  <a:lnTo>
                    <a:pt x="676692" y="23477"/>
                  </a:lnTo>
                  <a:lnTo>
                    <a:pt x="674900" y="18259"/>
                  </a:lnTo>
                  <a:lnTo>
                    <a:pt x="671067" y="19157"/>
                  </a:lnTo>
                  <a:lnTo>
                    <a:pt x="649479" y="64833"/>
                  </a:lnTo>
                  <a:lnTo>
                    <a:pt x="642755" y="107506"/>
                  </a:lnTo>
                  <a:lnTo>
                    <a:pt x="644678" y="147716"/>
                  </a:lnTo>
                  <a:lnTo>
                    <a:pt x="665934" y="179511"/>
                  </a:lnTo>
                  <a:lnTo>
                    <a:pt x="704640" y="176673"/>
                  </a:lnTo>
                  <a:lnTo>
                    <a:pt x="716272" y="167034"/>
                  </a:lnTo>
                  <a:lnTo>
                    <a:pt x="727817" y="153398"/>
                  </a:lnTo>
                </a:path>
                <a:path extrusionOk="0" h="371475" w="824864">
                  <a:moveTo>
                    <a:pt x="786276" y="154743"/>
                  </a:moveTo>
                  <a:lnTo>
                    <a:pt x="795516" y="122657"/>
                  </a:lnTo>
                  <a:lnTo>
                    <a:pt x="797304" y="116716"/>
                  </a:lnTo>
                  <a:lnTo>
                    <a:pt x="798732" y="110717"/>
                  </a:lnTo>
                  <a:lnTo>
                    <a:pt x="800161" y="104719"/>
                  </a:lnTo>
                  <a:lnTo>
                    <a:pt x="800947" y="98947"/>
                  </a:lnTo>
                  <a:lnTo>
                    <a:pt x="801090" y="93403"/>
                  </a:lnTo>
                  <a:lnTo>
                    <a:pt x="801232" y="87858"/>
                  </a:lnTo>
                  <a:lnTo>
                    <a:pt x="799469" y="83892"/>
                  </a:lnTo>
                  <a:lnTo>
                    <a:pt x="795800" y="81505"/>
                  </a:lnTo>
                  <a:lnTo>
                    <a:pt x="792131" y="79118"/>
                  </a:lnTo>
                  <a:lnTo>
                    <a:pt x="787036" y="81194"/>
                  </a:lnTo>
                  <a:lnTo>
                    <a:pt x="760968" y="118417"/>
                  </a:lnTo>
                  <a:lnTo>
                    <a:pt x="747209" y="157351"/>
                  </a:lnTo>
                  <a:lnTo>
                    <a:pt x="744321" y="177464"/>
                  </a:lnTo>
                  <a:lnTo>
                    <a:pt x="746524" y="181577"/>
                  </a:lnTo>
                  <a:lnTo>
                    <a:pt x="748728" y="185689"/>
                  </a:lnTo>
                  <a:lnTo>
                    <a:pt x="754398" y="183792"/>
                  </a:lnTo>
                  <a:lnTo>
                    <a:pt x="784074" y="153813"/>
                  </a:lnTo>
                  <a:lnTo>
                    <a:pt x="808390" y="117919"/>
                  </a:lnTo>
                  <a:lnTo>
                    <a:pt x="822804" y="91493"/>
                  </a:lnTo>
                  <a:lnTo>
                    <a:pt x="823914" y="88971"/>
                  </a:lnTo>
                  <a:lnTo>
                    <a:pt x="824503" y="87630"/>
                  </a:lnTo>
                  <a:lnTo>
                    <a:pt x="824573" y="87472"/>
                  </a:lnTo>
                  <a:lnTo>
                    <a:pt x="824643" y="87313"/>
                  </a:lnTo>
                  <a:lnTo>
                    <a:pt x="824549" y="87825"/>
                  </a:lnTo>
                  <a:lnTo>
                    <a:pt x="824292" y="89007"/>
                  </a:lnTo>
                  <a:lnTo>
                    <a:pt x="823741" y="91544"/>
                  </a:lnTo>
                  <a:lnTo>
                    <a:pt x="814575" y="139725"/>
                  </a:lnTo>
                  <a:lnTo>
                    <a:pt x="814077" y="159985"/>
                  </a:lnTo>
                  <a:lnTo>
                    <a:pt x="816295" y="179728"/>
                  </a:lnTo>
                  <a:lnTo>
                    <a:pt x="821228" y="198954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2" name="Google Shape;832;p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20871" y="1626488"/>
              <a:ext cx="148201" cy="1212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3" name="Google Shape;833;p86"/>
          <p:cNvGrpSpPr/>
          <p:nvPr/>
        </p:nvGrpSpPr>
        <p:grpSpPr>
          <a:xfrm>
            <a:off x="3030744" y="1529294"/>
            <a:ext cx="930892" cy="237755"/>
            <a:chOff x="3030744" y="1529294"/>
            <a:chExt cx="930892" cy="237755"/>
          </a:xfrm>
        </p:grpSpPr>
        <p:pic>
          <p:nvPicPr>
            <p:cNvPr id="834" name="Google Shape;834;p8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30744" y="1529294"/>
              <a:ext cx="465927" cy="2377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5" name="Google Shape;835;p86"/>
            <p:cNvSpPr/>
            <p:nvPr/>
          </p:nvSpPr>
          <p:spPr>
            <a:xfrm>
              <a:off x="3488575" y="1548420"/>
              <a:ext cx="248920" cy="211454"/>
            </a:xfrm>
            <a:custGeom>
              <a:rect b="b" l="l" r="r" t="t"/>
              <a:pathLst>
                <a:path extrusionOk="0" h="211455" w="248920">
                  <a:moveTo>
                    <a:pt x="56437" y="160950"/>
                  </a:moveTo>
                  <a:lnTo>
                    <a:pt x="53608" y="121403"/>
                  </a:lnTo>
                  <a:lnTo>
                    <a:pt x="48598" y="118506"/>
                  </a:lnTo>
                  <a:lnTo>
                    <a:pt x="44102" y="119530"/>
                  </a:lnTo>
                  <a:lnTo>
                    <a:pt x="39606" y="120553"/>
                  </a:lnTo>
                  <a:lnTo>
                    <a:pt x="13474" y="154570"/>
                  </a:lnTo>
                  <a:lnTo>
                    <a:pt x="0" y="192312"/>
                  </a:lnTo>
                  <a:lnTo>
                    <a:pt x="1634" y="194594"/>
                  </a:lnTo>
                  <a:lnTo>
                    <a:pt x="31286" y="168466"/>
                  </a:lnTo>
                  <a:lnTo>
                    <a:pt x="47960" y="142669"/>
                  </a:lnTo>
                  <a:lnTo>
                    <a:pt x="49329" y="140465"/>
                  </a:lnTo>
                  <a:lnTo>
                    <a:pt x="50057" y="140900"/>
                  </a:lnTo>
                  <a:lnTo>
                    <a:pt x="50148" y="143975"/>
                  </a:lnTo>
                  <a:lnTo>
                    <a:pt x="50238" y="147050"/>
                  </a:lnTo>
                  <a:lnTo>
                    <a:pt x="50436" y="153769"/>
                  </a:lnTo>
                  <a:lnTo>
                    <a:pt x="54655" y="193247"/>
                  </a:lnTo>
                  <a:lnTo>
                    <a:pt x="72084" y="211261"/>
                  </a:lnTo>
                  <a:lnTo>
                    <a:pt x="77453" y="209916"/>
                  </a:lnTo>
                  <a:lnTo>
                    <a:pt x="109617" y="174897"/>
                  </a:lnTo>
                  <a:lnTo>
                    <a:pt x="128003" y="138477"/>
                  </a:lnTo>
                  <a:lnTo>
                    <a:pt x="141996" y="97331"/>
                  </a:lnTo>
                  <a:lnTo>
                    <a:pt x="149164" y="57955"/>
                  </a:lnTo>
                  <a:lnTo>
                    <a:pt x="150977" y="17893"/>
                  </a:lnTo>
                  <a:lnTo>
                    <a:pt x="144996" y="0"/>
                  </a:lnTo>
                  <a:lnTo>
                    <a:pt x="141856" y="4459"/>
                  </a:lnTo>
                  <a:lnTo>
                    <a:pt x="128854" y="45016"/>
                  </a:lnTo>
                  <a:lnTo>
                    <a:pt x="121346" y="88055"/>
                  </a:lnTo>
                  <a:lnTo>
                    <a:pt x="118467" y="132542"/>
                  </a:lnTo>
                  <a:lnTo>
                    <a:pt x="124470" y="177503"/>
                  </a:lnTo>
                  <a:lnTo>
                    <a:pt x="164458" y="171661"/>
                  </a:lnTo>
                  <a:lnTo>
                    <a:pt x="187416" y="139128"/>
                  </a:lnTo>
                  <a:lnTo>
                    <a:pt x="205935" y="100939"/>
                  </a:lnTo>
                  <a:lnTo>
                    <a:pt x="208031" y="96260"/>
                  </a:lnTo>
                  <a:lnTo>
                    <a:pt x="208505" y="95202"/>
                  </a:lnTo>
                  <a:lnTo>
                    <a:pt x="208979" y="94145"/>
                  </a:lnTo>
                  <a:lnTo>
                    <a:pt x="209165" y="94701"/>
                  </a:lnTo>
                  <a:lnTo>
                    <a:pt x="209064" y="96873"/>
                  </a:lnTo>
                  <a:lnTo>
                    <a:pt x="208923" y="99895"/>
                  </a:lnTo>
                  <a:lnTo>
                    <a:pt x="208652" y="105705"/>
                  </a:lnTo>
                  <a:lnTo>
                    <a:pt x="208251" y="114304"/>
                  </a:lnTo>
                  <a:lnTo>
                    <a:pt x="207720" y="125690"/>
                  </a:lnTo>
                  <a:lnTo>
                    <a:pt x="207371" y="137681"/>
                  </a:lnTo>
                  <a:lnTo>
                    <a:pt x="207514" y="148092"/>
                  </a:lnTo>
                  <a:lnTo>
                    <a:pt x="220152" y="179306"/>
                  </a:lnTo>
                  <a:lnTo>
                    <a:pt x="226241" y="177550"/>
                  </a:lnTo>
                  <a:lnTo>
                    <a:pt x="233010" y="169156"/>
                  </a:lnTo>
                  <a:lnTo>
                    <a:pt x="240459" y="154123"/>
                  </a:lnTo>
                  <a:lnTo>
                    <a:pt x="248589" y="132452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6" name="Google Shape;836;p8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576577" y="1596960"/>
              <a:ext cx="135813" cy="63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86"/>
            <p:cNvSpPr/>
            <p:nvPr/>
          </p:nvSpPr>
          <p:spPr>
            <a:xfrm>
              <a:off x="3716213" y="1542731"/>
              <a:ext cx="15875" cy="18415"/>
            </a:xfrm>
            <a:custGeom>
              <a:rect b="b" l="l" r="r" t="t"/>
              <a:pathLst>
                <a:path extrusionOk="0" h="18415" w="15875">
                  <a:moveTo>
                    <a:pt x="15558" y="6152"/>
                  </a:moveTo>
                  <a:lnTo>
                    <a:pt x="12034" y="6954"/>
                  </a:lnTo>
                  <a:lnTo>
                    <a:pt x="8564" y="5851"/>
                  </a:lnTo>
                  <a:lnTo>
                    <a:pt x="5147" y="2842"/>
                  </a:lnTo>
                  <a:lnTo>
                    <a:pt x="1920" y="0"/>
                  </a:lnTo>
                  <a:lnTo>
                    <a:pt x="203" y="5119"/>
                  </a:lnTo>
                  <a:lnTo>
                    <a:pt x="0" y="18202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38" name="Google Shape;838;p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5223" y="1585925"/>
              <a:ext cx="226413" cy="1541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39" name="Google Shape;839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6908" y="1542151"/>
            <a:ext cx="227906" cy="21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9193" y="1572264"/>
            <a:ext cx="97973" cy="1604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1" name="Google Shape;841;p86"/>
          <p:cNvGrpSpPr/>
          <p:nvPr/>
        </p:nvGrpSpPr>
        <p:grpSpPr>
          <a:xfrm>
            <a:off x="4754661" y="1519567"/>
            <a:ext cx="277513" cy="325755"/>
            <a:chOff x="4754661" y="1519567"/>
            <a:chExt cx="277513" cy="325755"/>
          </a:xfrm>
        </p:grpSpPr>
        <p:pic>
          <p:nvPicPr>
            <p:cNvPr id="842" name="Google Shape;842;p8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54661" y="1525854"/>
              <a:ext cx="176191" cy="188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3" name="Google Shape;843;p86"/>
            <p:cNvSpPr/>
            <p:nvPr/>
          </p:nvSpPr>
          <p:spPr>
            <a:xfrm>
              <a:off x="4923897" y="1519567"/>
              <a:ext cx="34290" cy="325755"/>
            </a:xfrm>
            <a:custGeom>
              <a:rect b="b" l="l" r="r" t="t"/>
              <a:pathLst>
                <a:path extrusionOk="0" h="325755" w="34289">
                  <a:moveTo>
                    <a:pt x="34172" y="39241"/>
                  </a:moveTo>
                  <a:lnTo>
                    <a:pt x="33560" y="22793"/>
                  </a:lnTo>
                  <a:lnTo>
                    <a:pt x="33116" y="10840"/>
                  </a:lnTo>
                  <a:lnTo>
                    <a:pt x="32838" y="3381"/>
                  </a:lnTo>
                  <a:lnTo>
                    <a:pt x="32728" y="417"/>
                  </a:lnTo>
                  <a:lnTo>
                    <a:pt x="32707" y="0"/>
                  </a:lnTo>
                  <a:lnTo>
                    <a:pt x="33125" y="29217"/>
                  </a:lnTo>
                  <a:lnTo>
                    <a:pt x="33127" y="43501"/>
                  </a:lnTo>
                  <a:lnTo>
                    <a:pt x="30799" y="96185"/>
                  </a:lnTo>
                  <a:lnTo>
                    <a:pt x="26666" y="137621"/>
                  </a:lnTo>
                  <a:lnTo>
                    <a:pt x="19708" y="181852"/>
                  </a:lnTo>
                  <a:lnTo>
                    <a:pt x="15687" y="204180"/>
                  </a:lnTo>
                  <a:lnTo>
                    <a:pt x="11996" y="225536"/>
                  </a:lnTo>
                  <a:lnTo>
                    <a:pt x="5602" y="265333"/>
                  </a:lnTo>
                  <a:lnTo>
                    <a:pt x="300" y="305451"/>
                  </a:lnTo>
                  <a:lnTo>
                    <a:pt x="0" y="311418"/>
                  </a:lnTo>
                  <a:lnTo>
                    <a:pt x="87" y="316905"/>
                  </a:lnTo>
                  <a:lnTo>
                    <a:pt x="164" y="321629"/>
                  </a:lnTo>
                  <a:lnTo>
                    <a:pt x="227" y="325592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44" name="Google Shape;844;p8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929913" y="1580572"/>
              <a:ext cx="102261" cy="1546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5" name="Google Shape;845;p86"/>
          <p:cNvGrpSpPr/>
          <p:nvPr/>
        </p:nvGrpSpPr>
        <p:grpSpPr>
          <a:xfrm>
            <a:off x="5185361" y="1507243"/>
            <a:ext cx="667972" cy="226509"/>
            <a:chOff x="5185361" y="1507243"/>
            <a:chExt cx="667972" cy="226509"/>
          </a:xfrm>
        </p:grpSpPr>
        <p:pic>
          <p:nvPicPr>
            <p:cNvPr id="846" name="Google Shape;846;p8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185361" y="1507243"/>
              <a:ext cx="495190" cy="2265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7" name="Google Shape;847;p8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704324" y="1586909"/>
              <a:ext cx="149009" cy="1392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7"/>
          <p:cNvSpPr txBox="1"/>
          <p:nvPr>
            <p:ph type="title"/>
          </p:nvPr>
        </p:nvSpPr>
        <p:spPr>
          <a:xfrm>
            <a:off x="314850" y="276926"/>
            <a:ext cx="8340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WAP to print odd numbers from 1 to 100.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8"/>
          <p:cNvSpPr txBox="1"/>
          <p:nvPr>
            <p:ph type="title"/>
          </p:nvPr>
        </p:nvSpPr>
        <p:spPr>
          <a:xfrm>
            <a:off x="390150" y="343333"/>
            <a:ext cx="2625090" cy="58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50">
                <a:solidFill>
                  <a:srgbClr val="00EBEB"/>
                </a:solidFill>
                <a:latin typeface="Arial Black"/>
                <a:ea typeface="Arial Black"/>
                <a:cs typeface="Arial Black"/>
                <a:sym typeface="Arial Black"/>
              </a:rPr>
              <a:t>While Loop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8" name="Google Shape;858;p88"/>
          <p:cNvSpPr txBox="1"/>
          <p:nvPr/>
        </p:nvSpPr>
        <p:spPr>
          <a:xfrm>
            <a:off x="477975" y="1300499"/>
            <a:ext cx="1954530" cy="2329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i = 0; while(i&lt;10){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900" marR="277495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// code i++;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859" name="Google Shape;85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45" y="609224"/>
            <a:ext cx="127963" cy="776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0" name="Google Shape;860;p88"/>
          <p:cNvGrpSpPr/>
          <p:nvPr/>
        </p:nvGrpSpPr>
        <p:grpSpPr>
          <a:xfrm>
            <a:off x="3862949" y="442781"/>
            <a:ext cx="1030032" cy="348615"/>
            <a:chOff x="3862949" y="442781"/>
            <a:chExt cx="1030032" cy="348615"/>
          </a:xfrm>
        </p:grpSpPr>
        <p:pic>
          <p:nvPicPr>
            <p:cNvPr id="861" name="Google Shape;861;p8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62949" y="527174"/>
              <a:ext cx="215516" cy="153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2" name="Google Shape;862;p88"/>
            <p:cNvSpPr/>
            <p:nvPr/>
          </p:nvSpPr>
          <p:spPr>
            <a:xfrm>
              <a:off x="4045256" y="442781"/>
              <a:ext cx="847725" cy="348615"/>
            </a:xfrm>
            <a:custGeom>
              <a:rect b="b" l="l" r="r" t="t"/>
              <a:pathLst>
                <a:path extrusionOk="0" h="348615" w="847725">
                  <a:moveTo>
                    <a:pt x="21239" y="33480"/>
                  </a:moveTo>
                  <a:lnTo>
                    <a:pt x="17413" y="25817"/>
                  </a:lnTo>
                  <a:lnTo>
                    <a:pt x="15177" y="21340"/>
                  </a:lnTo>
                  <a:lnTo>
                    <a:pt x="14532" y="20048"/>
                  </a:lnTo>
                  <a:lnTo>
                    <a:pt x="14081" y="19143"/>
                  </a:lnTo>
                  <a:lnTo>
                    <a:pt x="13899" y="20871"/>
                  </a:lnTo>
                  <a:lnTo>
                    <a:pt x="13985" y="25232"/>
                  </a:lnTo>
                  <a:lnTo>
                    <a:pt x="14079" y="29913"/>
                  </a:lnTo>
                  <a:lnTo>
                    <a:pt x="14228" y="37416"/>
                  </a:lnTo>
                  <a:lnTo>
                    <a:pt x="14434" y="47740"/>
                  </a:lnTo>
                  <a:lnTo>
                    <a:pt x="14696" y="60887"/>
                  </a:lnTo>
                  <a:lnTo>
                    <a:pt x="14827" y="76834"/>
                  </a:lnTo>
                  <a:lnTo>
                    <a:pt x="14641" y="95561"/>
                  </a:lnTo>
                  <a:lnTo>
                    <a:pt x="13314" y="141358"/>
                  </a:lnTo>
                  <a:lnTo>
                    <a:pt x="10474" y="192384"/>
                  </a:lnTo>
                  <a:lnTo>
                    <a:pt x="5881" y="242747"/>
                  </a:lnTo>
                  <a:lnTo>
                    <a:pt x="2186" y="280639"/>
                  </a:lnTo>
                  <a:lnTo>
                    <a:pt x="225" y="310858"/>
                  </a:lnTo>
                  <a:lnTo>
                    <a:pt x="0" y="333407"/>
                  </a:lnTo>
                  <a:lnTo>
                    <a:pt x="1509" y="348283"/>
                  </a:lnTo>
                </a:path>
                <a:path extrusionOk="0" h="348615" w="847725">
                  <a:moveTo>
                    <a:pt x="14744" y="169350"/>
                  </a:moveTo>
                  <a:lnTo>
                    <a:pt x="27341" y="128197"/>
                  </a:lnTo>
                  <a:lnTo>
                    <a:pt x="46002" y="117198"/>
                  </a:lnTo>
                  <a:lnTo>
                    <a:pt x="52479" y="120844"/>
                  </a:lnTo>
                  <a:lnTo>
                    <a:pt x="66216" y="156413"/>
                  </a:lnTo>
                  <a:lnTo>
                    <a:pt x="66106" y="166680"/>
                  </a:lnTo>
                  <a:lnTo>
                    <a:pt x="47116" y="217342"/>
                  </a:lnTo>
                  <a:lnTo>
                    <a:pt x="33936" y="230872"/>
                  </a:lnTo>
                  <a:lnTo>
                    <a:pt x="17139" y="243557"/>
                  </a:lnTo>
                </a:path>
                <a:path extrusionOk="0" h="348615" w="847725">
                  <a:moveTo>
                    <a:pt x="122396" y="3713"/>
                  </a:moveTo>
                  <a:lnTo>
                    <a:pt x="121255" y="1802"/>
                  </a:lnTo>
                  <a:lnTo>
                    <a:pt x="120570" y="654"/>
                  </a:lnTo>
                  <a:lnTo>
                    <a:pt x="120340" y="269"/>
                  </a:lnTo>
                  <a:lnTo>
                    <a:pt x="120179" y="0"/>
                  </a:lnTo>
                  <a:lnTo>
                    <a:pt x="120023" y="4001"/>
                  </a:lnTo>
                  <a:lnTo>
                    <a:pt x="119873" y="12273"/>
                  </a:lnTo>
                  <a:lnTo>
                    <a:pt x="119721" y="20623"/>
                  </a:lnTo>
                  <a:lnTo>
                    <a:pt x="119491" y="33266"/>
                  </a:lnTo>
                  <a:lnTo>
                    <a:pt x="119183" y="50202"/>
                  </a:lnTo>
                  <a:lnTo>
                    <a:pt x="118797" y="71430"/>
                  </a:lnTo>
                  <a:lnTo>
                    <a:pt x="117636" y="106121"/>
                  </a:lnTo>
                  <a:lnTo>
                    <a:pt x="115440" y="139488"/>
                  </a:lnTo>
                  <a:lnTo>
                    <a:pt x="112209" y="171532"/>
                  </a:lnTo>
                  <a:lnTo>
                    <a:pt x="107943" y="202253"/>
                  </a:lnTo>
                </a:path>
                <a:path extrusionOk="0" h="348615" w="847725">
                  <a:moveTo>
                    <a:pt x="231514" y="162953"/>
                  </a:moveTo>
                  <a:lnTo>
                    <a:pt x="232912" y="152525"/>
                  </a:lnTo>
                  <a:lnTo>
                    <a:pt x="233630" y="143587"/>
                  </a:lnTo>
                  <a:lnTo>
                    <a:pt x="233667" y="136142"/>
                  </a:lnTo>
                  <a:lnTo>
                    <a:pt x="233024" y="130188"/>
                  </a:lnTo>
                  <a:lnTo>
                    <a:pt x="232120" y="125406"/>
                  </a:lnTo>
                  <a:lnTo>
                    <a:pt x="229781" y="121845"/>
                  </a:lnTo>
                  <a:lnTo>
                    <a:pt x="226007" y="119506"/>
                  </a:lnTo>
                  <a:lnTo>
                    <a:pt x="222233" y="117166"/>
                  </a:lnTo>
                  <a:lnTo>
                    <a:pt x="191193" y="141547"/>
                  </a:lnTo>
                  <a:lnTo>
                    <a:pt x="177434" y="177275"/>
                  </a:lnTo>
                  <a:lnTo>
                    <a:pt x="174945" y="198194"/>
                  </a:lnTo>
                  <a:lnTo>
                    <a:pt x="175556" y="202620"/>
                  </a:lnTo>
                  <a:lnTo>
                    <a:pt x="176850" y="207673"/>
                  </a:lnTo>
                  <a:lnTo>
                    <a:pt x="181183" y="208140"/>
                  </a:lnTo>
                  <a:lnTo>
                    <a:pt x="188553" y="204020"/>
                  </a:lnTo>
                  <a:lnTo>
                    <a:pt x="213552" y="174809"/>
                  </a:lnTo>
                  <a:lnTo>
                    <a:pt x="230096" y="138948"/>
                  </a:lnTo>
                  <a:lnTo>
                    <a:pt x="230876" y="135405"/>
                  </a:lnTo>
                  <a:lnTo>
                    <a:pt x="231657" y="131861"/>
                  </a:lnTo>
                  <a:lnTo>
                    <a:pt x="232074" y="129970"/>
                  </a:lnTo>
                  <a:lnTo>
                    <a:pt x="232126" y="129731"/>
                  </a:lnTo>
                  <a:lnTo>
                    <a:pt x="232179" y="129492"/>
                  </a:lnTo>
                  <a:lnTo>
                    <a:pt x="232194" y="129701"/>
                  </a:lnTo>
                  <a:lnTo>
                    <a:pt x="232170" y="130359"/>
                  </a:lnTo>
                  <a:lnTo>
                    <a:pt x="232147" y="131017"/>
                  </a:lnTo>
                  <a:lnTo>
                    <a:pt x="231199" y="167332"/>
                  </a:lnTo>
                  <a:lnTo>
                    <a:pt x="231220" y="174178"/>
                  </a:lnTo>
                  <a:lnTo>
                    <a:pt x="232164" y="183478"/>
                  </a:lnTo>
                  <a:lnTo>
                    <a:pt x="234819" y="191422"/>
                  </a:lnTo>
                  <a:lnTo>
                    <a:pt x="239184" y="198010"/>
                  </a:lnTo>
                  <a:lnTo>
                    <a:pt x="245260" y="203242"/>
                  </a:lnTo>
                </a:path>
                <a:path extrusionOk="0" h="348615" w="847725">
                  <a:moveTo>
                    <a:pt x="322140" y="118806"/>
                  </a:moveTo>
                  <a:lnTo>
                    <a:pt x="317642" y="95089"/>
                  </a:lnTo>
                  <a:lnTo>
                    <a:pt x="314966" y="95109"/>
                  </a:lnTo>
                  <a:lnTo>
                    <a:pt x="291383" y="131222"/>
                  </a:lnTo>
                  <a:lnTo>
                    <a:pt x="279910" y="169205"/>
                  </a:lnTo>
                  <a:lnTo>
                    <a:pt x="276894" y="188798"/>
                  </a:lnTo>
                  <a:lnTo>
                    <a:pt x="277586" y="196571"/>
                  </a:lnTo>
                  <a:lnTo>
                    <a:pt x="280528" y="201052"/>
                  </a:lnTo>
                  <a:lnTo>
                    <a:pt x="285928" y="203042"/>
                  </a:lnTo>
                  <a:lnTo>
                    <a:pt x="295895" y="199521"/>
                  </a:lnTo>
                  <a:lnTo>
                    <a:pt x="310427" y="190487"/>
                  </a:lnTo>
                  <a:lnTo>
                    <a:pt x="329527" y="175941"/>
                  </a:lnTo>
                </a:path>
                <a:path extrusionOk="0" h="348615" w="847725">
                  <a:moveTo>
                    <a:pt x="358336" y="160981"/>
                  </a:moveTo>
                  <a:lnTo>
                    <a:pt x="387394" y="134239"/>
                  </a:lnTo>
                  <a:lnTo>
                    <a:pt x="389031" y="124969"/>
                  </a:lnTo>
                  <a:lnTo>
                    <a:pt x="389412" y="120231"/>
                  </a:lnTo>
                  <a:lnTo>
                    <a:pt x="388533" y="116534"/>
                  </a:lnTo>
                  <a:lnTo>
                    <a:pt x="386395" y="113879"/>
                  </a:lnTo>
                  <a:lnTo>
                    <a:pt x="384256" y="111224"/>
                  </a:lnTo>
                  <a:lnTo>
                    <a:pt x="380380" y="111305"/>
                  </a:lnTo>
                  <a:lnTo>
                    <a:pt x="353682" y="142353"/>
                  </a:lnTo>
                  <a:lnTo>
                    <a:pt x="345514" y="175346"/>
                  </a:lnTo>
                  <a:lnTo>
                    <a:pt x="346167" y="182265"/>
                  </a:lnTo>
                  <a:lnTo>
                    <a:pt x="348175" y="188102"/>
                  </a:lnTo>
                  <a:lnTo>
                    <a:pt x="351535" y="192857"/>
                  </a:lnTo>
                  <a:lnTo>
                    <a:pt x="359051" y="196236"/>
                  </a:lnTo>
                  <a:lnTo>
                    <a:pt x="370146" y="194423"/>
                  </a:lnTo>
                  <a:lnTo>
                    <a:pt x="384822" y="187419"/>
                  </a:lnTo>
                  <a:lnTo>
                    <a:pt x="403078" y="175222"/>
                  </a:lnTo>
                </a:path>
                <a:path extrusionOk="0" h="348615" w="847725">
                  <a:moveTo>
                    <a:pt x="439385" y="118973"/>
                  </a:moveTo>
                  <a:lnTo>
                    <a:pt x="441947" y="112896"/>
                  </a:lnTo>
                  <a:lnTo>
                    <a:pt x="444035" y="110999"/>
                  </a:lnTo>
                  <a:lnTo>
                    <a:pt x="445650" y="113282"/>
                  </a:lnTo>
                  <a:lnTo>
                    <a:pt x="449603" y="160371"/>
                  </a:lnTo>
                  <a:lnTo>
                    <a:pt x="449676" y="174733"/>
                  </a:lnTo>
                  <a:lnTo>
                    <a:pt x="449716" y="182296"/>
                  </a:lnTo>
                  <a:lnTo>
                    <a:pt x="449719" y="183061"/>
                  </a:lnTo>
                  <a:lnTo>
                    <a:pt x="449732" y="183925"/>
                  </a:lnTo>
                  <a:lnTo>
                    <a:pt x="449746" y="183582"/>
                  </a:lnTo>
                  <a:lnTo>
                    <a:pt x="449830" y="181101"/>
                  </a:lnTo>
                  <a:lnTo>
                    <a:pt x="458973" y="143684"/>
                  </a:lnTo>
                  <a:lnTo>
                    <a:pt x="479349" y="110786"/>
                  </a:lnTo>
                  <a:lnTo>
                    <a:pt x="487659" y="105936"/>
                  </a:lnTo>
                  <a:lnTo>
                    <a:pt x="490423" y="109930"/>
                  </a:lnTo>
                  <a:lnTo>
                    <a:pt x="495775" y="145444"/>
                  </a:lnTo>
                  <a:lnTo>
                    <a:pt x="495726" y="154824"/>
                  </a:lnTo>
                  <a:lnTo>
                    <a:pt x="491778" y="195456"/>
                  </a:lnTo>
                  <a:lnTo>
                    <a:pt x="491084" y="199373"/>
                  </a:lnTo>
                  <a:lnTo>
                    <a:pt x="490711" y="201482"/>
                  </a:lnTo>
                  <a:lnTo>
                    <a:pt x="490656" y="201784"/>
                  </a:lnTo>
                  <a:lnTo>
                    <a:pt x="490634" y="201924"/>
                  </a:lnTo>
                  <a:lnTo>
                    <a:pt x="490770" y="201223"/>
                  </a:lnTo>
                  <a:lnTo>
                    <a:pt x="490899" y="200547"/>
                  </a:lnTo>
                  <a:lnTo>
                    <a:pt x="491799" y="195821"/>
                  </a:lnTo>
                  <a:lnTo>
                    <a:pt x="493472" y="187045"/>
                  </a:lnTo>
                  <a:lnTo>
                    <a:pt x="508523" y="149125"/>
                  </a:lnTo>
                  <a:lnTo>
                    <a:pt x="537266" y="123979"/>
                  </a:lnTo>
                  <a:lnTo>
                    <a:pt x="541502" y="125869"/>
                  </a:lnTo>
                  <a:lnTo>
                    <a:pt x="550327" y="164127"/>
                  </a:lnTo>
                  <a:lnTo>
                    <a:pt x="550913" y="186202"/>
                  </a:lnTo>
                  <a:lnTo>
                    <a:pt x="551967" y="194365"/>
                  </a:lnTo>
                  <a:lnTo>
                    <a:pt x="555006" y="199581"/>
                  </a:lnTo>
                  <a:lnTo>
                    <a:pt x="560030" y="201849"/>
                  </a:lnTo>
                  <a:lnTo>
                    <a:pt x="567039" y="201171"/>
                  </a:lnTo>
                </a:path>
                <a:path extrusionOk="0" h="348615" w="847725">
                  <a:moveTo>
                    <a:pt x="605858" y="158469"/>
                  </a:moveTo>
                  <a:lnTo>
                    <a:pt x="623688" y="139809"/>
                  </a:lnTo>
                  <a:lnTo>
                    <a:pt x="625833" y="135650"/>
                  </a:lnTo>
                  <a:lnTo>
                    <a:pt x="627244" y="131588"/>
                  </a:lnTo>
                  <a:lnTo>
                    <a:pt x="627919" y="127623"/>
                  </a:lnTo>
                  <a:lnTo>
                    <a:pt x="628594" y="123659"/>
                  </a:lnTo>
                  <a:lnTo>
                    <a:pt x="628044" y="120780"/>
                  </a:lnTo>
                  <a:lnTo>
                    <a:pt x="626270" y="118987"/>
                  </a:lnTo>
                  <a:lnTo>
                    <a:pt x="624496" y="117195"/>
                  </a:lnTo>
                  <a:lnTo>
                    <a:pt x="596368" y="144163"/>
                  </a:lnTo>
                  <a:lnTo>
                    <a:pt x="589249" y="175004"/>
                  </a:lnTo>
                  <a:lnTo>
                    <a:pt x="590075" y="181764"/>
                  </a:lnTo>
                  <a:lnTo>
                    <a:pt x="592184" y="187628"/>
                  </a:lnTo>
                  <a:lnTo>
                    <a:pt x="595576" y="192596"/>
                  </a:lnTo>
                  <a:lnTo>
                    <a:pt x="600955" y="198621"/>
                  </a:lnTo>
                  <a:lnTo>
                    <a:pt x="608476" y="201397"/>
                  </a:lnTo>
                  <a:lnTo>
                    <a:pt x="618138" y="200924"/>
                  </a:lnTo>
                  <a:lnTo>
                    <a:pt x="652612" y="181438"/>
                  </a:lnTo>
                  <a:lnTo>
                    <a:pt x="668377" y="158155"/>
                  </a:lnTo>
                  <a:lnTo>
                    <a:pt x="675784" y="143410"/>
                  </a:lnTo>
                </a:path>
                <a:path extrusionOk="0" h="348615" w="847725">
                  <a:moveTo>
                    <a:pt x="667443" y="132637"/>
                  </a:moveTo>
                  <a:lnTo>
                    <a:pt x="666726" y="125159"/>
                  </a:lnTo>
                  <a:lnTo>
                    <a:pt x="667159" y="119647"/>
                  </a:lnTo>
                  <a:lnTo>
                    <a:pt x="668740" y="116102"/>
                  </a:lnTo>
                  <a:lnTo>
                    <a:pt x="669828" y="113662"/>
                  </a:lnTo>
                  <a:lnTo>
                    <a:pt x="671808" y="112014"/>
                  </a:lnTo>
                  <a:lnTo>
                    <a:pt x="674680" y="111160"/>
                  </a:lnTo>
                  <a:lnTo>
                    <a:pt x="677551" y="110305"/>
                  </a:lnTo>
                  <a:lnTo>
                    <a:pt x="680532" y="111682"/>
                  </a:lnTo>
                  <a:lnTo>
                    <a:pt x="683624" y="115290"/>
                  </a:lnTo>
                  <a:lnTo>
                    <a:pt x="686716" y="118899"/>
                  </a:lnTo>
                  <a:lnTo>
                    <a:pt x="688647" y="124971"/>
                  </a:lnTo>
                  <a:lnTo>
                    <a:pt x="689416" y="133505"/>
                  </a:lnTo>
                  <a:lnTo>
                    <a:pt x="689854" y="139909"/>
                  </a:lnTo>
                  <a:lnTo>
                    <a:pt x="690012" y="146317"/>
                  </a:lnTo>
                  <a:lnTo>
                    <a:pt x="689892" y="152731"/>
                  </a:lnTo>
                  <a:lnTo>
                    <a:pt x="689493" y="159149"/>
                  </a:lnTo>
                  <a:lnTo>
                    <a:pt x="688774" y="167711"/>
                  </a:lnTo>
                  <a:lnTo>
                    <a:pt x="687689" y="174733"/>
                  </a:lnTo>
                  <a:lnTo>
                    <a:pt x="686236" y="180214"/>
                  </a:lnTo>
                  <a:lnTo>
                    <a:pt x="684783" y="185695"/>
                  </a:lnTo>
                  <a:lnTo>
                    <a:pt x="684110" y="188007"/>
                  </a:lnTo>
                  <a:lnTo>
                    <a:pt x="684216" y="187151"/>
                  </a:lnTo>
                  <a:lnTo>
                    <a:pt x="684322" y="186295"/>
                  </a:lnTo>
                  <a:lnTo>
                    <a:pt x="684587" y="184154"/>
                  </a:lnTo>
                  <a:lnTo>
                    <a:pt x="685012" y="180730"/>
                  </a:lnTo>
                  <a:lnTo>
                    <a:pt x="685436" y="177305"/>
                  </a:lnTo>
                  <a:lnTo>
                    <a:pt x="707439" y="139340"/>
                  </a:lnTo>
                  <a:lnTo>
                    <a:pt x="719486" y="128275"/>
                  </a:lnTo>
                  <a:lnTo>
                    <a:pt x="722880" y="126758"/>
                  </a:lnTo>
                  <a:lnTo>
                    <a:pt x="725291" y="129007"/>
                  </a:lnTo>
                  <a:lnTo>
                    <a:pt x="726719" y="135022"/>
                  </a:lnTo>
                  <a:lnTo>
                    <a:pt x="728146" y="141037"/>
                  </a:lnTo>
                  <a:lnTo>
                    <a:pt x="729162" y="148432"/>
                  </a:lnTo>
                  <a:lnTo>
                    <a:pt x="729765" y="157207"/>
                  </a:lnTo>
                  <a:lnTo>
                    <a:pt x="730369" y="165982"/>
                  </a:lnTo>
                  <a:lnTo>
                    <a:pt x="731244" y="173892"/>
                  </a:lnTo>
                  <a:lnTo>
                    <a:pt x="732393" y="180936"/>
                  </a:lnTo>
                  <a:lnTo>
                    <a:pt x="733541" y="187980"/>
                  </a:lnTo>
                  <a:lnTo>
                    <a:pt x="735470" y="192479"/>
                  </a:lnTo>
                  <a:lnTo>
                    <a:pt x="738180" y="194435"/>
                  </a:lnTo>
                  <a:lnTo>
                    <a:pt x="740891" y="196390"/>
                  </a:lnTo>
                  <a:lnTo>
                    <a:pt x="744705" y="194993"/>
                  </a:lnTo>
                  <a:lnTo>
                    <a:pt x="771185" y="157463"/>
                  </a:lnTo>
                  <a:lnTo>
                    <a:pt x="787733" y="116496"/>
                  </a:lnTo>
                  <a:lnTo>
                    <a:pt x="800760" y="70551"/>
                  </a:lnTo>
                  <a:lnTo>
                    <a:pt x="808993" y="28855"/>
                  </a:lnTo>
                  <a:lnTo>
                    <a:pt x="810061" y="22528"/>
                  </a:lnTo>
                  <a:lnTo>
                    <a:pt x="810207" y="21664"/>
                  </a:lnTo>
                  <a:lnTo>
                    <a:pt x="810352" y="20800"/>
                  </a:lnTo>
                  <a:lnTo>
                    <a:pt x="810364" y="20539"/>
                  </a:lnTo>
                  <a:lnTo>
                    <a:pt x="810241" y="20881"/>
                  </a:lnTo>
                  <a:lnTo>
                    <a:pt x="810117" y="21223"/>
                  </a:lnTo>
                  <a:lnTo>
                    <a:pt x="809213" y="23728"/>
                  </a:lnTo>
                  <a:lnTo>
                    <a:pt x="807529" y="28396"/>
                  </a:lnTo>
                  <a:lnTo>
                    <a:pt x="799162" y="69215"/>
                  </a:lnTo>
                  <a:lnTo>
                    <a:pt x="795023" y="108980"/>
                  </a:lnTo>
                  <a:lnTo>
                    <a:pt x="793641" y="152044"/>
                  </a:lnTo>
                  <a:lnTo>
                    <a:pt x="793920" y="166165"/>
                  </a:lnTo>
                  <a:lnTo>
                    <a:pt x="804672" y="206134"/>
                  </a:lnTo>
                  <a:lnTo>
                    <a:pt x="812531" y="211173"/>
                  </a:lnTo>
                  <a:lnTo>
                    <a:pt x="822292" y="209634"/>
                  </a:lnTo>
                  <a:lnTo>
                    <a:pt x="833955" y="201516"/>
                  </a:lnTo>
                  <a:lnTo>
                    <a:pt x="847521" y="186820"/>
                  </a:lnTo>
                </a:path>
                <a:path extrusionOk="0" h="348615" w="847725">
                  <a:moveTo>
                    <a:pt x="780124" y="104454"/>
                  </a:moveTo>
                  <a:lnTo>
                    <a:pt x="778375" y="104214"/>
                  </a:lnTo>
                  <a:lnTo>
                    <a:pt x="777264" y="104062"/>
                  </a:lnTo>
                  <a:lnTo>
                    <a:pt x="776792" y="103998"/>
                  </a:lnTo>
                  <a:lnTo>
                    <a:pt x="776462" y="103953"/>
                  </a:lnTo>
                  <a:lnTo>
                    <a:pt x="776549" y="103789"/>
                  </a:lnTo>
                  <a:lnTo>
                    <a:pt x="777050" y="103507"/>
                  </a:lnTo>
                  <a:lnTo>
                    <a:pt x="777551" y="103225"/>
                  </a:lnTo>
                  <a:lnTo>
                    <a:pt x="778523" y="102678"/>
                  </a:lnTo>
                  <a:lnTo>
                    <a:pt x="779964" y="101866"/>
                  </a:lnTo>
                  <a:lnTo>
                    <a:pt x="784811" y="100428"/>
                  </a:lnTo>
                  <a:lnTo>
                    <a:pt x="796280" y="97842"/>
                  </a:lnTo>
                  <a:lnTo>
                    <a:pt x="814373" y="94107"/>
                  </a:lnTo>
                  <a:lnTo>
                    <a:pt x="839089" y="89224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88"/>
          <p:cNvSpPr/>
          <p:nvPr/>
        </p:nvSpPr>
        <p:spPr>
          <a:xfrm>
            <a:off x="5090473" y="459006"/>
            <a:ext cx="142240" cy="312420"/>
          </a:xfrm>
          <a:custGeom>
            <a:rect b="b" l="l" r="r" t="t"/>
            <a:pathLst>
              <a:path extrusionOk="0" h="312420" w="142239">
                <a:moveTo>
                  <a:pt x="13612" y="94284"/>
                </a:moveTo>
                <a:lnTo>
                  <a:pt x="14443" y="88832"/>
                </a:lnTo>
                <a:lnTo>
                  <a:pt x="13784" y="86843"/>
                </a:lnTo>
                <a:lnTo>
                  <a:pt x="11637" y="88316"/>
                </a:lnTo>
                <a:lnTo>
                  <a:pt x="10088" y="89379"/>
                </a:lnTo>
                <a:lnTo>
                  <a:pt x="4725" y="133977"/>
                </a:lnTo>
                <a:lnTo>
                  <a:pt x="21808" y="161432"/>
                </a:lnTo>
                <a:lnTo>
                  <a:pt x="28296" y="157702"/>
                </a:lnTo>
                <a:lnTo>
                  <a:pt x="44252" y="118648"/>
                </a:lnTo>
                <a:lnTo>
                  <a:pt x="8203" y="104913"/>
                </a:lnTo>
                <a:lnTo>
                  <a:pt x="0" y="114346"/>
                </a:lnTo>
                <a:lnTo>
                  <a:pt x="199" y="119261"/>
                </a:lnTo>
                <a:lnTo>
                  <a:pt x="38889" y="114427"/>
                </a:lnTo>
                <a:lnTo>
                  <a:pt x="76693" y="82209"/>
                </a:lnTo>
                <a:lnTo>
                  <a:pt x="103492" y="42877"/>
                </a:lnTo>
                <a:lnTo>
                  <a:pt x="116630" y="3296"/>
                </a:lnTo>
                <a:lnTo>
                  <a:pt x="117282" y="123"/>
                </a:lnTo>
                <a:lnTo>
                  <a:pt x="117172" y="789"/>
                </a:lnTo>
                <a:lnTo>
                  <a:pt x="117039" y="1523"/>
                </a:lnTo>
                <a:lnTo>
                  <a:pt x="115714" y="8815"/>
                </a:lnTo>
                <a:lnTo>
                  <a:pt x="109000" y="47507"/>
                </a:lnTo>
                <a:lnTo>
                  <a:pt x="101304" y="99939"/>
                </a:lnTo>
                <a:lnTo>
                  <a:pt x="96565" y="144483"/>
                </a:lnTo>
                <a:lnTo>
                  <a:pt x="92698" y="194903"/>
                </a:lnTo>
                <a:lnTo>
                  <a:pt x="90497" y="241440"/>
                </a:lnTo>
                <a:lnTo>
                  <a:pt x="90397" y="281009"/>
                </a:lnTo>
                <a:lnTo>
                  <a:pt x="101696" y="311847"/>
                </a:lnTo>
                <a:lnTo>
                  <a:pt x="105781" y="309674"/>
                </a:lnTo>
                <a:lnTo>
                  <a:pt x="120681" y="270337"/>
                </a:lnTo>
                <a:lnTo>
                  <a:pt x="123430" y="243876"/>
                </a:lnTo>
                <a:lnTo>
                  <a:pt x="123213" y="230481"/>
                </a:lnTo>
                <a:lnTo>
                  <a:pt x="109914" y="186477"/>
                </a:lnTo>
                <a:lnTo>
                  <a:pt x="75501" y="163246"/>
                </a:lnTo>
                <a:lnTo>
                  <a:pt x="63123" y="173133"/>
                </a:lnTo>
                <a:lnTo>
                  <a:pt x="64484" y="177456"/>
                </a:lnTo>
                <a:lnTo>
                  <a:pt x="70425" y="180571"/>
                </a:lnTo>
                <a:lnTo>
                  <a:pt x="85358" y="180739"/>
                </a:lnTo>
                <a:lnTo>
                  <a:pt x="109284" y="177959"/>
                </a:lnTo>
                <a:lnTo>
                  <a:pt x="142201" y="172231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88"/>
          <p:cNvSpPr/>
          <p:nvPr/>
        </p:nvSpPr>
        <p:spPr>
          <a:xfrm>
            <a:off x="5426286" y="440158"/>
            <a:ext cx="258445" cy="351155"/>
          </a:xfrm>
          <a:custGeom>
            <a:rect b="b" l="l" r="r" t="t"/>
            <a:pathLst>
              <a:path extrusionOk="0" h="351155" w="258445">
                <a:moveTo>
                  <a:pt x="67705" y="7306"/>
                </a:moveTo>
                <a:lnTo>
                  <a:pt x="67953" y="2901"/>
                </a:lnTo>
                <a:lnTo>
                  <a:pt x="68086" y="539"/>
                </a:lnTo>
                <a:lnTo>
                  <a:pt x="68103" y="222"/>
                </a:lnTo>
                <a:lnTo>
                  <a:pt x="68116" y="0"/>
                </a:lnTo>
                <a:lnTo>
                  <a:pt x="67984" y="287"/>
                </a:lnTo>
                <a:lnTo>
                  <a:pt x="67709" y="1086"/>
                </a:lnTo>
                <a:lnTo>
                  <a:pt x="67433" y="1885"/>
                </a:lnTo>
                <a:lnTo>
                  <a:pt x="65906" y="6314"/>
                </a:lnTo>
                <a:lnTo>
                  <a:pt x="63126" y="14372"/>
                </a:lnTo>
                <a:lnTo>
                  <a:pt x="60692" y="22520"/>
                </a:lnTo>
                <a:lnTo>
                  <a:pt x="49205" y="72206"/>
                </a:lnTo>
                <a:lnTo>
                  <a:pt x="39576" y="124021"/>
                </a:lnTo>
                <a:lnTo>
                  <a:pt x="30191" y="187973"/>
                </a:lnTo>
                <a:lnTo>
                  <a:pt x="23012" y="250803"/>
                </a:lnTo>
                <a:lnTo>
                  <a:pt x="20002" y="299248"/>
                </a:lnTo>
                <a:lnTo>
                  <a:pt x="23743" y="342330"/>
                </a:lnTo>
                <a:lnTo>
                  <a:pt x="31602" y="350740"/>
                </a:lnTo>
                <a:lnTo>
                  <a:pt x="36401" y="350120"/>
                </a:lnTo>
                <a:lnTo>
                  <a:pt x="63672" y="308205"/>
                </a:lnTo>
                <a:lnTo>
                  <a:pt x="74690" y="266058"/>
                </a:lnTo>
                <a:lnTo>
                  <a:pt x="75804" y="252140"/>
                </a:lnTo>
                <a:lnTo>
                  <a:pt x="75556" y="238436"/>
                </a:lnTo>
                <a:lnTo>
                  <a:pt x="60327" y="193950"/>
                </a:lnTo>
                <a:lnTo>
                  <a:pt x="23591" y="175246"/>
                </a:lnTo>
                <a:lnTo>
                  <a:pt x="0" y="199035"/>
                </a:lnTo>
                <a:lnTo>
                  <a:pt x="1932" y="205043"/>
                </a:lnTo>
                <a:lnTo>
                  <a:pt x="3864" y="211052"/>
                </a:lnTo>
                <a:lnTo>
                  <a:pt x="10411" y="213731"/>
                </a:lnTo>
                <a:lnTo>
                  <a:pt x="21571" y="213081"/>
                </a:lnTo>
                <a:lnTo>
                  <a:pt x="30385" y="211839"/>
                </a:lnTo>
                <a:lnTo>
                  <a:pt x="73896" y="192231"/>
                </a:lnTo>
                <a:lnTo>
                  <a:pt x="107081" y="168283"/>
                </a:lnTo>
                <a:lnTo>
                  <a:pt x="136563" y="139988"/>
                </a:lnTo>
                <a:lnTo>
                  <a:pt x="144563" y="129517"/>
                </a:lnTo>
                <a:lnTo>
                  <a:pt x="143788" y="129745"/>
                </a:lnTo>
                <a:lnTo>
                  <a:pt x="143011" y="129973"/>
                </a:lnTo>
                <a:lnTo>
                  <a:pt x="141071" y="130543"/>
                </a:lnTo>
                <a:lnTo>
                  <a:pt x="137967" y="131456"/>
                </a:lnTo>
                <a:lnTo>
                  <a:pt x="134862" y="132369"/>
                </a:lnTo>
                <a:lnTo>
                  <a:pt x="111615" y="167151"/>
                </a:lnTo>
                <a:lnTo>
                  <a:pt x="105108" y="196159"/>
                </a:lnTo>
                <a:lnTo>
                  <a:pt x="107357" y="200223"/>
                </a:lnTo>
                <a:lnTo>
                  <a:pt x="112370" y="201809"/>
                </a:lnTo>
                <a:lnTo>
                  <a:pt x="117384" y="203394"/>
                </a:lnTo>
                <a:lnTo>
                  <a:pt x="124704" y="201561"/>
                </a:lnTo>
                <a:lnTo>
                  <a:pt x="159192" y="175165"/>
                </a:lnTo>
                <a:lnTo>
                  <a:pt x="174071" y="143543"/>
                </a:lnTo>
                <a:lnTo>
                  <a:pt x="173441" y="137804"/>
                </a:lnTo>
                <a:lnTo>
                  <a:pt x="170396" y="133666"/>
                </a:lnTo>
                <a:lnTo>
                  <a:pt x="167351" y="129529"/>
                </a:lnTo>
                <a:lnTo>
                  <a:pt x="162831" y="127253"/>
                </a:lnTo>
                <a:lnTo>
                  <a:pt x="156834" y="126840"/>
                </a:lnTo>
                <a:lnTo>
                  <a:pt x="150836" y="126426"/>
                </a:lnTo>
                <a:lnTo>
                  <a:pt x="145759" y="128584"/>
                </a:lnTo>
                <a:lnTo>
                  <a:pt x="141601" y="133313"/>
                </a:lnTo>
                <a:lnTo>
                  <a:pt x="137444" y="138041"/>
                </a:lnTo>
                <a:lnTo>
                  <a:pt x="134759" y="143348"/>
                </a:lnTo>
                <a:lnTo>
                  <a:pt x="133548" y="149231"/>
                </a:lnTo>
                <a:lnTo>
                  <a:pt x="132337" y="155114"/>
                </a:lnTo>
                <a:lnTo>
                  <a:pt x="133136" y="159499"/>
                </a:lnTo>
                <a:lnTo>
                  <a:pt x="135945" y="162385"/>
                </a:lnTo>
                <a:lnTo>
                  <a:pt x="138754" y="165271"/>
                </a:lnTo>
                <a:lnTo>
                  <a:pt x="143690" y="166248"/>
                </a:lnTo>
                <a:lnTo>
                  <a:pt x="150752" y="165315"/>
                </a:lnTo>
                <a:lnTo>
                  <a:pt x="157813" y="164382"/>
                </a:lnTo>
                <a:lnTo>
                  <a:pt x="188156" y="136201"/>
                </a:lnTo>
                <a:lnTo>
                  <a:pt x="204930" y="97249"/>
                </a:lnTo>
                <a:lnTo>
                  <a:pt x="205764" y="91701"/>
                </a:lnTo>
                <a:lnTo>
                  <a:pt x="205676" y="88008"/>
                </a:lnTo>
                <a:lnTo>
                  <a:pt x="205588" y="84316"/>
                </a:lnTo>
                <a:lnTo>
                  <a:pt x="205538" y="82221"/>
                </a:lnTo>
                <a:lnTo>
                  <a:pt x="205526" y="81725"/>
                </a:lnTo>
                <a:lnTo>
                  <a:pt x="205514" y="81229"/>
                </a:lnTo>
                <a:lnTo>
                  <a:pt x="205756" y="81307"/>
                </a:lnTo>
                <a:lnTo>
                  <a:pt x="206252" y="81959"/>
                </a:lnTo>
                <a:lnTo>
                  <a:pt x="206748" y="82611"/>
                </a:lnTo>
                <a:lnTo>
                  <a:pt x="208843" y="85364"/>
                </a:lnTo>
                <a:lnTo>
                  <a:pt x="212536" y="90217"/>
                </a:lnTo>
                <a:lnTo>
                  <a:pt x="216229" y="95070"/>
                </a:lnTo>
                <a:lnTo>
                  <a:pt x="224572" y="138532"/>
                </a:lnTo>
                <a:lnTo>
                  <a:pt x="224635" y="146698"/>
                </a:lnTo>
                <a:lnTo>
                  <a:pt x="224513" y="154490"/>
                </a:lnTo>
                <a:lnTo>
                  <a:pt x="224208" y="161907"/>
                </a:lnTo>
                <a:lnTo>
                  <a:pt x="223719" y="168951"/>
                </a:lnTo>
                <a:lnTo>
                  <a:pt x="222945" y="178093"/>
                </a:lnTo>
                <a:lnTo>
                  <a:pt x="223063" y="184197"/>
                </a:lnTo>
                <a:lnTo>
                  <a:pt x="224074" y="187264"/>
                </a:lnTo>
                <a:lnTo>
                  <a:pt x="225085" y="190330"/>
                </a:lnTo>
                <a:lnTo>
                  <a:pt x="228026" y="190403"/>
                </a:lnTo>
                <a:lnTo>
                  <a:pt x="232899" y="187480"/>
                </a:lnTo>
                <a:lnTo>
                  <a:pt x="238480" y="183698"/>
                </a:lnTo>
                <a:lnTo>
                  <a:pt x="244531" y="178761"/>
                </a:lnTo>
                <a:lnTo>
                  <a:pt x="251053" y="172670"/>
                </a:lnTo>
                <a:lnTo>
                  <a:pt x="258044" y="165425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88"/>
          <p:cNvGrpSpPr/>
          <p:nvPr/>
        </p:nvGrpSpPr>
        <p:grpSpPr>
          <a:xfrm>
            <a:off x="5854617" y="448541"/>
            <a:ext cx="370542" cy="361315"/>
            <a:chOff x="5854617" y="448541"/>
            <a:chExt cx="370542" cy="361315"/>
          </a:xfrm>
        </p:grpSpPr>
        <p:sp>
          <p:nvSpPr>
            <p:cNvPr id="866" name="Google Shape;866;p88"/>
            <p:cNvSpPr/>
            <p:nvPr/>
          </p:nvSpPr>
          <p:spPr>
            <a:xfrm>
              <a:off x="5854617" y="483518"/>
              <a:ext cx="246379" cy="179070"/>
            </a:xfrm>
            <a:custGeom>
              <a:rect b="b" l="l" r="r" t="t"/>
              <a:pathLst>
                <a:path extrusionOk="0" h="179070" w="246379">
                  <a:moveTo>
                    <a:pt x="0" y="176437"/>
                  </a:moveTo>
                  <a:lnTo>
                    <a:pt x="1618" y="172823"/>
                  </a:lnTo>
                  <a:lnTo>
                    <a:pt x="5036" y="166835"/>
                  </a:lnTo>
                  <a:lnTo>
                    <a:pt x="10252" y="158473"/>
                  </a:lnTo>
                  <a:lnTo>
                    <a:pt x="17266" y="147737"/>
                  </a:lnTo>
                  <a:lnTo>
                    <a:pt x="22032" y="140406"/>
                  </a:lnTo>
                  <a:lnTo>
                    <a:pt x="45153" y="101732"/>
                  </a:lnTo>
                  <a:lnTo>
                    <a:pt x="66070" y="57009"/>
                  </a:lnTo>
                  <a:lnTo>
                    <a:pt x="77635" y="16683"/>
                  </a:lnTo>
                  <a:lnTo>
                    <a:pt x="78863" y="9021"/>
                  </a:lnTo>
                  <a:lnTo>
                    <a:pt x="78820" y="5090"/>
                  </a:lnTo>
                  <a:lnTo>
                    <a:pt x="78777" y="1158"/>
                  </a:lnTo>
                  <a:lnTo>
                    <a:pt x="76891" y="0"/>
                  </a:lnTo>
                  <a:lnTo>
                    <a:pt x="73161" y="1613"/>
                  </a:lnTo>
                  <a:lnTo>
                    <a:pt x="69432" y="3227"/>
                  </a:lnTo>
                  <a:lnTo>
                    <a:pt x="49034" y="41531"/>
                  </a:lnTo>
                  <a:lnTo>
                    <a:pt x="38352" y="81301"/>
                  </a:lnTo>
                  <a:lnTo>
                    <a:pt x="33572" y="120010"/>
                  </a:lnTo>
                  <a:lnTo>
                    <a:pt x="33832" y="131335"/>
                  </a:lnTo>
                  <a:lnTo>
                    <a:pt x="56026" y="164266"/>
                  </a:lnTo>
                  <a:lnTo>
                    <a:pt x="63738" y="165109"/>
                  </a:lnTo>
                  <a:lnTo>
                    <a:pt x="72381" y="163860"/>
                  </a:lnTo>
                  <a:lnTo>
                    <a:pt x="108737" y="136187"/>
                  </a:lnTo>
                  <a:lnTo>
                    <a:pt x="123890" y="98697"/>
                  </a:lnTo>
                  <a:lnTo>
                    <a:pt x="123714" y="93777"/>
                  </a:lnTo>
                  <a:lnTo>
                    <a:pt x="123537" y="88857"/>
                  </a:lnTo>
                  <a:lnTo>
                    <a:pt x="122058" y="86079"/>
                  </a:lnTo>
                  <a:lnTo>
                    <a:pt x="119278" y="85441"/>
                  </a:lnTo>
                  <a:lnTo>
                    <a:pt x="116498" y="84804"/>
                  </a:lnTo>
                  <a:lnTo>
                    <a:pt x="113504" y="88075"/>
                  </a:lnTo>
                  <a:lnTo>
                    <a:pt x="103719" y="131771"/>
                  </a:lnTo>
                  <a:lnTo>
                    <a:pt x="104119" y="139960"/>
                  </a:lnTo>
                  <a:lnTo>
                    <a:pt x="125720" y="176036"/>
                  </a:lnTo>
                  <a:lnTo>
                    <a:pt x="140615" y="178703"/>
                  </a:lnTo>
                  <a:lnTo>
                    <a:pt x="148678" y="177777"/>
                  </a:lnTo>
                  <a:lnTo>
                    <a:pt x="184090" y="155380"/>
                  </a:lnTo>
                  <a:lnTo>
                    <a:pt x="196648" y="120863"/>
                  </a:lnTo>
                  <a:lnTo>
                    <a:pt x="196210" y="114499"/>
                  </a:lnTo>
                  <a:lnTo>
                    <a:pt x="175093" y="90523"/>
                  </a:lnTo>
                  <a:lnTo>
                    <a:pt x="167896" y="89070"/>
                  </a:lnTo>
                  <a:lnTo>
                    <a:pt x="141060" y="119960"/>
                  </a:lnTo>
                  <a:lnTo>
                    <a:pt x="139322" y="133519"/>
                  </a:lnTo>
                  <a:lnTo>
                    <a:pt x="139773" y="139584"/>
                  </a:lnTo>
                  <a:lnTo>
                    <a:pt x="166985" y="159952"/>
                  </a:lnTo>
                  <a:lnTo>
                    <a:pt x="175067" y="159528"/>
                  </a:lnTo>
                  <a:lnTo>
                    <a:pt x="217209" y="140009"/>
                  </a:lnTo>
                  <a:lnTo>
                    <a:pt x="241626" y="107708"/>
                  </a:lnTo>
                  <a:lnTo>
                    <a:pt x="245931" y="92855"/>
                  </a:lnTo>
                  <a:lnTo>
                    <a:pt x="244588" y="88012"/>
                  </a:lnTo>
                  <a:lnTo>
                    <a:pt x="243245" y="83169"/>
                  </a:lnTo>
                  <a:lnTo>
                    <a:pt x="239723" y="80346"/>
                  </a:lnTo>
                  <a:lnTo>
                    <a:pt x="234022" y="79542"/>
                  </a:lnTo>
                  <a:lnTo>
                    <a:pt x="228321" y="78737"/>
                  </a:lnTo>
                  <a:lnTo>
                    <a:pt x="199601" y="106687"/>
                  </a:lnTo>
                  <a:lnTo>
                    <a:pt x="192228" y="129753"/>
                  </a:lnTo>
                  <a:lnTo>
                    <a:pt x="191363" y="136889"/>
                  </a:lnTo>
                  <a:lnTo>
                    <a:pt x="192058" y="142661"/>
                  </a:lnTo>
                  <a:lnTo>
                    <a:pt x="194316" y="147069"/>
                  </a:lnTo>
                  <a:lnTo>
                    <a:pt x="198158" y="150738"/>
                  </a:lnTo>
                  <a:lnTo>
                    <a:pt x="204871" y="152350"/>
                  </a:lnTo>
                  <a:lnTo>
                    <a:pt x="214455" y="151905"/>
                  </a:lnTo>
                  <a:lnTo>
                    <a:pt x="226910" y="149402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7" name="Google Shape;867;p8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40401" y="558040"/>
              <a:ext cx="77044" cy="106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Google Shape;868;p88"/>
            <p:cNvSpPr/>
            <p:nvPr/>
          </p:nvSpPr>
          <p:spPr>
            <a:xfrm>
              <a:off x="6120864" y="448541"/>
              <a:ext cx="66675" cy="361315"/>
            </a:xfrm>
            <a:custGeom>
              <a:rect b="b" l="l" r="r" t="t"/>
              <a:pathLst>
                <a:path extrusionOk="0" h="361315" w="66675">
                  <a:moveTo>
                    <a:pt x="66293" y="39064"/>
                  </a:moveTo>
                  <a:lnTo>
                    <a:pt x="66293" y="22907"/>
                  </a:lnTo>
                  <a:lnTo>
                    <a:pt x="66293" y="11136"/>
                  </a:lnTo>
                  <a:lnTo>
                    <a:pt x="66293" y="3752"/>
                  </a:lnTo>
                  <a:lnTo>
                    <a:pt x="66294" y="755"/>
                  </a:lnTo>
                  <a:lnTo>
                    <a:pt x="66294" y="0"/>
                  </a:lnTo>
                  <a:lnTo>
                    <a:pt x="66181" y="215"/>
                  </a:lnTo>
                  <a:lnTo>
                    <a:pt x="65958" y="1403"/>
                  </a:lnTo>
                  <a:lnTo>
                    <a:pt x="65466" y="4009"/>
                  </a:lnTo>
                  <a:lnTo>
                    <a:pt x="64328" y="10043"/>
                  </a:lnTo>
                  <a:lnTo>
                    <a:pt x="62543" y="19506"/>
                  </a:lnTo>
                  <a:lnTo>
                    <a:pt x="60112" y="32398"/>
                  </a:lnTo>
                  <a:lnTo>
                    <a:pt x="57179" y="47768"/>
                  </a:lnTo>
                  <a:lnTo>
                    <a:pt x="46239" y="103038"/>
                  </a:lnTo>
                  <a:lnTo>
                    <a:pt x="37151" y="147404"/>
                  </a:lnTo>
                  <a:lnTo>
                    <a:pt x="26616" y="197649"/>
                  </a:lnTo>
                  <a:lnTo>
                    <a:pt x="18633" y="237708"/>
                  </a:lnTo>
                  <a:lnTo>
                    <a:pt x="11536" y="278283"/>
                  </a:lnTo>
                  <a:lnTo>
                    <a:pt x="5325" y="319372"/>
                  </a:lnTo>
                  <a:lnTo>
                    <a:pt x="0" y="360976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9" name="Google Shape;869;p8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34846" y="545334"/>
              <a:ext cx="90313" cy="119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0" name="Google Shape;870;p88"/>
          <p:cNvSpPr/>
          <p:nvPr/>
        </p:nvSpPr>
        <p:spPr>
          <a:xfrm>
            <a:off x="3257243" y="1016032"/>
            <a:ext cx="349885" cy="126364"/>
          </a:xfrm>
          <a:custGeom>
            <a:rect b="b" l="l" r="r" t="t"/>
            <a:pathLst>
              <a:path extrusionOk="0" h="126365" w="349885">
                <a:moveTo>
                  <a:pt x="0" y="0"/>
                </a:moveTo>
                <a:lnTo>
                  <a:pt x="5472" y="0"/>
                </a:lnTo>
                <a:lnTo>
                  <a:pt x="11939" y="5446"/>
                </a:lnTo>
                <a:lnTo>
                  <a:pt x="19402" y="16340"/>
                </a:lnTo>
                <a:lnTo>
                  <a:pt x="25374" y="24592"/>
                </a:lnTo>
                <a:lnTo>
                  <a:pt x="57157" y="59099"/>
                </a:lnTo>
                <a:lnTo>
                  <a:pt x="94688" y="84356"/>
                </a:lnTo>
                <a:lnTo>
                  <a:pt x="142695" y="102680"/>
                </a:lnTo>
                <a:lnTo>
                  <a:pt x="194957" y="109765"/>
                </a:lnTo>
                <a:lnTo>
                  <a:pt x="211522" y="110415"/>
                </a:lnTo>
                <a:lnTo>
                  <a:pt x="227551" y="110257"/>
                </a:lnTo>
                <a:lnTo>
                  <a:pt x="270706" y="106809"/>
                </a:lnTo>
                <a:lnTo>
                  <a:pt x="314320" y="98560"/>
                </a:lnTo>
                <a:lnTo>
                  <a:pt x="349147" y="80055"/>
                </a:lnTo>
                <a:lnTo>
                  <a:pt x="349803" y="77005"/>
                </a:lnTo>
                <a:lnTo>
                  <a:pt x="348867" y="74019"/>
                </a:lnTo>
                <a:lnTo>
                  <a:pt x="346337" y="71096"/>
                </a:lnTo>
                <a:lnTo>
                  <a:pt x="343808" y="68173"/>
                </a:lnTo>
                <a:lnTo>
                  <a:pt x="339043" y="64948"/>
                </a:lnTo>
                <a:lnTo>
                  <a:pt x="332045" y="61422"/>
                </a:lnTo>
                <a:lnTo>
                  <a:pt x="325045" y="57896"/>
                </a:lnTo>
                <a:lnTo>
                  <a:pt x="319882" y="53546"/>
                </a:lnTo>
                <a:lnTo>
                  <a:pt x="316554" y="48373"/>
                </a:lnTo>
                <a:lnTo>
                  <a:pt x="313225" y="43200"/>
                </a:lnTo>
                <a:lnTo>
                  <a:pt x="311473" y="40478"/>
                </a:lnTo>
                <a:lnTo>
                  <a:pt x="311298" y="40205"/>
                </a:lnTo>
                <a:lnTo>
                  <a:pt x="311123" y="39932"/>
                </a:lnTo>
                <a:lnTo>
                  <a:pt x="311347" y="40167"/>
                </a:lnTo>
                <a:lnTo>
                  <a:pt x="311554" y="40413"/>
                </a:lnTo>
                <a:lnTo>
                  <a:pt x="313626" y="42878"/>
                </a:lnTo>
                <a:lnTo>
                  <a:pt x="328186" y="73270"/>
                </a:lnTo>
                <a:lnTo>
                  <a:pt x="324636" y="86623"/>
                </a:lnTo>
                <a:lnTo>
                  <a:pt x="316816" y="104288"/>
                </a:lnTo>
                <a:lnTo>
                  <a:pt x="304728" y="126264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1" name="Google Shape;871;p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9179" y="969282"/>
            <a:ext cx="2941271" cy="28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47441" y="1362081"/>
            <a:ext cx="147166" cy="149301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8"/>
          <p:cNvSpPr/>
          <p:nvPr/>
        </p:nvSpPr>
        <p:spPr>
          <a:xfrm>
            <a:off x="4653746" y="1666770"/>
            <a:ext cx="856615" cy="189230"/>
          </a:xfrm>
          <a:custGeom>
            <a:rect b="b" l="l" r="r" t="t"/>
            <a:pathLst>
              <a:path extrusionOk="0" h="189230" w="856614">
                <a:moveTo>
                  <a:pt x="64339" y="93678"/>
                </a:moveTo>
                <a:lnTo>
                  <a:pt x="42214" y="62397"/>
                </a:lnTo>
                <a:lnTo>
                  <a:pt x="36233" y="65066"/>
                </a:lnTo>
                <a:lnTo>
                  <a:pt x="11111" y="99111"/>
                </a:lnTo>
                <a:lnTo>
                  <a:pt x="0" y="145501"/>
                </a:lnTo>
                <a:lnTo>
                  <a:pt x="95" y="156347"/>
                </a:lnTo>
                <a:lnTo>
                  <a:pt x="22847" y="188747"/>
                </a:lnTo>
                <a:lnTo>
                  <a:pt x="32596" y="188653"/>
                </a:lnTo>
                <a:lnTo>
                  <a:pt x="73156" y="170836"/>
                </a:lnTo>
                <a:lnTo>
                  <a:pt x="105214" y="137597"/>
                </a:lnTo>
                <a:lnTo>
                  <a:pt x="124007" y="95827"/>
                </a:lnTo>
                <a:lnTo>
                  <a:pt x="93563" y="119055"/>
                </a:lnTo>
                <a:lnTo>
                  <a:pt x="90084" y="157866"/>
                </a:lnTo>
                <a:lnTo>
                  <a:pt x="125184" y="176811"/>
                </a:lnTo>
                <a:lnTo>
                  <a:pt x="160778" y="149322"/>
                </a:lnTo>
                <a:lnTo>
                  <a:pt x="175767" y="117381"/>
                </a:lnTo>
                <a:lnTo>
                  <a:pt x="174505" y="111321"/>
                </a:lnTo>
                <a:lnTo>
                  <a:pt x="173243" y="105260"/>
                </a:lnTo>
                <a:lnTo>
                  <a:pt x="168782" y="101621"/>
                </a:lnTo>
                <a:lnTo>
                  <a:pt x="161122" y="100405"/>
                </a:lnTo>
                <a:lnTo>
                  <a:pt x="153461" y="99188"/>
                </a:lnTo>
                <a:lnTo>
                  <a:pt x="146317" y="99682"/>
                </a:lnTo>
                <a:lnTo>
                  <a:pt x="139692" y="101887"/>
                </a:lnTo>
                <a:lnTo>
                  <a:pt x="133065" y="104092"/>
                </a:lnTo>
                <a:lnTo>
                  <a:pt x="129023" y="106614"/>
                </a:lnTo>
                <a:lnTo>
                  <a:pt x="127565" y="109453"/>
                </a:lnTo>
                <a:lnTo>
                  <a:pt x="126107" y="112291"/>
                </a:lnTo>
                <a:lnTo>
                  <a:pt x="128088" y="113925"/>
                </a:lnTo>
                <a:lnTo>
                  <a:pt x="133510" y="114354"/>
                </a:lnTo>
                <a:lnTo>
                  <a:pt x="138932" y="114784"/>
                </a:lnTo>
                <a:lnTo>
                  <a:pt x="146685" y="114787"/>
                </a:lnTo>
                <a:lnTo>
                  <a:pt x="156771" y="114365"/>
                </a:lnTo>
                <a:lnTo>
                  <a:pt x="164340" y="114201"/>
                </a:lnTo>
                <a:lnTo>
                  <a:pt x="206232" y="123309"/>
                </a:lnTo>
                <a:lnTo>
                  <a:pt x="224136" y="160428"/>
                </a:lnTo>
                <a:lnTo>
                  <a:pt x="225481" y="175751"/>
                </a:lnTo>
                <a:lnTo>
                  <a:pt x="226898" y="177013"/>
                </a:lnTo>
                <a:lnTo>
                  <a:pt x="229553" y="175127"/>
                </a:lnTo>
                <a:lnTo>
                  <a:pt x="232208" y="173240"/>
                </a:lnTo>
                <a:lnTo>
                  <a:pt x="236745" y="167811"/>
                </a:lnTo>
                <a:lnTo>
                  <a:pt x="264867" y="128979"/>
                </a:lnTo>
                <a:lnTo>
                  <a:pt x="293187" y="94431"/>
                </a:lnTo>
                <a:lnTo>
                  <a:pt x="303817" y="87095"/>
                </a:lnTo>
                <a:lnTo>
                  <a:pt x="305607" y="90061"/>
                </a:lnTo>
                <a:lnTo>
                  <a:pt x="306238" y="97476"/>
                </a:lnTo>
                <a:lnTo>
                  <a:pt x="306718" y="108622"/>
                </a:lnTo>
                <a:lnTo>
                  <a:pt x="306805" y="126102"/>
                </a:lnTo>
                <a:lnTo>
                  <a:pt x="306499" y="149917"/>
                </a:lnTo>
                <a:lnTo>
                  <a:pt x="305799" y="180066"/>
                </a:lnTo>
              </a:path>
              <a:path extrusionOk="0" h="189230" w="856614">
                <a:moveTo>
                  <a:pt x="386325" y="135866"/>
                </a:moveTo>
                <a:lnTo>
                  <a:pt x="383986" y="125645"/>
                </a:lnTo>
                <a:lnTo>
                  <a:pt x="380519" y="119931"/>
                </a:lnTo>
                <a:lnTo>
                  <a:pt x="375923" y="118723"/>
                </a:lnTo>
                <a:lnTo>
                  <a:pt x="372714" y="117880"/>
                </a:lnTo>
                <a:lnTo>
                  <a:pt x="335638" y="143873"/>
                </a:lnTo>
                <a:lnTo>
                  <a:pt x="323981" y="165316"/>
                </a:lnTo>
                <a:lnTo>
                  <a:pt x="325561" y="166668"/>
                </a:lnTo>
                <a:lnTo>
                  <a:pt x="359097" y="140261"/>
                </a:lnTo>
                <a:lnTo>
                  <a:pt x="384199" y="109478"/>
                </a:lnTo>
                <a:lnTo>
                  <a:pt x="406482" y="70099"/>
                </a:lnTo>
                <a:lnTo>
                  <a:pt x="413018" y="31743"/>
                </a:lnTo>
                <a:lnTo>
                  <a:pt x="411722" y="30428"/>
                </a:lnTo>
                <a:lnTo>
                  <a:pt x="408624" y="34795"/>
                </a:lnTo>
                <a:lnTo>
                  <a:pt x="394050" y="73225"/>
                </a:lnTo>
                <a:lnTo>
                  <a:pt x="386270" y="122128"/>
                </a:lnTo>
                <a:lnTo>
                  <a:pt x="389569" y="162057"/>
                </a:lnTo>
                <a:lnTo>
                  <a:pt x="410010" y="176415"/>
                </a:lnTo>
                <a:lnTo>
                  <a:pt x="417197" y="175266"/>
                </a:lnTo>
                <a:lnTo>
                  <a:pt x="452052" y="150353"/>
                </a:lnTo>
                <a:lnTo>
                  <a:pt x="476514" y="113813"/>
                </a:lnTo>
                <a:lnTo>
                  <a:pt x="478281" y="108294"/>
                </a:lnTo>
                <a:lnTo>
                  <a:pt x="480049" y="102773"/>
                </a:lnTo>
                <a:lnTo>
                  <a:pt x="480544" y="100516"/>
                </a:lnTo>
                <a:lnTo>
                  <a:pt x="479767" y="101519"/>
                </a:lnTo>
                <a:lnTo>
                  <a:pt x="478989" y="102522"/>
                </a:lnTo>
                <a:lnTo>
                  <a:pt x="477046" y="105032"/>
                </a:lnTo>
                <a:lnTo>
                  <a:pt x="473937" y="109047"/>
                </a:lnTo>
                <a:lnTo>
                  <a:pt x="470827" y="113061"/>
                </a:lnTo>
                <a:lnTo>
                  <a:pt x="468640" y="119704"/>
                </a:lnTo>
                <a:lnTo>
                  <a:pt x="467376" y="128976"/>
                </a:lnTo>
                <a:lnTo>
                  <a:pt x="466664" y="135800"/>
                </a:lnTo>
                <a:lnTo>
                  <a:pt x="466424" y="142362"/>
                </a:lnTo>
                <a:lnTo>
                  <a:pt x="466656" y="148663"/>
                </a:lnTo>
                <a:lnTo>
                  <a:pt x="482825" y="171449"/>
                </a:lnTo>
                <a:lnTo>
                  <a:pt x="489921" y="169790"/>
                </a:lnTo>
                <a:lnTo>
                  <a:pt x="498131" y="165255"/>
                </a:lnTo>
                <a:lnTo>
                  <a:pt x="507453" y="157846"/>
                </a:lnTo>
              </a:path>
              <a:path extrusionOk="0" h="189230" w="856614">
                <a:moveTo>
                  <a:pt x="486691" y="48817"/>
                </a:moveTo>
                <a:lnTo>
                  <a:pt x="477057" y="34430"/>
                </a:lnTo>
                <a:lnTo>
                  <a:pt x="477334" y="34808"/>
                </a:lnTo>
                <a:lnTo>
                  <a:pt x="478635" y="36653"/>
                </a:lnTo>
                <a:lnTo>
                  <a:pt x="482727" y="42460"/>
                </a:lnTo>
                <a:lnTo>
                  <a:pt x="489611" y="52226"/>
                </a:lnTo>
              </a:path>
              <a:path extrusionOk="0" h="189230" w="856614">
                <a:moveTo>
                  <a:pt x="551758" y="37770"/>
                </a:moveTo>
                <a:lnTo>
                  <a:pt x="548153" y="33616"/>
                </a:lnTo>
                <a:lnTo>
                  <a:pt x="546638" y="33092"/>
                </a:lnTo>
                <a:lnTo>
                  <a:pt x="547211" y="36200"/>
                </a:lnTo>
                <a:lnTo>
                  <a:pt x="547629" y="38464"/>
                </a:lnTo>
                <a:lnTo>
                  <a:pt x="548672" y="44123"/>
                </a:lnTo>
                <a:lnTo>
                  <a:pt x="554026" y="88313"/>
                </a:lnTo>
                <a:lnTo>
                  <a:pt x="554409" y="99064"/>
                </a:lnTo>
                <a:lnTo>
                  <a:pt x="554377" y="109762"/>
                </a:lnTo>
                <a:lnTo>
                  <a:pt x="548707" y="159656"/>
                </a:lnTo>
                <a:lnTo>
                  <a:pt x="545772" y="170656"/>
                </a:lnTo>
                <a:lnTo>
                  <a:pt x="542335" y="179437"/>
                </a:lnTo>
              </a:path>
              <a:path extrusionOk="0" h="189230" w="856614">
                <a:moveTo>
                  <a:pt x="538389" y="124666"/>
                </a:moveTo>
                <a:lnTo>
                  <a:pt x="533546" y="118158"/>
                </a:lnTo>
                <a:lnTo>
                  <a:pt x="530883" y="112432"/>
                </a:lnTo>
                <a:lnTo>
                  <a:pt x="530402" y="107487"/>
                </a:lnTo>
                <a:lnTo>
                  <a:pt x="530072" y="104100"/>
                </a:lnTo>
                <a:lnTo>
                  <a:pt x="567915" y="88664"/>
                </a:lnTo>
                <a:lnTo>
                  <a:pt x="609443" y="81234"/>
                </a:lnTo>
                <a:lnTo>
                  <a:pt x="616671" y="82801"/>
                </a:lnTo>
                <a:lnTo>
                  <a:pt x="621219" y="87131"/>
                </a:lnTo>
                <a:lnTo>
                  <a:pt x="625769" y="91462"/>
                </a:lnTo>
                <a:lnTo>
                  <a:pt x="627956" y="98556"/>
                </a:lnTo>
                <a:lnTo>
                  <a:pt x="627783" y="108413"/>
                </a:lnTo>
                <a:lnTo>
                  <a:pt x="627437" y="115828"/>
                </a:lnTo>
                <a:lnTo>
                  <a:pt x="626656" y="123287"/>
                </a:lnTo>
                <a:lnTo>
                  <a:pt x="625442" y="130789"/>
                </a:lnTo>
                <a:lnTo>
                  <a:pt x="623794" y="138335"/>
                </a:lnTo>
                <a:lnTo>
                  <a:pt x="621307" y="148425"/>
                </a:lnTo>
                <a:lnTo>
                  <a:pt x="619792" y="156360"/>
                </a:lnTo>
                <a:lnTo>
                  <a:pt x="619251" y="162139"/>
                </a:lnTo>
                <a:lnTo>
                  <a:pt x="618518" y="169960"/>
                </a:lnTo>
                <a:lnTo>
                  <a:pt x="621050" y="171353"/>
                </a:lnTo>
                <a:lnTo>
                  <a:pt x="626848" y="166321"/>
                </a:lnTo>
              </a:path>
              <a:path extrusionOk="0" h="189230" w="856614">
                <a:moveTo>
                  <a:pt x="633806" y="18184"/>
                </a:moveTo>
                <a:lnTo>
                  <a:pt x="627718" y="13940"/>
                </a:lnTo>
                <a:lnTo>
                  <a:pt x="622839" y="9279"/>
                </a:lnTo>
                <a:lnTo>
                  <a:pt x="619168" y="4198"/>
                </a:lnTo>
                <a:lnTo>
                  <a:pt x="616692" y="773"/>
                </a:lnTo>
                <a:lnTo>
                  <a:pt x="616742" y="0"/>
                </a:lnTo>
                <a:lnTo>
                  <a:pt x="619317" y="1879"/>
                </a:lnTo>
                <a:lnTo>
                  <a:pt x="623560" y="4977"/>
                </a:lnTo>
                <a:lnTo>
                  <a:pt x="630767" y="10237"/>
                </a:lnTo>
                <a:lnTo>
                  <a:pt x="640937" y="17661"/>
                </a:lnTo>
                <a:lnTo>
                  <a:pt x="654071" y="27248"/>
                </a:lnTo>
              </a:path>
              <a:path extrusionOk="0" h="189230" w="856614">
                <a:moveTo>
                  <a:pt x="699347" y="98954"/>
                </a:moveTo>
                <a:lnTo>
                  <a:pt x="695884" y="97617"/>
                </a:lnTo>
                <a:lnTo>
                  <a:pt x="692681" y="97366"/>
                </a:lnTo>
                <a:lnTo>
                  <a:pt x="689736" y="98201"/>
                </a:lnTo>
                <a:lnTo>
                  <a:pt x="687735" y="98767"/>
                </a:lnTo>
                <a:lnTo>
                  <a:pt x="685630" y="102003"/>
                </a:lnTo>
                <a:lnTo>
                  <a:pt x="683421" y="107906"/>
                </a:lnTo>
                <a:lnTo>
                  <a:pt x="681211" y="113810"/>
                </a:lnTo>
                <a:lnTo>
                  <a:pt x="679682" y="120910"/>
                </a:lnTo>
                <a:lnTo>
                  <a:pt x="678833" y="129209"/>
                </a:lnTo>
                <a:lnTo>
                  <a:pt x="677984" y="137507"/>
                </a:lnTo>
                <a:lnTo>
                  <a:pt x="678292" y="144006"/>
                </a:lnTo>
                <a:lnTo>
                  <a:pt x="679756" y="148705"/>
                </a:lnTo>
                <a:lnTo>
                  <a:pt x="681219" y="153403"/>
                </a:lnTo>
                <a:lnTo>
                  <a:pt x="684411" y="155755"/>
                </a:lnTo>
                <a:lnTo>
                  <a:pt x="689329" y="155759"/>
                </a:lnTo>
                <a:lnTo>
                  <a:pt x="694247" y="155763"/>
                </a:lnTo>
                <a:lnTo>
                  <a:pt x="699045" y="152683"/>
                </a:lnTo>
                <a:lnTo>
                  <a:pt x="703723" y="146517"/>
                </a:lnTo>
                <a:lnTo>
                  <a:pt x="708401" y="140350"/>
                </a:lnTo>
                <a:lnTo>
                  <a:pt x="711266" y="133483"/>
                </a:lnTo>
                <a:lnTo>
                  <a:pt x="712319" y="125914"/>
                </a:lnTo>
                <a:lnTo>
                  <a:pt x="713373" y="118346"/>
                </a:lnTo>
                <a:lnTo>
                  <a:pt x="712802" y="111260"/>
                </a:lnTo>
                <a:lnTo>
                  <a:pt x="687610" y="81195"/>
                </a:lnTo>
                <a:lnTo>
                  <a:pt x="686316" y="80703"/>
                </a:lnTo>
                <a:lnTo>
                  <a:pt x="686171" y="80648"/>
                </a:lnTo>
                <a:lnTo>
                  <a:pt x="686025" y="80592"/>
                </a:lnTo>
                <a:lnTo>
                  <a:pt x="686226" y="80618"/>
                </a:lnTo>
                <a:lnTo>
                  <a:pt x="686771" y="80726"/>
                </a:lnTo>
                <a:lnTo>
                  <a:pt x="687315" y="80835"/>
                </a:lnTo>
                <a:lnTo>
                  <a:pt x="692176" y="81799"/>
                </a:lnTo>
                <a:lnTo>
                  <a:pt x="729793" y="91233"/>
                </a:lnTo>
                <a:lnTo>
                  <a:pt x="765514" y="116092"/>
                </a:lnTo>
                <a:lnTo>
                  <a:pt x="767562" y="122669"/>
                </a:lnTo>
                <a:lnTo>
                  <a:pt x="769611" y="129246"/>
                </a:lnTo>
                <a:lnTo>
                  <a:pt x="770738" y="134551"/>
                </a:lnTo>
                <a:lnTo>
                  <a:pt x="770943" y="138583"/>
                </a:lnTo>
                <a:lnTo>
                  <a:pt x="771147" y="142615"/>
                </a:lnTo>
                <a:lnTo>
                  <a:pt x="774151" y="141696"/>
                </a:lnTo>
                <a:lnTo>
                  <a:pt x="804234" y="107746"/>
                </a:lnTo>
                <a:lnTo>
                  <a:pt x="809091" y="101842"/>
                </a:lnTo>
                <a:lnTo>
                  <a:pt x="832519" y="77026"/>
                </a:lnTo>
                <a:lnTo>
                  <a:pt x="833779" y="79084"/>
                </a:lnTo>
                <a:lnTo>
                  <a:pt x="833894" y="84932"/>
                </a:lnTo>
                <a:lnTo>
                  <a:pt x="834009" y="90779"/>
                </a:lnTo>
                <a:lnTo>
                  <a:pt x="833758" y="98388"/>
                </a:lnTo>
                <a:lnTo>
                  <a:pt x="833141" y="107757"/>
                </a:lnTo>
                <a:lnTo>
                  <a:pt x="832526" y="117127"/>
                </a:lnTo>
                <a:lnTo>
                  <a:pt x="846440" y="147048"/>
                </a:lnTo>
                <a:lnTo>
                  <a:pt x="856036" y="148296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63127" y="1712851"/>
            <a:ext cx="141338" cy="949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5" name="Google Shape;875;p88"/>
          <p:cNvGrpSpPr/>
          <p:nvPr/>
        </p:nvGrpSpPr>
        <p:grpSpPr>
          <a:xfrm>
            <a:off x="5890695" y="1595408"/>
            <a:ext cx="591520" cy="220420"/>
            <a:chOff x="5890695" y="1595408"/>
            <a:chExt cx="591520" cy="220420"/>
          </a:xfrm>
        </p:grpSpPr>
        <p:sp>
          <p:nvSpPr>
            <p:cNvPr id="876" name="Google Shape;876;p88"/>
            <p:cNvSpPr/>
            <p:nvPr/>
          </p:nvSpPr>
          <p:spPr>
            <a:xfrm>
              <a:off x="5890695" y="1635488"/>
              <a:ext cx="303530" cy="180340"/>
            </a:xfrm>
            <a:custGeom>
              <a:rect b="b" l="l" r="r" t="t"/>
              <a:pathLst>
                <a:path extrusionOk="0" h="180339" w="303529">
                  <a:moveTo>
                    <a:pt x="2480" y="74480"/>
                  </a:moveTo>
                  <a:lnTo>
                    <a:pt x="2480" y="64683"/>
                  </a:lnTo>
                  <a:lnTo>
                    <a:pt x="2480" y="59591"/>
                  </a:lnTo>
                  <a:lnTo>
                    <a:pt x="2480" y="59206"/>
                  </a:lnTo>
                  <a:lnTo>
                    <a:pt x="2475" y="59059"/>
                  </a:lnTo>
                  <a:lnTo>
                    <a:pt x="2434" y="59526"/>
                  </a:lnTo>
                  <a:lnTo>
                    <a:pt x="2404" y="60012"/>
                  </a:lnTo>
                  <a:lnTo>
                    <a:pt x="2111" y="64677"/>
                  </a:lnTo>
                  <a:lnTo>
                    <a:pt x="132" y="108082"/>
                  </a:lnTo>
                  <a:lnTo>
                    <a:pt x="0" y="118413"/>
                  </a:lnTo>
                  <a:lnTo>
                    <a:pt x="193" y="128109"/>
                  </a:lnTo>
                  <a:lnTo>
                    <a:pt x="10237" y="166456"/>
                  </a:lnTo>
                  <a:lnTo>
                    <a:pt x="14682" y="169544"/>
                  </a:lnTo>
                  <a:lnTo>
                    <a:pt x="19910" y="168857"/>
                  </a:lnTo>
                  <a:lnTo>
                    <a:pt x="45864" y="136540"/>
                  </a:lnTo>
                  <a:lnTo>
                    <a:pt x="60525" y="100620"/>
                  </a:lnTo>
                  <a:lnTo>
                    <a:pt x="60978" y="99414"/>
                  </a:lnTo>
                  <a:lnTo>
                    <a:pt x="61431" y="98208"/>
                  </a:lnTo>
                  <a:lnTo>
                    <a:pt x="61665" y="98431"/>
                  </a:lnTo>
                  <a:lnTo>
                    <a:pt x="61681" y="100084"/>
                  </a:lnTo>
                  <a:lnTo>
                    <a:pt x="61695" y="101737"/>
                  </a:lnTo>
                  <a:lnTo>
                    <a:pt x="61762" y="109020"/>
                  </a:lnTo>
                  <a:lnTo>
                    <a:pt x="64128" y="148799"/>
                  </a:lnTo>
                  <a:lnTo>
                    <a:pt x="78439" y="177086"/>
                  </a:lnTo>
                  <a:lnTo>
                    <a:pt x="84421" y="180299"/>
                  </a:lnTo>
                  <a:lnTo>
                    <a:pt x="116846" y="149309"/>
                  </a:lnTo>
                  <a:lnTo>
                    <a:pt x="129818" y="111768"/>
                  </a:lnTo>
                  <a:lnTo>
                    <a:pt x="130642" y="104811"/>
                  </a:lnTo>
                  <a:lnTo>
                    <a:pt x="130221" y="99924"/>
                  </a:lnTo>
                  <a:lnTo>
                    <a:pt x="129800" y="95036"/>
                  </a:lnTo>
                  <a:lnTo>
                    <a:pt x="128564" y="92566"/>
                  </a:lnTo>
                  <a:lnTo>
                    <a:pt x="126512" y="92514"/>
                  </a:lnTo>
                  <a:lnTo>
                    <a:pt x="124461" y="92461"/>
                  </a:lnTo>
                  <a:lnTo>
                    <a:pt x="122957" y="96301"/>
                  </a:lnTo>
                  <a:lnTo>
                    <a:pt x="121998" y="104033"/>
                  </a:lnTo>
                  <a:lnTo>
                    <a:pt x="121040" y="111766"/>
                  </a:lnTo>
                  <a:lnTo>
                    <a:pt x="121036" y="119785"/>
                  </a:lnTo>
                  <a:lnTo>
                    <a:pt x="121986" y="128092"/>
                  </a:lnTo>
                  <a:lnTo>
                    <a:pt x="142701" y="152019"/>
                  </a:lnTo>
                  <a:lnTo>
                    <a:pt x="151074" y="150420"/>
                  </a:lnTo>
                  <a:lnTo>
                    <a:pt x="187315" y="125253"/>
                  </a:lnTo>
                  <a:lnTo>
                    <a:pt x="208318" y="86804"/>
                  </a:lnTo>
                  <a:lnTo>
                    <a:pt x="207658" y="82402"/>
                  </a:lnTo>
                  <a:lnTo>
                    <a:pt x="204874" y="79777"/>
                  </a:lnTo>
                  <a:lnTo>
                    <a:pt x="202090" y="77152"/>
                  </a:lnTo>
                  <a:lnTo>
                    <a:pt x="167732" y="101612"/>
                  </a:lnTo>
                  <a:lnTo>
                    <a:pt x="154109" y="141597"/>
                  </a:lnTo>
                  <a:lnTo>
                    <a:pt x="153909" y="149449"/>
                  </a:lnTo>
                  <a:lnTo>
                    <a:pt x="154654" y="157028"/>
                  </a:lnTo>
                  <a:lnTo>
                    <a:pt x="187838" y="178842"/>
                  </a:lnTo>
                  <a:lnTo>
                    <a:pt x="196650" y="177545"/>
                  </a:lnTo>
                  <a:lnTo>
                    <a:pt x="233411" y="160081"/>
                  </a:lnTo>
                  <a:lnTo>
                    <a:pt x="262786" y="132237"/>
                  </a:lnTo>
                  <a:lnTo>
                    <a:pt x="281027" y="94025"/>
                  </a:lnTo>
                  <a:lnTo>
                    <a:pt x="260099" y="128349"/>
                  </a:lnTo>
                  <a:lnTo>
                    <a:pt x="288948" y="159994"/>
                  </a:lnTo>
                  <a:lnTo>
                    <a:pt x="303089" y="155342"/>
                  </a:lnTo>
                </a:path>
                <a:path extrusionOk="0" h="180339" w="303529">
                  <a:moveTo>
                    <a:pt x="287395" y="15331"/>
                  </a:moveTo>
                  <a:lnTo>
                    <a:pt x="287067" y="4655"/>
                  </a:lnTo>
                  <a:lnTo>
                    <a:pt x="287310" y="0"/>
                  </a:lnTo>
                  <a:lnTo>
                    <a:pt x="288124" y="1365"/>
                  </a:lnTo>
                  <a:lnTo>
                    <a:pt x="288953" y="2757"/>
                  </a:lnTo>
                  <a:lnTo>
                    <a:pt x="291564" y="7135"/>
                  </a:lnTo>
                  <a:lnTo>
                    <a:pt x="295956" y="14500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77" name="Google Shape;877;p8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199019" y="1595408"/>
              <a:ext cx="283196" cy="2165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9"/>
          <p:cNvSpPr txBox="1"/>
          <p:nvPr>
            <p:ph type="title"/>
          </p:nvPr>
        </p:nvSpPr>
        <p:spPr>
          <a:xfrm>
            <a:off x="400975" y="292671"/>
            <a:ext cx="2398395" cy="58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50">
                <a:solidFill>
                  <a:srgbClr val="00EBEB"/>
                </a:solidFill>
                <a:latin typeface="Arial Black"/>
                <a:ea typeface="Arial Black"/>
                <a:cs typeface="Arial Black"/>
                <a:sym typeface="Arial Black"/>
              </a:rPr>
              <a:t>Do- While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3" name="Google Shape;883;p89"/>
          <p:cNvSpPr txBox="1"/>
          <p:nvPr/>
        </p:nvSpPr>
        <p:spPr>
          <a:xfrm>
            <a:off x="400975" y="852284"/>
            <a:ext cx="4155440" cy="2914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50"/>
              <a:buFont typeface="Arial"/>
              <a:buNone/>
            </a:pPr>
            <a:r>
              <a:rPr b="0" i="0" lang="en-US" sz="3650" u="none" cap="none" strike="noStrike">
                <a:solidFill>
                  <a:srgbClr val="00EBEB"/>
                </a:solidFill>
                <a:latin typeface="Arial Black"/>
                <a:ea typeface="Arial Black"/>
                <a:cs typeface="Arial Black"/>
                <a:sym typeface="Arial Black"/>
              </a:rPr>
              <a:t>Loop</a:t>
            </a:r>
            <a:endParaRPr b="0" i="0" sz="365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324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do {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//code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89535" marR="0" rtl="0" algn="l">
              <a:lnSpc>
                <a:spcPct val="100000"/>
              </a:lnSpc>
              <a:spcBef>
                <a:spcPts val="304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 while ( another == 'y' ) ;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884" name="Google Shape;884;p89"/>
          <p:cNvGrpSpPr/>
          <p:nvPr/>
        </p:nvGrpSpPr>
        <p:grpSpPr>
          <a:xfrm>
            <a:off x="1718656" y="941471"/>
            <a:ext cx="1098374" cy="506730"/>
            <a:chOff x="1718656" y="941471"/>
            <a:chExt cx="1098374" cy="506730"/>
          </a:xfrm>
        </p:grpSpPr>
        <p:pic>
          <p:nvPicPr>
            <p:cNvPr id="885" name="Google Shape;885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18656" y="1123877"/>
              <a:ext cx="124117" cy="9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6" name="Google Shape;886;p8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92990" y="1101124"/>
              <a:ext cx="117728" cy="242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7" name="Google Shape;887;p8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36620" y="1082396"/>
              <a:ext cx="202275" cy="233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8" name="Google Shape;888;p8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363784" y="1154231"/>
              <a:ext cx="91645" cy="1572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9" name="Google Shape;889;p8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79082" y="1110740"/>
              <a:ext cx="168652" cy="2103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0" name="Google Shape;890;p89"/>
            <p:cNvSpPr/>
            <p:nvPr/>
          </p:nvSpPr>
          <p:spPr>
            <a:xfrm>
              <a:off x="1886755" y="941471"/>
              <a:ext cx="930275" cy="506730"/>
            </a:xfrm>
            <a:custGeom>
              <a:rect b="b" l="l" r="r" t="t"/>
              <a:pathLst>
                <a:path extrusionOk="0" h="506730" w="930275">
                  <a:moveTo>
                    <a:pt x="0" y="0"/>
                  </a:moveTo>
                  <a:lnTo>
                    <a:pt x="930035" y="0"/>
                  </a:lnTo>
                  <a:lnTo>
                    <a:pt x="930035" y="506300"/>
                  </a:lnTo>
                  <a:lnTo>
                    <a:pt x="0" y="506300"/>
                  </a:lnTo>
                  <a:lnTo>
                    <a:pt x="0" y="0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0"/>
          <p:cNvSpPr txBox="1"/>
          <p:nvPr>
            <p:ph type="title"/>
          </p:nvPr>
        </p:nvSpPr>
        <p:spPr>
          <a:xfrm>
            <a:off x="384725" y="350973"/>
            <a:ext cx="294830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Predict the output</a:t>
            </a:r>
            <a:endParaRPr sz="2500"/>
          </a:p>
        </p:txBody>
      </p:sp>
      <p:sp>
        <p:nvSpPr>
          <p:cNvPr id="896" name="Google Shape;896;p90"/>
          <p:cNvSpPr txBox="1"/>
          <p:nvPr/>
        </p:nvSpPr>
        <p:spPr>
          <a:xfrm>
            <a:off x="384725" y="977115"/>
            <a:ext cx="1596390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main( ) {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0640" rtl="0" algn="r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x = 1 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7" name="Google Shape;897;p90"/>
          <p:cNvSpPr txBox="1"/>
          <p:nvPr/>
        </p:nvSpPr>
        <p:spPr>
          <a:xfrm>
            <a:off x="711969" y="1930030"/>
            <a:ext cx="2164080" cy="947419"/>
          </a:xfrm>
          <a:prstGeom prst="rect">
            <a:avLst/>
          </a:pr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42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while ( x == 1 )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4224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x = x - 1 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8" name="Google Shape;898;p90"/>
          <p:cNvSpPr txBox="1"/>
          <p:nvPr/>
        </p:nvSpPr>
        <p:spPr>
          <a:xfrm>
            <a:off x="384725" y="2988795"/>
            <a:ext cx="3089275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65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System.out.print(x);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9" name="Google Shape;899;p90"/>
          <p:cNvSpPr/>
          <p:nvPr/>
        </p:nvSpPr>
        <p:spPr>
          <a:xfrm>
            <a:off x="403313" y="1120124"/>
            <a:ext cx="1144905" cy="92710"/>
          </a:xfrm>
          <a:custGeom>
            <a:rect b="b" l="l" r="r" t="t"/>
            <a:pathLst>
              <a:path extrusionOk="0" h="92709" w="1144905">
                <a:moveTo>
                  <a:pt x="176697" y="28548"/>
                </a:moveTo>
                <a:lnTo>
                  <a:pt x="190487" y="29059"/>
                </a:lnTo>
                <a:lnTo>
                  <a:pt x="204249" y="30157"/>
                </a:lnTo>
                <a:lnTo>
                  <a:pt x="217983" y="31841"/>
                </a:lnTo>
                <a:lnTo>
                  <a:pt x="231689" y="34111"/>
                </a:lnTo>
                <a:lnTo>
                  <a:pt x="248451" y="36631"/>
                </a:lnTo>
                <a:lnTo>
                  <a:pt x="300399" y="41415"/>
                </a:lnTo>
                <a:lnTo>
                  <a:pt x="376761" y="45445"/>
                </a:lnTo>
                <a:lnTo>
                  <a:pt x="423780" y="46311"/>
                </a:lnTo>
                <a:lnTo>
                  <a:pt x="476639" y="46273"/>
                </a:lnTo>
                <a:lnTo>
                  <a:pt x="535339" y="45332"/>
                </a:lnTo>
                <a:lnTo>
                  <a:pt x="584371" y="44161"/>
                </a:lnTo>
                <a:lnTo>
                  <a:pt x="632872" y="42877"/>
                </a:lnTo>
                <a:lnTo>
                  <a:pt x="680843" y="41479"/>
                </a:lnTo>
                <a:lnTo>
                  <a:pt x="728284" y="39967"/>
                </a:lnTo>
                <a:lnTo>
                  <a:pt x="775195" y="38342"/>
                </a:lnTo>
                <a:lnTo>
                  <a:pt x="831305" y="36331"/>
                </a:lnTo>
                <a:lnTo>
                  <a:pt x="883025" y="34505"/>
                </a:lnTo>
                <a:lnTo>
                  <a:pt x="930352" y="32862"/>
                </a:lnTo>
                <a:lnTo>
                  <a:pt x="973288" y="31404"/>
                </a:lnTo>
                <a:lnTo>
                  <a:pt x="1011411" y="29929"/>
                </a:lnTo>
                <a:lnTo>
                  <a:pt x="1071953" y="26331"/>
                </a:lnTo>
                <a:lnTo>
                  <a:pt x="1112104" y="22040"/>
                </a:lnTo>
                <a:lnTo>
                  <a:pt x="1144763" y="13985"/>
                </a:lnTo>
                <a:lnTo>
                  <a:pt x="1141130" y="11409"/>
                </a:lnTo>
                <a:lnTo>
                  <a:pt x="1101345" y="4846"/>
                </a:lnTo>
                <a:lnTo>
                  <a:pt x="1051481" y="2246"/>
                </a:lnTo>
                <a:lnTo>
                  <a:pt x="980741" y="664"/>
                </a:lnTo>
                <a:lnTo>
                  <a:pt x="937837" y="217"/>
                </a:lnTo>
                <a:lnTo>
                  <a:pt x="889909" y="0"/>
                </a:lnTo>
                <a:lnTo>
                  <a:pt x="848195" y="0"/>
                </a:lnTo>
                <a:lnTo>
                  <a:pt x="803752" y="160"/>
                </a:lnTo>
                <a:lnTo>
                  <a:pt x="756583" y="482"/>
                </a:lnTo>
                <a:lnTo>
                  <a:pt x="706686" y="965"/>
                </a:lnTo>
                <a:lnTo>
                  <a:pt x="654061" y="1609"/>
                </a:lnTo>
                <a:lnTo>
                  <a:pt x="600428" y="2537"/>
                </a:lnTo>
                <a:lnTo>
                  <a:pt x="547508" y="3873"/>
                </a:lnTo>
                <a:lnTo>
                  <a:pt x="495299" y="5615"/>
                </a:lnTo>
                <a:lnTo>
                  <a:pt x="443802" y="7765"/>
                </a:lnTo>
                <a:lnTo>
                  <a:pt x="393016" y="10321"/>
                </a:lnTo>
                <a:lnTo>
                  <a:pt x="333720" y="14035"/>
                </a:lnTo>
                <a:lnTo>
                  <a:pt x="281904" y="18276"/>
                </a:lnTo>
                <a:lnTo>
                  <a:pt x="237569" y="23044"/>
                </a:lnTo>
                <a:lnTo>
                  <a:pt x="169878" y="33690"/>
                </a:lnTo>
                <a:lnTo>
                  <a:pt x="121869" y="43143"/>
                </a:lnTo>
                <a:lnTo>
                  <a:pt x="81125" y="53533"/>
                </a:lnTo>
                <a:lnTo>
                  <a:pt x="64492" y="58830"/>
                </a:lnTo>
                <a:lnTo>
                  <a:pt x="63310" y="59260"/>
                </a:lnTo>
                <a:lnTo>
                  <a:pt x="62129" y="59691"/>
                </a:lnTo>
                <a:lnTo>
                  <a:pt x="62811" y="60232"/>
                </a:lnTo>
                <a:lnTo>
                  <a:pt x="65356" y="60884"/>
                </a:lnTo>
                <a:lnTo>
                  <a:pt x="67902" y="61537"/>
                </a:lnTo>
                <a:lnTo>
                  <a:pt x="126900" y="69019"/>
                </a:lnTo>
                <a:lnTo>
                  <a:pt x="193074" y="72180"/>
                </a:lnTo>
                <a:lnTo>
                  <a:pt x="236585" y="73340"/>
                </a:lnTo>
                <a:lnTo>
                  <a:pt x="287045" y="74148"/>
                </a:lnTo>
                <a:lnTo>
                  <a:pt x="344455" y="74602"/>
                </a:lnTo>
                <a:lnTo>
                  <a:pt x="394577" y="74768"/>
                </a:lnTo>
                <a:lnTo>
                  <a:pt x="447530" y="74821"/>
                </a:lnTo>
                <a:lnTo>
                  <a:pt x="503315" y="74760"/>
                </a:lnTo>
                <a:lnTo>
                  <a:pt x="561929" y="74586"/>
                </a:lnTo>
                <a:lnTo>
                  <a:pt x="623374" y="74298"/>
                </a:lnTo>
                <a:lnTo>
                  <a:pt x="675286" y="74092"/>
                </a:lnTo>
                <a:lnTo>
                  <a:pt x="726252" y="74046"/>
                </a:lnTo>
                <a:lnTo>
                  <a:pt x="776272" y="74162"/>
                </a:lnTo>
                <a:lnTo>
                  <a:pt x="825347" y="74440"/>
                </a:lnTo>
                <a:lnTo>
                  <a:pt x="873477" y="74878"/>
                </a:lnTo>
                <a:lnTo>
                  <a:pt x="920662" y="75478"/>
                </a:lnTo>
                <a:lnTo>
                  <a:pt x="982488" y="76378"/>
                </a:lnTo>
                <a:lnTo>
                  <a:pt x="1027832" y="77039"/>
                </a:lnTo>
                <a:lnTo>
                  <a:pt x="1069072" y="77639"/>
                </a:lnTo>
                <a:lnTo>
                  <a:pt x="1075990" y="77769"/>
                </a:lnTo>
                <a:lnTo>
                  <a:pt x="1075723" y="77777"/>
                </a:lnTo>
                <a:lnTo>
                  <a:pt x="1073293" y="77803"/>
                </a:lnTo>
                <a:lnTo>
                  <a:pt x="1067627" y="77863"/>
                </a:lnTo>
                <a:lnTo>
                  <a:pt x="1058724" y="77957"/>
                </a:lnTo>
                <a:lnTo>
                  <a:pt x="1046586" y="78087"/>
                </a:lnTo>
                <a:lnTo>
                  <a:pt x="1028893" y="78013"/>
                </a:lnTo>
                <a:lnTo>
                  <a:pt x="1003326" y="77499"/>
                </a:lnTo>
                <a:lnTo>
                  <a:pt x="969886" y="76546"/>
                </a:lnTo>
                <a:lnTo>
                  <a:pt x="928573" y="75153"/>
                </a:lnTo>
                <a:lnTo>
                  <a:pt x="890407" y="73849"/>
                </a:lnTo>
                <a:lnTo>
                  <a:pt x="848309" y="72520"/>
                </a:lnTo>
                <a:lnTo>
                  <a:pt x="802279" y="71164"/>
                </a:lnTo>
                <a:lnTo>
                  <a:pt x="752318" y="69783"/>
                </a:lnTo>
                <a:lnTo>
                  <a:pt x="698425" y="68375"/>
                </a:lnTo>
                <a:lnTo>
                  <a:pt x="651345" y="67248"/>
                </a:lnTo>
                <a:lnTo>
                  <a:pt x="603204" y="66232"/>
                </a:lnTo>
                <a:lnTo>
                  <a:pt x="554002" y="65329"/>
                </a:lnTo>
                <a:lnTo>
                  <a:pt x="503738" y="64537"/>
                </a:lnTo>
                <a:lnTo>
                  <a:pt x="452413" y="63858"/>
                </a:lnTo>
                <a:lnTo>
                  <a:pt x="400027" y="63291"/>
                </a:lnTo>
                <a:lnTo>
                  <a:pt x="339052" y="62834"/>
                </a:lnTo>
                <a:lnTo>
                  <a:pt x="283128" y="62690"/>
                </a:lnTo>
                <a:lnTo>
                  <a:pt x="232255" y="62859"/>
                </a:lnTo>
                <a:lnTo>
                  <a:pt x="186433" y="63341"/>
                </a:lnTo>
                <a:lnTo>
                  <a:pt x="145661" y="64135"/>
                </a:lnTo>
                <a:lnTo>
                  <a:pt x="102161" y="65566"/>
                </a:lnTo>
                <a:lnTo>
                  <a:pt x="41003" y="69885"/>
                </a:lnTo>
                <a:lnTo>
                  <a:pt x="200" y="80292"/>
                </a:lnTo>
                <a:lnTo>
                  <a:pt x="0" y="81969"/>
                </a:lnTo>
                <a:lnTo>
                  <a:pt x="3930" y="83534"/>
                </a:lnTo>
                <a:lnTo>
                  <a:pt x="42746" y="89389"/>
                </a:lnTo>
                <a:lnTo>
                  <a:pt x="95656" y="92285"/>
                </a:lnTo>
                <a:lnTo>
                  <a:pt x="132252" y="92543"/>
                </a:lnTo>
                <a:lnTo>
                  <a:pt x="175608" y="92008"/>
                </a:lnTo>
                <a:lnTo>
                  <a:pt x="214746" y="90940"/>
                </a:lnTo>
                <a:lnTo>
                  <a:pt x="257380" y="89228"/>
                </a:lnTo>
                <a:lnTo>
                  <a:pt x="303511" y="86872"/>
                </a:lnTo>
                <a:lnTo>
                  <a:pt x="353138" y="83872"/>
                </a:lnTo>
                <a:lnTo>
                  <a:pt x="406262" y="80227"/>
                </a:lnTo>
                <a:lnTo>
                  <a:pt x="460830" y="76349"/>
                </a:lnTo>
                <a:lnTo>
                  <a:pt x="514788" y="72647"/>
                </a:lnTo>
                <a:lnTo>
                  <a:pt x="568137" y="69122"/>
                </a:lnTo>
                <a:lnTo>
                  <a:pt x="620875" y="65773"/>
                </a:lnTo>
                <a:lnTo>
                  <a:pt x="673004" y="62600"/>
                </a:lnTo>
                <a:lnTo>
                  <a:pt x="731287" y="59190"/>
                </a:lnTo>
                <a:lnTo>
                  <a:pt x="776576" y="56673"/>
                </a:lnTo>
                <a:lnTo>
                  <a:pt x="828174" y="54312"/>
                </a:lnTo>
                <a:lnTo>
                  <a:pt x="851697" y="53783"/>
                </a:lnTo>
                <a:lnTo>
                  <a:pt x="861893" y="53553"/>
                </a:lnTo>
                <a:lnTo>
                  <a:pt x="871045" y="53347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0" name="Google Shape;900;p90"/>
          <p:cNvGrpSpPr/>
          <p:nvPr/>
        </p:nvGrpSpPr>
        <p:grpSpPr>
          <a:xfrm>
            <a:off x="589881" y="800244"/>
            <a:ext cx="522238" cy="183515"/>
            <a:chOff x="589881" y="800244"/>
            <a:chExt cx="522238" cy="183515"/>
          </a:xfrm>
        </p:grpSpPr>
        <p:sp>
          <p:nvSpPr>
            <p:cNvPr id="901" name="Google Shape;901;p90"/>
            <p:cNvSpPr/>
            <p:nvPr/>
          </p:nvSpPr>
          <p:spPr>
            <a:xfrm>
              <a:off x="589881" y="800244"/>
              <a:ext cx="323850" cy="183515"/>
            </a:xfrm>
            <a:custGeom>
              <a:rect b="b" l="l" r="r" t="t"/>
              <a:pathLst>
                <a:path extrusionOk="0" h="183515" w="323850">
                  <a:moveTo>
                    <a:pt x="31838" y="41553"/>
                  </a:moveTo>
                  <a:lnTo>
                    <a:pt x="31814" y="0"/>
                  </a:lnTo>
                  <a:lnTo>
                    <a:pt x="31791" y="1553"/>
                  </a:lnTo>
                  <a:lnTo>
                    <a:pt x="31753" y="6268"/>
                  </a:lnTo>
                  <a:lnTo>
                    <a:pt x="31694" y="13555"/>
                  </a:lnTo>
                  <a:lnTo>
                    <a:pt x="31614" y="23415"/>
                  </a:lnTo>
                  <a:lnTo>
                    <a:pt x="30592" y="64504"/>
                  </a:lnTo>
                  <a:lnTo>
                    <a:pt x="26781" y="111385"/>
                  </a:lnTo>
                  <a:lnTo>
                    <a:pt x="22449" y="154074"/>
                  </a:lnTo>
                  <a:lnTo>
                    <a:pt x="22195" y="165694"/>
                  </a:lnTo>
                  <a:lnTo>
                    <a:pt x="24247" y="174416"/>
                  </a:lnTo>
                  <a:lnTo>
                    <a:pt x="28604" y="180239"/>
                  </a:lnTo>
                  <a:lnTo>
                    <a:pt x="35266" y="183163"/>
                  </a:lnTo>
                </a:path>
                <a:path extrusionOk="0" h="183515" w="323850">
                  <a:moveTo>
                    <a:pt x="13848" y="74423"/>
                  </a:moveTo>
                  <a:lnTo>
                    <a:pt x="0" y="56939"/>
                  </a:lnTo>
                  <a:lnTo>
                    <a:pt x="1440" y="50961"/>
                  </a:lnTo>
                  <a:lnTo>
                    <a:pt x="40323" y="23390"/>
                  </a:lnTo>
                  <a:lnTo>
                    <a:pt x="81229" y="14911"/>
                  </a:lnTo>
                  <a:lnTo>
                    <a:pt x="89151" y="15716"/>
                  </a:lnTo>
                  <a:lnTo>
                    <a:pt x="95779" y="17828"/>
                  </a:lnTo>
                  <a:lnTo>
                    <a:pt x="103754" y="21514"/>
                  </a:lnTo>
                  <a:lnTo>
                    <a:pt x="106592" y="28166"/>
                  </a:lnTo>
                  <a:lnTo>
                    <a:pt x="104292" y="37784"/>
                  </a:lnTo>
                  <a:lnTo>
                    <a:pt x="74736" y="78800"/>
                  </a:lnTo>
                  <a:lnTo>
                    <a:pt x="52852" y="99443"/>
                  </a:lnTo>
                  <a:lnTo>
                    <a:pt x="42162" y="108816"/>
                  </a:lnTo>
                </a:path>
                <a:path extrusionOk="0" h="183515" w="323850">
                  <a:moveTo>
                    <a:pt x="223199" y="33521"/>
                  </a:moveTo>
                  <a:lnTo>
                    <a:pt x="189633" y="14618"/>
                  </a:lnTo>
                  <a:lnTo>
                    <a:pt x="182870" y="13867"/>
                  </a:lnTo>
                  <a:lnTo>
                    <a:pt x="146586" y="37313"/>
                  </a:lnTo>
                  <a:lnTo>
                    <a:pt x="137376" y="57316"/>
                  </a:lnTo>
                  <a:lnTo>
                    <a:pt x="138689" y="62128"/>
                  </a:lnTo>
                  <a:lnTo>
                    <a:pt x="143694" y="67169"/>
                  </a:lnTo>
                  <a:lnTo>
                    <a:pt x="152391" y="72438"/>
                  </a:lnTo>
                  <a:lnTo>
                    <a:pt x="164780" y="77937"/>
                  </a:lnTo>
                  <a:lnTo>
                    <a:pt x="177723" y="83301"/>
                  </a:lnTo>
                  <a:lnTo>
                    <a:pt x="188082" y="88167"/>
                  </a:lnTo>
                  <a:lnTo>
                    <a:pt x="209188" y="110609"/>
                  </a:lnTo>
                  <a:lnTo>
                    <a:pt x="207609" y="114854"/>
                  </a:lnTo>
                  <a:lnTo>
                    <a:pt x="202393" y="117755"/>
                  </a:lnTo>
                  <a:lnTo>
                    <a:pt x="193539" y="119313"/>
                  </a:lnTo>
                  <a:lnTo>
                    <a:pt x="181048" y="119528"/>
                  </a:lnTo>
                </a:path>
                <a:path extrusionOk="0" h="183515" w="323850">
                  <a:moveTo>
                    <a:pt x="240584" y="45699"/>
                  </a:moveTo>
                  <a:lnTo>
                    <a:pt x="245397" y="36147"/>
                  </a:lnTo>
                  <a:lnTo>
                    <a:pt x="248688" y="30622"/>
                  </a:lnTo>
                  <a:lnTo>
                    <a:pt x="250454" y="29123"/>
                  </a:lnTo>
                  <a:lnTo>
                    <a:pt x="251688" y="28076"/>
                  </a:lnTo>
                  <a:lnTo>
                    <a:pt x="253226" y="29041"/>
                  </a:lnTo>
                  <a:lnTo>
                    <a:pt x="265167" y="66575"/>
                  </a:lnTo>
                  <a:lnTo>
                    <a:pt x="268646" y="80413"/>
                  </a:lnTo>
                  <a:lnTo>
                    <a:pt x="271743" y="91841"/>
                  </a:lnTo>
                  <a:lnTo>
                    <a:pt x="285639" y="120747"/>
                  </a:lnTo>
                  <a:lnTo>
                    <a:pt x="288687" y="122399"/>
                  </a:lnTo>
                  <a:lnTo>
                    <a:pt x="305012" y="87085"/>
                  </a:lnTo>
                  <a:lnTo>
                    <a:pt x="317234" y="46386"/>
                  </a:lnTo>
                  <a:lnTo>
                    <a:pt x="322572" y="24733"/>
                  </a:lnTo>
                  <a:lnTo>
                    <a:pt x="323347" y="21114"/>
                  </a:lnTo>
                  <a:lnTo>
                    <a:pt x="323515" y="20333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2" name="Google Shape;902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6901" y="801796"/>
              <a:ext cx="155218" cy="121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3" name="Google Shape;903;p90"/>
            <p:cNvSpPr/>
            <p:nvPr/>
          </p:nvSpPr>
          <p:spPr>
            <a:xfrm>
              <a:off x="747671" y="907012"/>
              <a:ext cx="25400" cy="27305"/>
            </a:xfrm>
            <a:custGeom>
              <a:rect b="b" l="l" r="r" t="t"/>
              <a:pathLst>
                <a:path extrusionOk="0" h="27305" w="25400">
                  <a:moveTo>
                    <a:pt x="11885" y="26739"/>
                  </a:moveTo>
                  <a:lnTo>
                    <a:pt x="7100" y="17645"/>
                  </a:lnTo>
                  <a:lnTo>
                    <a:pt x="3879" y="10730"/>
                  </a:lnTo>
                  <a:lnTo>
                    <a:pt x="2222" y="5992"/>
                  </a:lnTo>
                  <a:lnTo>
                    <a:pt x="1084" y="2739"/>
                  </a:lnTo>
                  <a:lnTo>
                    <a:pt x="444" y="909"/>
                  </a:lnTo>
                  <a:lnTo>
                    <a:pt x="302" y="503"/>
                  </a:lnTo>
                  <a:lnTo>
                    <a:pt x="160" y="97"/>
                  </a:lnTo>
                  <a:lnTo>
                    <a:pt x="74" y="422"/>
                  </a:lnTo>
                  <a:lnTo>
                    <a:pt x="47" y="1375"/>
                  </a:lnTo>
                  <a:lnTo>
                    <a:pt x="0" y="3068"/>
                  </a:lnTo>
                  <a:lnTo>
                    <a:pt x="1517" y="5808"/>
                  </a:lnTo>
                  <a:lnTo>
                    <a:pt x="6170" y="10421"/>
                  </a:lnTo>
                  <a:lnTo>
                    <a:pt x="13960" y="16906"/>
                  </a:lnTo>
                  <a:lnTo>
                    <a:pt x="24886" y="25263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4" name="Google Shape;904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951" y="1569283"/>
            <a:ext cx="236453" cy="203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1084" y="1328142"/>
            <a:ext cx="135700" cy="137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871" y="2045621"/>
            <a:ext cx="230264" cy="2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90"/>
          <p:cNvSpPr/>
          <p:nvPr/>
        </p:nvSpPr>
        <p:spPr>
          <a:xfrm>
            <a:off x="461689" y="2551906"/>
            <a:ext cx="230504" cy="248920"/>
          </a:xfrm>
          <a:custGeom>
            <a:rect b="b" l="l" r="r" t="t"/>
            <a:pathLst>
              <a:path extrusionOk="0" h="248919" w="230504">
                <a:moveTo>
                  <a:pt x="15072" y="233919"/>
                </a:moveTo>
                <a:lnTo>
                  <a:pt x="9256" y="225150"/>
                </a:lnTo>
                <a:lnTo>
                  <a:pt x="4922" y="218617"/>
                </a:lnTo>
                <a:lnTo>
                  <a:pt x="2071" y="214319"/>
                </a:lnTo>
                <a:lnTo>
                  <a:pt x="703" y="212256"/>
                </a:lnTo>
                <a:lnTo>
                  <a:pt x="115" y="211370"/>
                </a:lnTo>
                <a:lnTo>
                  <a:pt x="356" y="212216"/>
                </a:lnTo>
                <a:lnTo>
                  <a:pt x="712" y="213075"/>
                </a:lnTo>
                <a:lnTo>
                  <a:pt x="2253" y="216790"/>
                </a:lnTo>
                <a:lnTo>
                  <a:pt x="4979" y="223361"/>
                </a:lnTo>
                <a:lnTo>
                  <a:pt x="7705" y="229932"/>
                </a:lnTo>
                <a:lnTo>
                  <a:pt x="10659" y="235476"/>
                </a:lnTo>
                <a:lnTo>
                  <a:pt x="13842" y="239991"/>
                </a:lnTo>
                <a:lnTo>
                  <a:pt x="17024" y="244507"/>
                </a:lnTo>
                <a:lnTo>
                  <a:pt x="21014" y="247455"/>
                </a:lnTo>
                <a:lnTo>
                  <a:pt x="25811" y="248838"/>
                </a:lnTo>
                <a:lnTo>
                  <a:pt x="29914" y="248918"/>
                </a:lnTo>
                <a:lnTo>
                  <a:pt x="35029" y="247085"/>
                </a:lnTo>
                <a:lnTo>
                  <a:pt x="68804" y="216387"/>
                </a:lnTo>
                <a:lnTo>
                  <a:pt x="99766" y="178970"/>
                </a:lnTo>
                <a:lnTo>
                  <a:pt x="127823" y="142745"/>
                </a:lnTo>
                <a:lnTo>
                  <a:pt x="158865" y="100841"/>
                </a:lnTo>
                <a:lnTo>
                  <a:pt x="192889" y="53259"/>
                </a:lnTo>
                <a:lnTo>
                  <a:pt x="229898" y="0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8" name="Google Shape;908;p90"/>
          <p:cNvGrpSpPr/>
          <p:nvPr/>
        </p:nvGrpSpPr>
        <p:grpSpPr>
          <a:xfrm>
            <a:off x="4457442" y="654904"/>
            <a:ext cx="478155" cy="580173"/>
            <a:chOff x="4457442" y="654904"/>
            <a:chExt cx="478155" cy="580173"/>
          </a:xfrm>
        </p:grpSpPr>
        <p:sp>
          <p:nvSpPr>
            <p:cNvPr id="909" name="Google Shape;909;p90"/>
            <p:cNvSpPr/>
            <p:nvPr/>
          </p:nvSpPr>
          <p:spPr>
            <a:xfrm>
              <a:off x="4457442" y="802643"/>
              <a:ext cx="478155" cy="432434"/>
            </a:xfrm>
            <a:custGeom>
              <a:rect b="b" l="l" r="r" t="t"/>
              <a:pathLst>
                <a:path extrusionOk="0" h="432434" w="478154">
                  <a:moveTo>
                    <a:pt x="1978" y="51445"/>
                  </a:moveTo>
                  <a:lnTo>
                    <a:pt x="3942" y="40873"/>
                  </a:lnTo>
                  <a:lnTo>
                    <a:pt x="4965" y="33451"/>
                  </a:lnTo>
                  <a:lnTo>
                    <a:pt x="5051" y="29179"/>
                  </a:lnTo>
                  <a:lnTo>
                    <a:pt x="5109" y="26229"/>
                  </a:lnTo>
                  <a:lnTo>
                    <a:pt x="5141" y="24676"/>
                  </a:lnTo>
                  <a:lnTo>
                    <a:pt x="5143" y="24521"/>
                  </a:lnTo>
                  <a:lnTo>
                    <a:pt x="5031" y="28714"/>
                  </a:lnTo>
                  <a:lnTo>
                    <a:pt x="4841" y="35906"/>
                  </a:lnTo>
                  <a:lnTo>
                    <a:pt x="4389" y="53056"/>
                  </a:lnTo>
                  <a:lnTo>
                    <a:pt x="3672" y="80165"/>
                  </a:lnTo>
                  <a:lnTo>
                    <a:pt x="2693" y="117232"/>
                  </a:lnTo>
                  <a:lnTo>
                    <a:pt x="1697" y="157615"/>
                  </a:lnTo>
                  <a:lnTo>
                    <a:pt x="928" y="194672"/>
                  </a:lnTo>
                  <a:lnTo>
                    <a:pt x="387" y="228402"/>
                  </a:lnTo>
                  <a:lnTo>
                    <a:pt x="74" y="258806"/>
                  </a:lnTo>
                  <a:lnTo>
                    <a:pt x="0" y="286121"/>
                  </a:lnTo>
                  <a:lnTo>
                    <a:pt x="174" y="310586"/>
                  </a:lnTo>
                  <a:lnTo>
                    <a:pt x="1269" y="350963"/>
                  </a:lnTo>
                  <a:lnTo>
                    <a:pt x="5844" y="396629"/>
                  </a:lnTo>
                  <a:lnTo>
                    <a:pt x="25957" y="430675"/>
                  </a:lnTo>
                  <a:lnTo>
                    <a:pt x="36007" y="431916"/>
                  </a:lnTo>
                  <a:lnTo>
                    <a:pt x="47923" y="431693"/>
                  </a:lnTo>
                  <a:lnTo>
                    <a:pt x="61485" y="431531"/>
                  </a:lnTo>
                  <a:lnTo>
                    <a:pt x="76690" y="431428"/>
                  </a:lnTo>
                  <a:lnTo>
                    <a:pt x="93541" y="431385"/>
                  </a:lnTo>
                  <a:lnTo>
                    <a:pt x="115978" y="430993"/>
                  </a:lnTo>
                  <a:lnTo>
                    <a:pt x="147941" y="429844"/>
                  </a:lnTo>
                  <a:lnTo>
                    <a:pt x="189432" y="427938"/>
                  </a:lnTo>
                  <a:lnTo>
                    <a:pt x="240449" y="425274"/>
                  </a:lnTo>
                  <a:lnTo>
                    <a:pt x="292944" y="422589"/>
                  </a:lnTo>
                  <a:lnTo>
                    <a:pt x="338866" y="420619"/>
                  </a:lnTo>
                  <a:lnTo>
                    <a:pt x="378217" y="419365"/>
                  </a:lnTo>
                  <a:lnTo>
                    <a:pt x="437072" y="418685"/>
                  </a:lnTo>
                  <a:lnTo>
                    <a:pt x="456314" y="418620"/>
                  </a:lnTo>
                  <a:lnTo>
                    <a:pt x="468720" y="418633"/>
                  </a:lnTo>
                  <a:lnTo>
                    <a:pt x="474292" y="418723"/>
                  </a:lnTo>
                  <a:lnTo>
                    <a:pt x="477164" y="418895"/>
                  </a:lnTo>
                  <a:lnTo>
                    <a:pt x="477817" y="416510"/>
                  </a:lnTo>
                  <a:lnTo>
                    <a:pt x="467313" y="376543"/>
                  </a:lnTo>
                  <a:lnTo>
                    <a:pt x="461409" y="336664"/>
                  </a:lnTo>
                  <a:lnTo>
                    <a:pt x="457399" y="284059"/>
                  </a:lnTo>
                  <a:lnTo>
                    <a:pt x="456254" y="244127"/>
                  </a:lnTo>
                  <a:lnTo>
                    <a:pt x="455767" y="203492"/>
                  </a:lnTo>
                  <a:lnTo>
                    <a:pt x="455738" y="183103"/>
                  </a:lnTo>
                  <a:lnTo>
                    <a:pt x="455861" y="162949"/>
                  </a:lnTo>
                  <a:lnTo>
                    <a:pt x="456147" y="143314"/>
                  </a:lnTo>
                  <a:lnTo>
                    <a:pt x="456597" y="124198"/>
                  </a:lnTo>
                  <a:lnTo>
                    <a:pt x="457210" y="105601"/>
                  </a:lnTo>
                  <a:lnTo>
                    <a:pt x="457827" y="87513"/>
                  </a:lnTo>
                  <a:lnTo>
                    <a:pt x="458289" y="69925"/>
                  </a:lnTo>
                  <a:lnTo>
                    <a:pt x="458810" y="21729"/>
                  </a:lnTo>
                  <a:lnTo>
                    <a:pt x="458890" y="3605"/>
                  </a:lnTo>
                  <a:lnTo>
                    <a:pt x="458905" y="0"/>
                  </a:lnTo>
                </a:path>
                <a:path extrusionOk="0" h="432434" w="478154">
                  <a:moveTo>
                    <a:pt x="247058" y="223763"/>
                  </a:moveTo>
                  <a:lnTo>
                    <a:pt x="235366" y="185642"/>
                  </a:lnTo>
                  <a:lnTo>
                    <a:pt x="235263" y="185035"/>
                  </a:lnTo>
                  <a:lnTo>
                    <a:pt x="235159" y="184428"/>
                  </a:lnTo>
                  <a:lnTo>
                    <a:pt x="235105" y="184798"/>
                  </a:lnTo>
                  <a:lnTo>
                    <a:pt x="235103" y="186144"/>
                  </a:lnTo>
                  <a:lnTo>
                    <a:pt x="235097" y="188892"/>
                  </a:lnTo>
                  <a:lnTo>
                    <a:pt x="235083" y="195118"/>
                  </a:lnTo>
                  <a:lnTo>
                    <a:pt x="235062" y="204820"/>
                  </a:lnTo>
                  <a:lnTo>
                    <a:pt x="235033" y="218000"/>
                  </a:lnTo>
                  <a:lnTo>
                    <a:pt x="235402" y="241223"/>
                  </a:lnTo>
                  <a:lnTo>
                    <a:pt x="236601" y="266946"/>
                  </a:lnTo>
                  <a:lnTo>
                    <a:pt x="238631" y="295169"/>
                  </a:lnTo>
                  <a:lnTo>
                    <a:pt x="241493" y="325892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0" name="Google Shape;910;p9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29903" y="949291"/>
              <a:ext cx="143341" cy="231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1" name="Google Shape;911;p9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42801" y="654904"/>
              <a:ext cx="125670" cy="2026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2" name="Google Shape;912;p90"/>
          <p:cNvSpPr/>
          <p:nvPr/>
        </p:nvSpPr>
        <p:spPr>
          <a:xfrm>
            <a:off x="493141" y="3001656"/>
            <a:ext cx="247015" cy="301625"/>
          </a:xfrm>
          <a:custGeom>
            <a:rect b="b" l="l" r="r" t="t"/>
            <a:pathLst>
              <a:path extrusionOk="0" h="301625" w="247015">
                <a:moveTo>
                  <a:pt x="8833" y="253948"/>
                </a:moveTo>
                <a:lnTo>
                  <a:pt x="4937" y="241443"/>
                </a:lnTo>
                <a:lnTo>
                  <a:pt x="2166" y="232720"/>
                </a:lnTo>
                <a:lnTo>
                  <a:pt x="520" y="227778"/>
                </a:lnTo>
                <a:lnTo>
                  <a:pt x="0" y="226619"/>
                </a:lnTo>
                <a:lnTo>
                  <a:pt x="39" y="227311"/>
                </a:lnTo>
                <a:lnTo>
                  <a:pt x="137" y="229040"/>
                </a:lnTo>
                <a:lnTo>
                  <a:pt x="294" y="231808"/>
                </a:lnTo>
                <a:lnTo>
                  <a:pt x="9578" y="275013"/>
                </a:lnTo>
                <a:lnTo>
                  <a:pt x="16572" y="298361"/>
                </a:lnTo>
                <a:lnTo>
                  <a:pt x="17929" y="301048"/>
                </a:lnTo>
                <a:lnTo>
                  <a:pt x="47044" y="271239"/>
                </a:lnTo>
                <a:lnTo>
                  <a:pt x="57326" y="256655"/>
                </a:lnTo>
                <a:lnTo>
                  <a:pt x="70317" y="238407"/>
                </a:lnTo>
                <a:lnTo>
                  <a:pt x="104422" y="190917"/>
                </a:lnTo>
                <a:lnTo>
                  <a:pt x="144186" y="136279"/>
                </a:lnTo>
                <a:lnTo>
                  <a:pt x="184437" y="82008"/>
                </a:lnTo>
                <a:lnTo>
                  <a:pt x="217399" y="38140"/>
                </a:lnTo>
                <a:lnTo>
                  <a:pt x="242207" y="5906"/>
                </a:lnTo>
                <a:lnTo>
                  <a:pt x="246056" y="1003"/>
                </a:lnTo>
                <a:lnTo>
                  <a:pt x="246843" y="0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90"/>
          <p:cNvSpPr/>
          <p:nvPr/>
        </p:nvSpPr>
        <p:spPr>
          <a:xfrm>
            <a:off x="6297516" y="748978"/>
            <a:ext cx="184150" cy="3892550"/>
          </a:xfrm>
          <a:custGeom>
            <a:rect b="b" l="l" r="r" t="t"/>
            <a:pathLst>
              <a:path extrusionOk="0" h="3892550" w="184150">
                <a:moveTo>
                  <a:pt x="183066" y="7495"/>
                </a:moveTo>
                <a:lnTo>
                  <a:pt x="183065" y="2761"/>
                </a:lnTo>
                <a:lnTo>
                  <a:pt x="183065" y="304"/>
                </a:lnTo>
                <a:lnTo>
                  <a:pt x="183065" y="126"/>
                </a:lnTo>
                <a:lnTo>
                  <a:pt x="183065" y="48084"/>
                </a:lnTo>
                <a:lnTo>
                  <a:pt x="183093" y="70660"/>
                </a:lnTo>
                <a:lnTo>
                  <a:pt x="183175" y="94827"/>
                </a:lnTo>
                <a:lnTo>
                  <a:pt x="183312" y="120585"/>
                </a:lnTo>
                <a:lnTo>
                  <a:pt x="183504" y="147934"/>
                </a:lnTo>
                <a:lnTo>
                  <a:pt x="183700" y="182890"/>
                </a:lnTo>
                <a:lnTo>
                  <a:pt x="183846" y="231466"/>
                </a:lnTo>
                <a:lnTo>
                  <a:pt x="183944" y="293664"/>
                </a:lnTo>
                <a:lnTo>
                  <a:pt x="183993" y="369483"/>
                </a:lnTo>
                <a:lnTo>
                  <a:pt x="183834" y="432874"/>
                </a:lnTo>
                <a:lnTo>
                  <a:pt x="183320" y="490839"/>
                </a:lnTo>
                <a:lnTo>
                  <a:pt x="182451" y="543378"/>
                </a:lnTo>
                <a:lnTo>
                  <a:pt x="181226" y="590491"/>
                </a:lnTo>
                <a:lnTo>
                  <a:pt x="179646" y="632178"/>
                </a:lnTo>
                <a:lnTo>
                  <a:pt x="177249" y="681590"/>
                </a:lnTo>
                <a:lnTo>
                  <a:pt x="174451" y="732387"/>
                </a:lnTo>
                <a:lnTo>
                  <a:pt x="171253" y="784570"/>
                </a:lnTo>
                <a:lnTo>
                  <a:pt x="167655" y="838140"/>
                </a:lnTo>
                <a:lnTo>
                  <a:pt x="163879" y="893091"/>
                </a:lnTo>
                <a:lnTo>
                  <a:pt x="160150" y="949419"/>
                </a:lnTo>
                <a:lnTo>
                  <a:pt x="156467" y="1007123"/>
                </a:lnTo>
                <a:lnTo>
                  <a:pt x="152830" y="1066205"/>
                </a:lnTo>
                <a:lnTo>
                  <a:pt x="149986" y="1114279"/>
                </a:lnTo>
                <a:lnTo>
                  <a:pt x="147235" y="1162870"/>
                </a:lnTo>
                <a:lnTo>
                  <a:pt x="144578" y="1211979"/>
                </a:lnTo>
                <a:lnTo>
                  <a:pt x="142014" y="1261606"/>
                </a:lnTo>
                <a:lnTo>
                  <a:pt x="139544" y="1311750"/>
                </a:lnTo>
                <a:lnTo>
                  <a:pt x="137145" y="1362409"/>
                </a:lnTo>
                <a:lnTo>
                  <a:pt x="134795" y="1413580"/>
                </a:lnTo>
                <a:lnTo>
                  <a:pt x="132495" y="1465264"/>
                </a:lnTo>
                <a:lnTo>
                  <a:pt x="130245" y="1517461"/>
                </a:lnTo>
                <a:lnTo>
                  <a:pt x="128044" y="1570170"/>
                </a:lnTo>
                <a:lnTo>
                  <a:pt x="125868" y="1623475"/>
                </a:lnTo>
                <a:lnTo>
                  <a:pt x="123691" y="1677459"/>
                </a:lnTo>
                <a:lnTo>
                  <a:pt x="121515" y="1732123"/>
                </a:lnTo>
                <a:lnTo>
                  <a:pt x="119338" y="1787467"/>
                </a:lnTo>
                <a:lnTo>
                  <a:pt x="117162" y="1843490"/>
                </a:lnTo>
                <a:lnTo>
                  <a:pt x="115357" y="1890521"/>
                </a:lnTo>
                <a:lnTo>
                  <a:pt x="113569" y="1937677"/>
                </a:lnTo>
                <a:lnTo>
                  <a:pt x="111799" y="1984958"/>
                </a:lnTo>
                <a:lnTo>
                  <a:pt x="110046" y="2032364"/>
                </a:lnTo>
                <a:lnTo>
                  <a:pt x="108311" y="2079894"/>
                </a:lnTo>
                <a:lnTo>
                  <a:pt x="106593" y="2127550"/>
                </a:lnTo>
                <a:lnTo>
                  <a:pt x="104832" y="2175357"/>
                </a:lnTo>
                <a:lnTo>
                  <a:pt x="102969" y="2223345"/>
                </a:lnTo>
                <a:lnTo>
                  <a:pt x="101002" y="2271512"/>
                </a:lnTo>
                <a:lnTo>
                  <a:pt x="98933" y="2319858"/>
                </a:lnTo>
                <a:lnTo>
                  <a:pt x="96761" y="2368385"/>
                </a:lnTo>
                <a:lnTo>
                  <a:pt x="94485" y="2417091"/>
                </a:lnTo>
                <a:lnTo>
                  <a:pt x="92070" y="2465980"/>
                </a:lnTo>
                <a:lnTo>
                  <a:pt x="89477" y="2515053"/>
                </a:lnTo>
                <a:lnTo>
                  <a:pt x="86706" y="2564312"/>
                </a:lnTo>
                <a:lnTo>
                  <a:pt x="83757" y="2613757"/>
                </a:lnTo>
                <a:lnTo>
                  <a:pt x="80631" y="2663386"/>
                </a:lnTo>
                <a:lnTo>
                  <a:pt x="77327" y="2713201"/>
                </a:lnTo>
                <a:lnTo>
                  <a:pt x="73906" y="2762944"/>
                </a:lnTo>
                <a:lnTo>
                  <a:pt x="70429" y="2812359"/>
                </a:lnTo>
                <a:lnTo>
                  <a:pt x="66896" y="2861446"/>
                </a:lnTo>
                <a:lnTo>
                  <a:pt x="63306" y="2910205"/>
                </a:lnTo>
                <a:lnTo>
                  <a:pt x="59661" y="2958636"/>
                </a:lnTo>
                <a:lnTo>
                  <a:pt x="55959" y="3006739"/>
                </a:lnTo>
                <a:lnTo>
                  <a:pt x="51655" y="3063659"/>
                </a:lnTo>
                <a:lnTo>
                  <a:pt x="47694" y="3119366"/>
                </a:lnTo>
                <a:lnTo>
                  <a:pt x="44077" y="3173860"/>
                </a:lnTo>
                <a:lnTo>
                  <a:pt x="40804" y="3227140"/>
                </a:lnTo>
                <a:lnTo>
                  <a:pt x="37874" y="3279208"/>
                </a:lnTo>
                <a:lnTo>
                  <a:pt x="35196" y="3329785"/>
                </a:lnTo>
                <a:lnTo>
                  <a:pt x="32677" y="3378593"/>
                </a:lnTo>
                <a:lnTo>
                  <a:pt x="30319" y="3425632"/>
                </a:lnTo>
                <a:lnTo>
                  <a:pt x="28121" y="3470902"/>
                </a:lnTo>
                <a:lnTo>
                  <a:pt x="26083" y="3514404"/>
                </a:lnTo>
                <a:lnTo>
                  <a:pt x="23796" y="3565933"/>
                </a:lnTo>
                <a:lnTo>
                  <a:pt x="21832" y="3613979"/>
                </a:lnTo>
                <a:lnTo>
                  <a:pt x="20192" y="3658541"/>
                </a:lnTo>
                <a:lnTo>
                  <a:pt x="18876" y="3699621"/>
                </a:lnTo>
                <a:lnTo>
                  <a:pt x="16350" y="3757482"/>
                </a:lnTo>
                <a:lnTo>
                  <a:pt x="12363" y="3808870"/>
                </a:lnTo>
                <a:lnTo>
                  <a:pt x="6912" y="3853784"/>
                </a:lnTo>
                <a:lnTo>
                  <a:pt x="0" y="3892225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p90"/>
          <p:cNvGrpSpPr/>
          <p:nvPr/>
        </p:nvGrpSpPr>
        <p:grpSpPr>
          <a:xfrm>
            <a:off x="6932808" y="595452"/>
            <a:ext cx="665392" cy="371475"/>
            <a:chOff x="6932808" y="595452"/>
            <a:chExt cx="665392" cy="371475"/>
          </a:xfrm>
        </p:grpSpPr>
        <p:pic>
          <p:nvPicPr>
            <p:cNvPr id="915" name="Google Shape;915;p9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32808" y="646619"/>
              <a:ext cx="91038" cy="1947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6" name="Google Shape;916;p9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54383" y="606860"/>
              <a:ext cx="172473" cy="2254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7" name="Google Shape;917;p90"/>
            <p:cNvSpPr/>
            <p:nvPr/>
          </p:nvSpPr>
          <p:spPr>
            <a:xfrm>
              <a:off x="7191386" y="595452"/>
              <a:ext cx="82550" cy="371475"/>
            </a:xfrm>
            <a:custGeom>
              <a:rect b="b" l="l" r="r" t="t"/>
              <a:pathLst>
                <a:path extrusionOk="0" h="371475" w="82550">
                  <a:moveTo>
                    <a:pt x="82541" y="8893"/>
                  </a:moveTo>
                  <a:lnTo>
                    <a:pt x="80684" y="3799"/>
                  </a:lnTo>
                  <a:lnTo>
                    <a:pt x="79652" y="967"/>
                  </a:lnTo>
                  <a:lnTo>
                    <a:pt x="79444" y="399"/>
                  </a:lnTo>
                  <a:lnTo>
                    <a:pt x="79299" y="0"/>
                  </a:lnTo>
                  <a:lnTo>
                    <a:pt x="79077" y="1317"/>
                  </a:lnTo>
                  <a:lnTo>
                    <a:pt x="78779" y="4351"/>
                  </a:lnTo>
                  <a:lnTo>
                    <a:pt x="78401" y="8217"/>
                  </a:lnTo>
                  <a:lnTo>
                    <a:pt x="77713" y="15264"/>
                  </a:lnTo>
                  <a:lnTo>
                    <a:pt x="76712" y="25492"/>
                  </a:lnTo>
                  <a:lnTo>
                    <a:pt x="70390" y="73793"/>
                  </a:lnTo>
                  <a:lnTo>
                    <a:pt x="61240" y="118470"/>
                  </a:lnTo>
                  <a:lnTo>
                    <a:pt x="48900" y="169082"/>
                  </a:lnTo>
                  <a:lnTo>
                    <a:pt x="34327" y="221777"/>
                  </a:lnTo>
                  <a:lnTo>
                    <a:pt x="26933" y="247286"/>
                  </a:lnTo>
                  <a:lnTo>
                    <a:pt x="20440" y="270077"/>
                  </a:lnTo>
                  <a:lnTo>
                    <a:pt x="10165" y="307503"/>
                  </a:lnTo>
                  <a:lnTo>
                    <a:pt x="947" y="350074"/>
                  </a:lnTo>
                  <a:lnTo>
                    <a:pt x="0" y="363395"/>
                  </a:lnTo>
                  <a:lnTo>
                    <a:pt x="1492" y="371407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8" name="Google Shape;918;p9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30002" y="623240"/>
              <a:ext cx="301398" cy="227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9" name="Google Shape;919;p90"/>
            <p:cNvSpPr/>
            <p:nvPr/>
          </p:nvSpPr>
          <p:spPr>
            <a:xfrm>
              <a:off x="6977170" y="859604"/>
              <a:ext cx="621030" cy="73660"/>
            </a:xfrm>
            <a:custGeom>
              <a:rect b="b" l="l" r="r" t="t"/>
              <a:pathLst>
                <a:path extrusionOk="0" h="73659" w="621029">
                  <a:moveTo>
                    <a:pt x="12960" y="73101"/>
                  </a:moveTo>
                  <a:lnTo>
                    <a:pt x="2147" y="65809"/>
                  </a:lnTo>
                  <a:lnTo>
                    <a:pt x="0" y="61926"/>
                  </a:lnTo>
                  <a:lnTo>
                    <a:pt x="6532" y="61454"/>
                  </a:lnTo>
                  <a:lnTo>
                    <a:pt x="11050" y="61428"/>
                  </a:lnTo>
                  <a:lnTo>
                    <a:pt x="17517" y="61864"/>
                  </a:lnTo>
                  <a:lnTo>
                    <a:pt x="25935" y="62760"/>
                  </a:lnTo>
                  <a:lnTo>
                    <a:pt x="36305" y="64118"/>
                  </a:lnTo>
                  <a:lnTo>
                    <a:pt x="49189" y="65673"/>
                  </a:lnTo>
                  <a:lnTo>
                    <a:pt x="65155" y="67159"/>
                  </a:lnTo>
                  <a:lnTo>
                    <a:pt x="84203" y="68577"/>
                  </a:lnTo>
                  <a:lnTo>
                    <a:pt x="106333" y="69926"/>
                  </a:lnTo>
                  <a:lnTo>
                    <a:pt x="132965" y="70589"/>
                  </a:lnTo>
                  <a:lnTo>
                    <a:pt x="165509" y="69947"/>
                  </a:lnTo>
                  <a:lnTo>
                    <a:pt x="203966" y="68000"/>
                  </a:lnTo>
                  <a:lnTo>
                    <a:pt x="248335" y="64747"/>
                  </a:lnTo>
                  <a:lnTo>
                    <a:pt x="289860" y="60627"/>
                  </a:lnTo>
                  <a:lnTo>
                    <a:pt x="335268" y="54796"/>
                  </a:lnTo>
                  <a:lnTo>
                    <a:pt x="384560" y="47257"/>
                  </a:lnTo>
                  <a:lnTo>
                    <a:pt x="437734" y="38007"/>
                  </a:lnTo>
                  <a:lnTo>
                    <a:pt x="494790" y="27047"/>
                  </a:lnTo>
                  <a:lnTo>
                    <a:pt x="555730" y="14378"/>
                  </a:lnTo>
                  <a:lnTo>
                    <a:pt x="620552" y="0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0" name="Google Shape;920;p90"/>
          <p:cNvSpPr/>
          <p:nvPr/>
        </p:nvSpPr>
        <p:spPr>
          <a:xfrm>
            <a:off x="6590403" y="1371791"/>
            <a:ext cx="22225" cy="22225"/>
          </a:xfrm>
          <a:custGeom>
            <a:rect b="b" l="l" r="r" t="t"/>
            <a:pathLst>
              <a:path extrusionOk="0" h="22225" w="22225">
                <a:moveTo>
                  <a:pt x="21858" y="11279"/>
                </a:moveTo>
                <a:lnTo>
                  <a:pt x="21041" y="5967"/>
                </a:lnTo>
                <a:lnTo>
                  <a:pt x="19626" y="2605"/>
                </a:lnTo>
                <a:lnTo>
                  <a:pt x="17613" y="1195"/>
                </a:lnTo>
                <a:lnTo>
                  <a:pt x="16218" y="217"/>
                </a:lnTo>
                <a:lnTo>
                  <a:pt x="0" y="18932"/>
                </a:lnTo>
                <a:lnTo>
                  <a:pt x="969" y="20775"/>
                </a:lnTo>
                <a:lnTo>
                  <a:pt x="3429" y="21368"/>
                </a:lnTo>
                <a:lnTo>
                  <a:pt x="6949" y="22217"/>
                </a:lnTo>
                <a:lnTo>
                  <a:pt x="10536" y="20022"/>
                </a:lnTo>
                <a:lnTo>
                  <a:pt x="14189" y="14782"/>
                </a:lnTo>
              </a:path>
            </a:pathLst>
          </a:custGeom>
          <a:noFill/>
          <a:ln cap="flat" cmpd="sng" w="234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" name="Google Shape;921;p9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78465" y="1280658"/>
            <a:ext cx="112599" cy="20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91"/>
          <p:cNvSpPr txBox="1"/>
          <p:nvPr>
            <p:ph type="title"/>
          </p:nvPr>
        </p:nvSpPr>
        <p:spPr>
          <a:xfrm>
            <a:off x="384725" y="350973"/>
            <a:ext cx="294830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Predict the output</a:t>
            </a:r>
            <a:endParaRPr sz="2500"/>
          </a:p>
        </p:txBody>
      </p:sp>
      <p:sp>
        <p:nvSpPr>
          <p:cNvPr id="927" name="Google Shape;927;p91"/>
          <p:cNvSpPr txBox="1"/>
          <p:nvPr/>
        </p:nvSpPr>
        <p:spPr>
          <a:xfrm>
            <a:off x="384725" y="977115"/>
            <a:ext cx="2854960" cy="833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psvm(String[] args) {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int i 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8" name="Google Shape;928;p91"/>
          <p:cNvSpPr txBox="1"/>
          <p:nvPr/>
        </p:nvSpPr>
        <p:spPr>
          <a:xfrm>
            <a:off x="668619" y="1896188"/>
            <a:ext cx="3286760" cy="1998980"/>
          </a:xfrm>
          <a:prstGeom prst="rect">
            <a:avLst/>
          </a:prstGeom>
          <a:noFill/>
          <a:ln cap="flat" cmpd="sng" w="234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1854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while ( i = 10 ) {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642620" marR="95885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System.out.print(i); i = i + 1 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8542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29" name="Google Shape;929;p91"/>
          <p:cNvSpPr txBox="1"/>
          <p:nvPr/>
        </p:nvSpPr>
        <p:spPr>
          <a:xfrm>
            <a:off x="384725" y="3994634"/>
            <a:ext cx="15494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930" name="Google Shape;930;p91"/>
          <p:cNvGrpSpPr/>
          <p:nvPr/>
        </p:nvGrpSpPr>
        <p:grpSpPr>
          <a:xfrm>
            <a:off x="5158048" y="1784918"/>
            <a:ext cx="72483" cy="199104"/>
            <a:chOff x="5158048" y="1784918"/>
            <a:chExt cx="72483" cy="199104"/>
          </a:xfrm>
        </p:grpSpPr>
        <p:pic>
          <p:nvPicPr>
            <p:cNvPr id="931" name="Google Shape;931;p9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58048" y="1855801"/>
              <a:ext cx="72483" cy="1282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2" name="Google Shape;932;p91"/>
            <p:cNvSpPr/>
            <p:nvPr/>
          </p:nvSpPr>
          <p:spPr>
            <a:xfrm>
              <a:off x="5190270" y="1784918"/>
              <a:ext cx="6985" cy="29209"/>
            </a:xfrm>
            <a:custGeom>
              <a:rect b="b" l="l" r="r" t="t"/>
              <a:pathLst>
                <a:path extrusionOk="0" h="29210" w="6985">
                  <a:moveTo>
                    <a:pt x="5504" y="28635"/>
                  </a:moveTo>
                  <a:lnTo>
                    <a:pt x="2912" y="22685"/>
                  </a:lnTo>
                  <a:lnTo>
                    <a:pt x="1307" y="15941"/>
                  </a:lnTo>
                  <a:lnTo>
                    <a:pt x="689" y="8404"/>
                  </a:lnTo>
                  <a:lnTo>
                    <a:pt x="279" y="3408"/>
                  </a:lnTo>
                  <a:lnTo>
                    <a:pt x="60" y="728"/>
                  </a:lnTo>
                  <a:lnTo>
                    <a:pt x="30" y="364"/>
                  </a:lnTo>
                  <a:lnTo>
                    <a:pt x="0" y="0"/>
                  </a:lnTo>
                  <a:lnTo>
                    <a:pt x="218" y="478"/>
                  </a:lnTo>
                  <a:lnTo>
                    <a:pt x="437" y="1104"/>
                  </a:lnTo>
                  <a:lnTo>
                    <a:pt x="2641" y="7365"/>
                  </a:lnTo>
                  <a:lnTo>
                    <a:pt x="6827" y="19265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91"/>
          <p:cNvGrpSpPr/>
          <p:nvPr/>
        </p:nvGrpSpPr>
        <p:grpSpPr>
          <a:xfrm>
            <a:off x="7124693" y="695902"/>
            <a:ext cx="968375" cy="610145"/>
            <a:chOff x="7124693" y="695902"/>
            <a:chExt cx="968375" cy="610145"/>
          </a:xfrm>
        </p:grpSpPr>
        <p:pic>
          <p:nvPicPr>
            <p:cNvPr id="934" name="Google Shape;934;p9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81483" y="845834"/>
              <a:ext cx="154868" cy="180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5" name="Google Shape;935;p91"/>
            <p:cNvSpPr/>
            <p:nvPr/>
          </p:nvSpPr>
          <p:spPr>
            <a:xfrm>
              <a:off x="7509254" y="905898"/>
              <a:ext cx="234950" cy="72390"/>
            </a:xfrm>
            <a:custGeom>
              <a:rect b="b" l="l" r="r" t="t"/>
              <a:pathLst>
                <a:path extrusionOk="0" h="72390" w="234950">
                  <a:moveTo>
                    <a:pt x="1593" y="10363"/>
                  </a:moveTo>
                  <a:lnTo>
                    <a:pt x="0" y="4807"/>
                  </a:lnTo>
                  <a:lnTo>
                    <a:pt x="3325" y="1629"/>
                  </a:lnTo>
                  <a:lnTo>
                    <a:pt x="11575" y="827"/>
                  </a:lnTo>
                  <a:lnTo>
                    <a:pt x="19818" y="26"/>
                  </a:lnTo>
                  <a:lnTo>
                    <a:pt x="65755" y="6151"/>
                  </a:lnTo>
                  <a:lnTo>
                    <a:pt x="77412" y="9249"/>
                  </a:lnTo>
                </a:path>
                <a:path extrusionOk="0" h="72390" w="234950">
                  <a:moveTo>
                    <a:pt x="14824" y="65090"/>
                  </a:moveTo>
                  <a:lnTo>
                    <a:pt x="9234" y="64581"/>
                  </a:lnTo>
                  <a:lnTo>
                    <a:pt x="5278" y="64895"/>
                  </a:lnTo>
                  <a:lnTo>
                    <a:pt x="2978" y="66032"/>
                  </a:lnTo>
                  <a:lnTo>
                    <a:pt x="1385" y="66817"/>
                  </a:lnTo>
                  <a:lnTo>
                    <a:pt x="2036" y="67933"/>
                  </a:lnTo>
                  <a:lnTo>
                    <a:pt x="4932" y="69378"/>
                  </a:lnTo>
                  <a:lnTo>
                    <a:pt x="7827" y="70824"/>
                  </a:lnTo>
                  <a:lnTo>
                    <a:pt x="13667" y="71779"/>
                  </a:lnTo>
                  <a:lnTo>
                    <a:pt x="22458" y="72244"/>
                  </a:lnTo>
                  <a:lnTo>
                    <a:pt x="33293" y="72356"/>
                  </a:lnTo>
                  <a:lnTo>
                    <a:pt x="46617" y="71679"/>
                  </a:lnTo>
                  <a:lnTo>
                    <a:pt x="62432" y="70213"/>
                  </a:lnTo>
                  <a:lnTo>
                    <a:pt x="80737" y="67957"/>
                  </a:lnTo>
                </a:path>
                <a:path extrusionOk="0" h="72390" w="234950">
                  <a:moveTo>
                    <a:pt x="147537" y="16568"/>
                  </a:moveTo>
                  <a:lnTo>
                    <a:pt x="144523" y="13321"/>
                  </a:lnTo>
                  <a:lnTo>
                    <a:pt x="146636" y="10933"/>
                  </a:lnTo>
                  <a:lnTo>
                    <a:pt x="153861" y="9401"/>
                  </a:lnTo>
                  <a:lnTo>
                    <a:pt x="164731" y="7608"/>
                  </a:lnTo>
                  <a:lnTo>
                    <a:pt x="181776" y="5526"/>
                  </a:lnTo>
                  <a:lnTo>
                    <a:pt x="204996" y="3155"/>
                  </a:lnTo>
                  <a:lnTo>
                    <a:pt x="234391" y="495"/>
                  </a:lnTo>
                </a:path>
                <a:path extrusionOk="0" h="72390" w="234950">
                  <a:moveTo>
                    <a:pt x="147530" y="65175"/>
                  </a:moveTo>
                  <a:lnTo>
                    <a:pt x="136287" y="65094"/>
                  </a:lnTo>
                  <a:lnTo>
                    <a:pt x="131278" y="65933"/>
                  </a:lnTo>
                  <a:lnTo>
                    <a:pt x="132518" y="67694"/>
                  </a:lnTo>
                  <a:lnTo>
                    <a:pt x="133405" y="68948"/>
                  </a:lnTo>
                  <a:lnTo>
                    <a:pt x="137360" y="69797"/>
                  </a:lnTo>
                  <a:lnTo>
                    <a:pt x="144399" y="70243"/>
                  </a:lnTo>
                  <a:lnTo>
                    <a:pt x="154961" y="70193"/>
                  </a:lnTo>
                  <a:lnTo>
                    <a:pt x="171509" y="69086"/>
                  </a:lnTo>
                  <a:lnTo>
                    <a:pt x="194044" y="66921"/>
                  </a:lnTo>
                  <a:lnTo>
                    <a:pt x="222566" y="63699"/>
                  </a:lnTo>
                </a:path>
              </a:pathLst>
            </a:custGeom>
            <a:noFill/>
            <a:ln cap="flat" cmpd="sng" w="23400">
              <a:solidFill>
                <a:srgbClr val="7EC6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6" name="Google Shape;936;p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01640" y="832526"/>
              <a:ext cx="129110" cy="1902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7" name="Google Shape;937;p91"/>
            <p:cNvSpPr/>
            <p:nvPr/>
          </p:nvSpPr>
          <p:spPr>
            <a:xfrm>
              <a:off x="7124693" y="695902"/>
              <a:ext cx="968375" cy="466090"/>
            </a:xfrm>
            <a:custGeom>
              <a:rect b="b" l="l" r="r" t="t"/>
              <a:pathLst>
                <a:path extrusionOk="0" h="466090" w="968375">
                  <a:moveTo>
                    <a:pt x="805572" y="79731"/>
                  </a:moveTo>
                  <a:lnTo>
                    <a:pt x="799709" y="76976"/>
                  </a:lnTo>
                  <a:lnTo>
                    <a:pt x="793236" y="73490"/>
                  </a:lnTo>
                  <a:lnTo>
                    <a:pt x="786153" y="69272"/>
                  </a:lnTo>
                  <a:lnTo>
                    <a:pt x="778459" y="64323"/>
                  </a:lnTo>
                  <a:lnTo>
                    <a:pt x="772779" y="60821"/>
                  </a:lnTo>
                  <a:lnTo>
                    <a:pt x="726433" y="41886"/>
                  </a:lnTo>
                  <a:lnTo>
                    <a:pt x="672369" y="31134"/>
                  </a:lnTo>
                  <a:lnTo>
                    <a:pt x="619721" y="24149"/>
                  </a:lnTo>
                  <a:lnTo>
                    <a:pt x="553496" y="17246"/>
                  </a:lnTo>
                  <a:lnTo>
                    <a:pt x="479321" y="10657"/>
                  </a:lnTo>
                  <a:lnTo>
                    <a:pt x="439604" y="7495"/>
                  </a:lnTo>
                  <a:lnTo>
                    <a:pt x="400027" y="4698"/>
                  </a:lnTo>
                  <a:lnTo>
                    <a:pt x="326935" y="1029"/>
                  </a:lnTo>
                  <a:lnTo>
                    <a:pt x="262425" y="0"/>
                  </a:lnTo>
                  <a:lnTo>
                    <a:pt x="234430" y="632"/>
                  </a:lnTo>
                  <a:lnTo>
                    <a:pt x="187452" y="4266"/>
                  </a:lnTo>
                  <a:lnTo>
                    <a:pt x="135151" y="12955"/>
                  </a:lnTo>
                  <a:lnTo>
                    <a:pt x="92590" y="25313"/>
                  </a:lnTo>
                  <a:lnTo>
                    <a:pt x="61742" y="48817"/>
                  </a:lnTo>
                  <a:lnTo>
                    <a:pt x="44542" y="87122"/>
                  </a:lnTo>
                  <a:lnTo>
                    <a:pt x="31290" y="125772"/>
                  </a:lnTo>
                  <a:lnTo>
                    <a:pt x="16095" y="180568"/>
                  </a:lnTo>
                  <a:lnTo>
                    <a:pt x="7391" y="225729"/>
                  </a:lnTo>
                  <a:lnTo>
                    <a:pt x="1526" y="272414"/>
                  </a:lnTo>
                  <a:lnTo>
                    <a:pt x="0" y="315271"/>
                  </a:lnTo>
                  <a:lnTo>
                    <a:pt x="728" y="334754"/>
                  </a:lnTo>
                  <a:lnTo>
                    <a:pt x="7855" y="381339"/>
                  </a:lnTo>
                  <a:lnTo>
                    <a:pt x="27605" y="424029"/>
                  </a:lnTo>
                  <a:lnTo>
                    <a:pt x="61036" y="450768"/>
                  </a:lnTo>
                  <a:lnTo>
                    <a:pt x="102083" y="461431"/>
                  </a:lnTo>
                  <a:lnTo>
                    <a:pt x="140719" y="465033"/>
                  </a:lnTo>
                  <a:lnTo>
                    <a:pt x="164534" y="465642"/>
                  </a:lnTo>
                  <a:lnTo>
                    <a:pt x="191516" y="465435"/>
                  </a:lnTo>
                  <a:lnTo>
                    <a:pt x="254365" y="462449"/>
                  </a:lnTo>
                  <a:lnTo>
                    <a:pt x="325589" y="455334"/>
                  </a:lnTo>
                  <a:lnTo>
                    <a:pt x="364111" y="450182"/>
                  </a:lnTo>
                  <a:lnTo>
                    <a:pt x="404320" y="444586"/>
                  </a:lnTo>
                  <a:lnTo>
                    <a:pt x="445955" y="439168"/>
                  </a:lnTo>
                  <a:lnTo>
                    <a:pt x="489016" y="433927"/>
                  </a:lnTo>
                  <a:lnTo>
                    <a:pt x="533503" y="428863"/>
                  </a:lnTo>
                  <a:lnTo>
                    <a:pt x="578434" y="424114"/>
                  </a:lnTo>
                  <a:lnTo>
                    <a:pt x="622824" y="419820"/>
                  </a:lnTo>
                  <a:lnTo>
                    <a:pt x="666673" y="415980"/>
                  </a:lnTo>
                  <a:lnTo>
                    <a:pt x="709983" y="412594"/>
                  </a:lnTo>
                  <a:lnTo>
                    <a:pt x="751001" y="409777"/>
                  </a:lnTo>
                  <a:lnTo>
                    <a:pt x="820886" y="406193"/>
                  </a:lnTo>
                  <a:lnTo>
                    <a:pt x="874851" y="405049"/>
                  </a:lnTo>
                  <a:lnTo>
                    <a:pt x="914552" y="404581"/>
                  </a:lnTo>
                  <a:lnTo>
                    <a:pt x="940838" y="404440"/>
                  </a:lnTo>
                  <a:lnTo>
                    <a:pt x="950179" y="404371"/>
                  </a:lnTo>
                  <a:lnTo>
                    <a:pt x="957177" y="404284"/>
                  </a:lnTo>
                  <a:lnTo>
                    <a:pt x="961831" y="404179"/>
                  </a:lnTo>
                  <a:lnTo>
                    <a:pt x="966479" y="404028"/>
                  </a:lnTo>
                  <a:lnTo>
                    <a:pt x="968176" y="402476"/>
                  </a:lnTo>
                  <a:lnTo>
                    <a:pt x="966922" y="399524"/>
                  </a:lnTo>
                  <a:lnTo>
                    <a:pt x="965668" y="396570"/>
                  </a:lnTo>
                  <a:lnTo>
                    <a:pt x="962676" y="392328"/>
                  </a:lnTo>
                  <a:lnTo>
                    <a:pt x="957951" y="386797"/>
                  </a:lnTo>
                  <a:lnTo>
                    <a:pt x="953220" y="381266"/>
                  </a:lnTo>
                  <a:lnTo>
                    <a:pt x="948461" y="374443"/>
                  </a:lnTo>
                  <a:lnTo>
                    <a:pt x="932334" y="337446"/>
                  </a:lnTo>
                  <a:lnTo>
                    <a:pt x="927056" y="297297"/>
                  </a:lnTo>
                  <a:lnTo>
                    <a:pt x="926880" y="285217"/>
                  </a:lnTo>
                  <a:lnTo>
                    <a:pt x="927466" y="272420"/>
                  </a:lnTo>
                  <a:lnTo>
                    <a:pt x="933605" y="230068"/>
                  </a:lnTo>
                  <a:lnTo>
                    <a:pt x="943993" y="186009"/>
                  </a:lnTo>
                  <a:lnTo>
                    <a:pt x="947860" y="171448"/>
                  </a:lnTo>
                  <a:lnTo>
                    <a:pt x="951364" y="157254"/>
                  </a:lnTo>
                  <a:lnTo>
                    <a:pt x="959613" y="117158"/>
                  </a:lnTo>
                  <a:lnTo>
                    <a:pt x="963265" y="84352"/>
                  </a:lnTo>
                  <a:lnTo>
                    <a:pt x="963026" y="75256"/>
                  </a:lnTo>
                  <a:lnTo>
                    <a:pt x="941494" y="42171"/>
                  </a:lnTo>
                  <a:lnTo>
                    <a:pt x="905323" y="29930"/>
                  </a:lnTo>
                  <a:lnTo>
                    <a:pt x="865312" y="25254"/>
                  </a:lnTo>
                  <a:lnTo>
                    <a:pt x="839925" y="24038"/>
                  </a:lnTo>
                  <a:lnTo>
                    <a:pt x="797092" y="24895"/>
                  </a:lnTo>
                  <a:lnTo>
                    <a:pt x="748220" y="29932"/>
                  </a:lnTo>
                  <a:lnTo>
                    <a:pt x="693310" y="39148"/>
                  </a:lnTo>
                  <a:lnTo>
                    <a:pt x="632363" y="5254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8" name="Google Shape;938;p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32654" y="1095033"/>
              <a:ext cx="140290" cy="21101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9" name="Google Shape;939;p91"/>
          <p:cNvGrpSpPr/>
          <p:nvPr/>
        </p:nvGrpSpPr>
        <p:grpSpPr>
          <a:xfrm>
            <a:off x="7375447" y="1514527"/>
            <a:ext cx="232345" cy="187811"/>
            <a:chOff x="7375447" y="1514527"/>
            <a:chExt cx="232345" cy="187811"/>
          </a:xfrm>
        </p:grpSpPr>
        <p:pic>
          <p:nvPicPr>
            <p:cNvPr id="940" name="Google Shape;940;p9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75447" y="1514527"/>
              <a:ext cx="175010" cy="1878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1" name="Google Shape;941;p91"/>
            <p:cNvSpPr/>
            <p:nvPr/>
          </p:nvSpPr>
          <p:spPr>
            <a:xfrm>
              <a:off x="7590012" y="1619368"/>
              <a:ext cx="17780" cy="75565"/>
            </a:xfrm>
            <a:custGeom>
              <a:rect b="b" l="l" r="r" t="t"/>
              <a:pathLst>
                <a:path extrusionOk="0" h="75564" w="17779">
                  <a:moveTo>
                    <a:pt x="6359" y="3059"/>
                  </a:moveTo>
                  <a:lnTo>
                    <a:pt x="5666" y="724"/>
                  </a:lnTo>
                  <a:lnTo>
                    <a:pt x="6269" y="0"/>
                  </a:lnTo>
                  <a:lnTo>
                    <a:pt x="8153" y="886"/>
                  </a:lnTo>
                  <a:lnTo>
                    <a:pt x="9538" y="1535"/>
                  </a:lnTo>
                  <a:lnTo>
                    <a:pt x="17429" y="32444"/>
                  </a:lnTo>
                  <a:lnTo>
                    <a:pt x="16753" y="41525"/>
                  </a:lnTo>
                  <a:lnTo>
                    <a:pt x="13624" y="51648"/>
                  </a:lnTo>
                  <a:lnTo>
                    <a:pt x="8040" y="62814"/>
                  </a:lnTo>
                  <a:lnTo>
                    <a:pt x="0" y="75021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42" name="Google Shape;942;p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45350" y="1498882"/>
            <a:ext cx="134707" cy="1997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3" name="Google Shape;943;p91"/>
          <p:cNvGrpSpPr/>
          <p:nvPr/>
        </p:nvGrpSpPr>
        <p:grpSpPr>
          <a:xfrm>
            <a:off x="7047877" y="208753"/>
            <a:ext cx="889635" cy="402590"/>
            <a:chOff x="7047877" y="208753"/>
            <a:chExt cx="889635" cy="402590"/>
          </a:xfrm>
        </p:grpSpPr>
        <p:pic>
          <p:nvPicPr>
            <p:cNvPr id="944" name="Google Shape;944;p9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59893" y="341684"/>
              <a:ext cx="160864" cy="1708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5" name="Google Shape;945;p91"/>
            <p:cNvSpPr/>
            <p:nvPr/>
          </p:nvSpPr>
          <p:spPr>
            <a:xfrm>
              <a:off x="7476398" y="390296"/>
              <a:ext cx="83820" cy="66675"/>
            </a:xfrm>
            <a:custGeom>
              <a:rect b="b" l="l" r="r" t="t"/>
              <a:pathLst>
                <a:path extrusionOk="0" h="66675" w="83820">
                  <a:moveTo>
                    <a:pt x="3054" y="12955"/>
                  </a:moveTo>
                  <a:lnTo>
                    <a:pt x="0" y="3798"/>
                  </a:lnTo>
                  <a:lnTo>
                    <a:pt x="3588" y="0"/>
                  </a:lnTo>
                  <a:lnTo>
                    <a:pt x="13812" y="1559"/>
                  </a:lnTo>
                  <a:lnTo>
                    <a:pt x="26535" y="3044"/>
                  </a:lnTo>
                  <a:lnTo>
                    <a:pt x="42383" y="4094"/>
                  </a:lnTo>
                  <a:lnTo>
                    <a:pt x="61358" y="4710"/>
                  </a:lnTo>
                  <a:lnTo>
                    <a:pt x="83459" y="4891"/>
                  </a:lnTo>
                </a:path>
                <a:path extrusionOk="0" h="66675" w="83820">
                  <a:moveTo>
                    <a:pt x="17422" y="66476"/>
                  </a:moveTo>
                  <a:lnTo>
                    <a:pt x="15392" y="65103"/>
                  </a:lnTo>
                  <a:lnTo>
                    <a:pt x="16403" y="64236"/>
                  </a:lnTo>
                  <a:lnTo>
                    <a:pt x="20456" y="63875"/>
                  </a:lnTo>
                  <a:lnTo>
                    <a:pt x="27143" y="63279"/>
                  </a:lnTo>
                  <a:lnTo>
                    <a:pt x="38499" y="62268"/>
                  </a:lnTo>
                  <a:lnTo>
                    <a:pt x="54521" y="60841"/>
                  </a:lnTo>
                  <a:lnTo>
                    <a:pt x="75209" y="58998"/>
                  </a:lnTo>
                </a:path>
              </a:pathLst>
            </a:custGeom>
            <a:noFill/>
            <a:ln cap="flat" cmpd="sng" w="23400">
              <a:solidFill>
                <a:srgbClr val="7EC6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6" name="Google Shape;946;p9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615297" y="275112"/>
              <a:ext cx="155662" cy="232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7" name="Google Shape;947;p91"/>
            <p:cNvSpPr/>
            <p:nvPr/>
          </p:nvSpPr>
          <p:spPr>
            <a:xfrm>
              <a:off x="7047877" y="208753"/>
              <a:ext cx="889635" cy="402590"/>
            </a:xfrm>
            <a:custGeom>
              <a:rect b="b" l="l" r="r" t="t"/>
              <a:pathLst>
                <a:path extrusionOk="0" h="402590" w="889634">
                  <a:moveTo>
                    <a:pt x="224526" y="400115"/>
                  </a:moveTo>
                  <a:lnTo>
                    <a:pt x="206356" y="394287"/>
                  </a:lnTo>
                  <a:lnTo>
                    <a:pt x="207042" y="394412"/>
                  </a:lnTo>
                  <a:lnTo>
                    <a:pt x="209044" y="394892"/>
                  </a:lnTo>
                  <a:lnTo>
                    <a:pt x="214045" y="396094"/>
                  </a:lnTo>
                  <a:lnTo>
                    <a:pt x="222053" y="398017"/>
                  </a:lnTo>
                  <a:lnTo>
                    <a:pt x="266748" y="401958"/>
                  </a:lnTo>
                  <a:lnTo>
                    <a:pt x="284997" y="402267"/>
                  </a:lnTo>
                  <a:lnTo>
                    <a:pt x="307055" y="402134"/>
                  </a:lnTo>
                  <a:lnTo>
                    <a:pt x="362601" y="400547"/>
                  </a:lnTo>
                  <a:lnTo>
                    <a:pt x="431725" y="396900"/>
                  </a:lnTo>
                  <a:lnTo>
                    <a:pt x="470755" y="394192"/>
                  </a:lnTo>
                  <a:lnTo>
                    <a:pt x="512763" y="390894"/>
                  </a:lnTo>
                  <a:lnTo>
                    <a:pt x="554737" y="387434"/>
                  </a:lnTo>
                  <a:lnTo>
                    <a:pt x="593657" y="384236"/>
                  </a:lnTo>
                  <a:lnTo>
                    <a:pt x="629524" y="381301"/>
                  </a:lnTo>
                  <a:lnTo>
                    <a:pt x="662337" y="378629"/>
                  </a:lnTo>
                  <a:lnTo>
                    <a:pt x="692227" y="376142"/>
                  </a:lnTo>
                  <a:lnTo>
                    <a:pt x="743657" y="371493"/>
                  </a:lnTo>
                  <a:lnTo>
                    <a:pt x="784282" y="367197"/>
                  </a:lnTo>
                  <a:lnTo>
                    <a:pt x="828910" y="360503"/>
                  </a:lnTo>
                  <a:lnTo>
                    <a:pt x="868874" y="349050"/>
                  </a:lnTo>
                  <a:lnTo>
                    <a:pt x="871215" y="346458"/>
                  </a:lnTo>
                  <a:lnTo>
                    <a:pt x="873556" y="343867"/>
                  </a:lnTo>
                  <a:lnTo>
                    <a:pt x="874769" y="335743"/>
                  </a:lnTo>
                  <a:lnTo>
                    <a:pt x="874859" y="322086"/>
                  </a:lnTo>
                  <a:lnTo>
                    <a:pt x="874930" y="311993"/>
                  </a:lnTo>
                  <a:lnTo>
                    <a:pt x="875480" y="273732"/>
                  </a:lnTo>
                  <a:lnTo>
                    <a:pt x="877588" y="235599"/>
                  </a:lnTo>
                  <a:lnTo>
                    <a:pt x="881613" y="187754"/>
                  </a:lnTo>
                  <a:lnTo>
                    <a:pt x="883345" y="170422"/>
                  </a:lnTo>
                  <a:lnTo>
                    <a:pt x="885046" y="153186"/>
                  </a:lnTo>
                  <a:lnTo>
                    <a:pt x="888568" y="106791"/>
                  </a:lnTo>
                  <a:lnTo>
                    <a:pt x="889591" y="69587"/>
                  </a:lnTo>
                  <a:lnTo>
                    <a:pt x="889344" y="59501"/>
                  </a:lnTo>
                  <a:lnTo>
                    <a:pt x="879216" y="20737"/>
                  </a:lnTo>
                  <a:lnTo>
                    <a:pt x="840579" y="4149"/>
                  </a:lnTo>
                  <a:lnTo>
                    <a:pt x="801063" y="806"/>
                  </a:lnTo>
                  <a:lnTo>
                    <a:pt x="744506" y="0"/>
                  </a:lnTo>
                  <a:lnTo>
                    <a:pt x="721963" y="221"/>
                  </a:lnTo>
                  <a:lnTo>
                    <a:pt x="697609" y="672"/>
                  </a:lnTo>
                  <a:lnTo>
                    <a:pt x="671446" y="1352"/>
                  </a:lnTo>
                  <a:lnTo>
                    <a:pt x="643104" y="2158"/>
                  </a:lnTo>
                  <a:lnTo>
                    <a:pt x="612211" y="2987"/>
                  </a:lnTo>
                  <a:lnTo>
                    <a:pt x="578768" y="3840"/>
                  </a:lnTo>
                  <a:lnTo>
                    <a:pt x="542772" y="4715"/>
                  </a:lnTo>
                  <a:lnTo>
                    <a:pt x="504097" y="5864"/>
                  </a:lnTo>
                  <a:lnTo>
                    <a:pt x="462617" y="7540"/>
                  </a:lnTo>
                  <a:lnTo>
                    <a:pt x="418331" y="9741"/>
                  </a:lnTo>
                  <a:lnTo>
                    <a:pt x="371239" y="12468"/>
                  </a:lnTo>
                  <a:lnTo>
                    <a:pt x="323680" y="15771"/>
                  </a:lnTo>
                  <a:lnTo>
                    <a:pt x="277991" y="19699"/>
                  </a:lnTo>
                  <a:lnTo>
                    <a:pt x="234173" y="24253"/>
                  </a:lnTo>
                  <a:lnTo>
                    <a:pt x="192224" y="29431"/>
                  </a:lnTo>
                  <a:lnTo>
                    <a:pt x="153961" y="34711"/>
                  </a:lnTo>
                  <a:lnTo>
                    <a:pt x="93933" y="44002"/>
                  </a:lnTo>
                  <a:lnTo>
                    <a:pt x="54567" y="51745"/>
                  </a:lnTo>
                  <a:lnTo>
                    <a:pt x="8444" y="66478"/>
                  </a:lnTo>
                  <a:lnTo>
                    <a:pt x="0" y="80936"/>
                  </a:lnTo>
                  <a:lnTo>
                    <a:pt x="48" y="87493"/>
                  </a:lnTo>
                  <a:lnTo>
                    <a:pt x="1468" y="95693"/>
                  </a:lnTo>
                  <a:lnTo>
                    <a:pt x="2539" y="102293"/>
                  </a:lnTo>
                  <a:lnTo>
                    <a:pt x="7708" y="148755"/>
                  </a:lnTo>
                  <a:lnTo>
                    <a:pt x="8681" y="187201"/>
                  </a:lnTo>
                  <a:lnTo>
                    <a:pt x="8323" y="201868"/>
                  </a:lnTo>
                  <a:lnTo>
                    <a:pt x="7564" y="217489"/>
                  </a:lnTo>
                  <a:lnTo>
                    <a:pt x="6407" y="234065"/>
                  </a:lnTo>
                  <a:lnTo>
                    <a:pt x="5085" y="250803"/>
                  </a:lnTo>
                  <a:lnTo>
                    <a:pt x="3832" y="266911"/>
                  </a:lnTo>
                  <a:lnTo>
                    <a:pt x="2649" y="282389"/>
                  </a:lnTo>
                  <a:lnTo>
                    <a:pt x="1537" y="297237"/>
                  </a:lnTo>
                  <a:lnTo>
                    <a:pt x="999" y="310786"/>
                  </a:lnTo>
                  <a:lnTo>
                    <a:pt x="1545" y="322370"/>
                  </a:lnTo>
                  <a:lnTo>
                    <a:pt x="24955" y="354066"/>
                  </a:lnTo>
                  <a:lnTo>
                    <a:pt x="56582" y="357630"/>
                  </a:lnTo>
                  <a:lnTo>
                    <a:pt x="86747" y="356385"/>
                  </a:lnTo>
                  <a:lnTo>
                    <a:pt x="125949" y="352664"/>
                  </a:lnTo>
                  <a:lnTo>
                    <a:pt x="174186" y="346467"/>
                  </a:lnTo>
                </a:path>
                <a:path extrusionOk="0" h="402590" w="889634">
                  <a:moveTo>
                    <a:pt x="608353" y="347208"/>
                  </a:moveTo>
                  <a:lnTo>
                    <a:pt x="610583" y="343427"/>
                  </a:lnTo>
                  <a:lnTo>
                    <a:pt x="612821" y="339646"/>
                  </a:lnTo>
                  <a:lnTo>
                    <a:pt x="615051" y="33586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8" name="Google Shape;948;p91"/>
          <p:cNvSpPr/>
          <p:nvPr/>
        </p:nvSpPr>
        <p:spPr>
          <a:xfrm>
            <a:off x="619299" y="1558031"/>
            <a:ext cx="253365" cy="210185"/>
          </a:xfrm>
          <a:custGeom>
            <a:rect b="b" l="l" r="r" t="t"/>
            <a:pathLst>
              <a:path extrusionOk="0" h="210185" w="253365">
                <a:moveTo>
                  <a:pt x="0" y="160631"/>
                </a:moveTo>
                <a:lnTo>
                  <a:pt x="3403" y="153210"/>
                </a:lnTo>
                <a:lnTo>
                  <a:pt x="7234" y="153318"/>
                </a:lnTo>
                <a:lnTo>
                  <a:pt x="11494" y="160955"/>
                </a:lnTo>
                <a:lnTo>
                  <a:pt x="14622" y="166564"/>
                </a:lnTo>
                <a:lnTo>
                  <a:pt x="17283" y="172295"/>
                </a:lnTo>
                <a:lnTo>
                  <a:pt x="19476" y="178148"/>
                </a:lnTo>
                <a:lnTo>
                  <a:pt x="21670" y="184001"/>
                </a:lnTo>
                <a:lnTo>
                  <a:pt x="24027" y="189532"/>
                </a:lnTo>
                <a:lnTo>
                  <a:pt x="26549" y="194742"/>
                </a:lnTo>
                <a:lnTo>
                  <a:pt x="29071" y="199952"/>
                </a:lnTo>
                <a:lnTo>
                  <a:pt x="31692" y="203822"/>
                </a:lnTo>
                <a:lnTo>
                  <a:pt x="34414" y="206350"/>
                </a:lnTo>
                <a:lnTo>
                  <a:pt x="37136" y="208878"/>
                </a:lnTo>
                <a:lnTo>
                  <a:pt x="76516" y="181571"/>
                </a:lnTo>
                <a:lnTo>
                  <a:pt x="128780" y="126931"/>
                </a:lnTo>
                <a:lnTo>
                  <a:pt x="166138" y="88327"/>
                </a:lnTo>
                <a:lnTo>
                  <a:pt x="207595" y="46017"/>
                </a:lnTo>
                <a:lnTo>
                  <a:pt x="253151" y="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91"/>
          <p:cNvGrpSpPr/>
          <p:nvPr/>
        </p:nvGrpSpPr>
        <p:grpSpPr>
          <a:xfrm>
            <a:off x="4903373" y="925753"/>
            <a:ext cx="559435" cy="776118"/>
            <a:chOff x="4903373" y="925753"/>
            <a:chExt cx="559435" cy="776118"/>
          </a:xfrm>
        </p:grpSpPr>
        <p:sp>
          <p:nvSpPr>
            <p:cNvPr id="950" name="Google Shape;950;p91"/>
            <p:cNvSpPr/>
            <p:nvPr/>
          </p:nvSpPr>
          <p:spPr>
            <a:xfrm>
              <a:off x="4903373" y="1127196"/>
              <a:ext cx="559435" cy="574675"/>
            </a:xfrm>
            <a:custGeom>
              <a:rect b="b" l="l" r="r" t="t"/>
              <a:pathLst>
                <a:path extrusionOk="0" h="574675" w="559435">
                  <a:moveTo>
                    <a:pt x="19851" y="86047"/>
                  </a:moveTo>
                  <a:lnTo>
                    <a:pt x="26601" y="46439"/>
                  </a:lnTo>
                  <a:lnTo>
                    <a:pt x="27462" y="32406"/>
                  </a:lnTo>
                  <a:lnTo>
                    <a:pt x="27047" y="31069"/>
                  </a:lnTo>
                  <a:lnTo>
                    <a:pt x="26632" y="29731"/>
                  </a:lnTo>
                  <a:lnTo>
                    <a:pt x="26353" y="28835"/>
                  </a:lnTo>
                  <a:lnTo>
                    <a:pt x="26212" y="28380"/>
                  </a:lnTo>
                  <a:lnTo>
                    <a:pt x="26071" y="27925"/>
                  </a:lnTo>
                  <a:lnTo>
                    <a:pt x="25954" y="30375"/>
                  </a:lnTo>
                  <a:lnTo>
                    <a:pt x="25860" y="35730"/>
                  </a:lnTo>
                  <a:lnTo>
                    <a:pt x="25773" y="40719"/>
                  </a:lnTo>
                  <a:lnTo>
                    <a:pt x="25653" y="47654"/>
                  </a:lnTo>
                  <a:lnTo>
                    <a:pt x="25498" y="56534"/>
                  </a:lnTo>
                  <a:lnTo>
                    <a:pt x="25310" y="67360"/>
                  </a:lnTo>
                  <a:lnTo>
                    <a:pt x="24968" y="80569"/>
                  </a:lnTo>
                  <a:lnTo>
                    <a:pt x="22297" y="137136"/>
                  </a:lnTo>
                  <a:lnTo>
                    <a:pt x="19198" y="188829"/>
                  </a:lnTo>
                  <a:lnTo>
                    <a:pt x="15103" y="251549"/>
                  </a:lnTo>
                  <a:lnTo>
                    <a:pt x="10492" y="319351"/>
                  </a:lnTo>
                  <a:lnTo>
                    <a:pt x="5844" y="386293"/>
                  </a:lnTo>
                  <a:lnTo>
                    <a:pt x="3746" y="417656"/>
                  </a:lnTo>
                  <a:lnTo>
                    <a:pt x="2118" y="445235"/>
                  </a:lnTo>
                  <a:lnTo>
                    <a:pt x="960" y="469028"/>
                  </a:lnTo>
                  <a:lnTo>
                    <a:pt x="272" y="489037"/>
                  </a:lnTo>
                  <a:lnTo>
                    <a:pt x="0" y="505912"/>
                  </a:lnTo>
                  <a:lnTo>
                    <a:pt x="88" y="520303"/>
                  </a:lnTo>
                  <a:lnTo>
                    <a:pt x="4714" y="560318"/>
                  </a:lnTo>
                  <a:lnTo>
                    <a:pt x="7483" y="564957"/>
                  </a:lnTo>
                  <a:lnTo>
                    <a:pt x="10252" y="569597"/>
                  </a:lnTo>
                  <a:lnTo>
                    <a:pt x="13617" y="572381"/>
                  </a:lnTo>
                  <a:lnTo>
                    <a:pt x="17577" y="573311"/>
                  </a:lnTo>
                  <a:lnTo>
                    <a:pt x="21537" y="574240"/>
                  </a:lnTo>
                  <a:lnTo>
                    <a:pt x="27797" y="574126"/>
                  </a:lnTo>
                  <a:lnTo>
                    <a:pt x="72012" y="566913"/>
                  </a:lnTo>
                  <a:lnTo>
                    <a:pt x="84493" y="564751"/>
                  </a:lnTo>
                  <a:lnTo>
                    <a:pt x="134786" y="558235"/>
                  </a:lnTo>
                  <a:lnTo>
                    <a:pt x="178936" y="554334"/>
                  </a:lnTo>
                  <a:lnTo>
                    <a:pt x="231476" y="551347"/>
                  </a:lnTo>
                  <a:lnTo>
                    <a:pt x="259659" y="550079"/>
                  </a:lnTo>
                  <a:lnTo>
                    <a:pt x="287471" y="548808"/>
                  </a:lnTo>
                  <a:lnTo>
                    <a:pt x="341981" y="546251"/>
                  </a:lnTo>
                  <a:lnTo>
                    <a:pt x="391217" y="543455"/>
                  </a:lnTo>
                  <a:lnTo>
                    <a:pt x="431390" y="540200"/>
                  </a:lnTo>
                  <a:lnTo>
                    <a:pt x="473588" y="535681"/>
                  </a:lnTo>
                  <a:lnTo>
                    <a:pt x="508962" y="506483"/>
                  </a:lnTo>
                  <a:lnTo>
                    <a:pt x="516593" y="457735"/>
                  </a:lnTo>
                  <a:lnTo>
                    <a:pt x="522222" y="419693"/>
                  </a:lnTo>
                  <a:lnTo>
                    <a:pt x="528321" y="376394"/>
                  </a:lnTo>
                  <a:lnTo>
                    <a:pt x="534929" y="326316"/>
                  </a:lnTo>
                  <a:lnTo>
                    <a:pt x="541175" y="272038"/>
                  </a:lnTo>
                  <a:lnTo>
                    <a:pt x="546184" y="216145"/>
                  </a:lnTo>
                  <a:lnTo>
                    <a:pt x="550041" y="162254"/>
                  </a:lnTo>
                  <a:lnTo>
                    <a:pt x="552834" y="113982"/>
                  </a:lnTo>
                  <a:lnTo>
                    <a:pt x="553911" y="92390"/>
                  </a:lnTo>
                  <a:lnTo>
                    <a:pt x="554883" y="73077"/>
                  </a:lnTo>
                  <a:lnTo>
                    <a:pt x="557168" y="28950"/>
                  </a:lnTo>
                  <a:lnTo>
                    <a:pt x="558851" y="2851"/>
                  </a:lnTo>
                  <a:lnTo>
                    <a:pt x="559044" y="489"/>
                  </a:lnTo>
                  <a:lnTo>
                    <a:pt x="559064" y="244"/>
                  </a:lnTo>
                  <a:lnTo>
                    <a:pt x="559084" y="0"/>
                  </a:lnTo>
                  <a:lnTo>
                    <a:pt x="558939" y="509"/>
                  </a:lnTo>
                  <a:lnTo>
                    <a:pt x="558628" y="1770"/>
                  </a:lnTo>
                  <a:lnTo>
                    <a:pt x="557284" y="7228"/>
                  </a:lnTo>
                  <a:lnTo>
                    <a:pt x="553914" y="20917"/>
                  </a:lnTo>
                  <a:lnTo>
                    <a:pt x="548516" y="42837"/>
                  </a:lnTo>
                  <a:lnTo>
                    <a:pt x="541091" y="72989"/>
                  </a:lnTo>
                </a:path>
              </a:pathLst>
            </a:custGeom>
            <a:noFill/>
            <a:ln cap="flat" cmpd="sng" w="234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1"/>
            <p:cNvSpPr/>
            <p:nvPr/>
          </p:nvSpPr>
          <p:spPr>
            <a:xfrm>
              <a:off x="5115105" y="1312443"/>
              <a:ext cx="17145" cy="192405"/>
            </a:xfrm>
            <a:custGeom>
              <a:rect b="b" l="l" r="r" t="t"/>
              <a:pathLst>
                <a:path extrusionOk="0" h="192405" w="17145">
                  <a:moveTo>
                    <a:pt x="4668" y="67450"/>
                  </a:moveTo>
                  <a:lnTo>
                    <a:pt x="9477" y="23055"/>
                  </a:lnTo>
                  <a:lnTo>
                    <a:pt x="13580" y="8456"/>
                  </a:lnTo>
                  <a:lnTo>
                    <a:pt x="14877" y="3846"/>
                  </a:lnTo>
                  <a:lnTo>
                    <a:pt x="15418" y="1923"/>
                  </a:lnTo>
                  <a:lnTo>
                    <a:pt x="15958" y="0"/>
                  </a:lnTo>
                  <a:lnTo>
                    <a:pt x="16258" y="135"/>
                  </a:lnTo>
                  <a:lnTo>
                    <a:pt x="16317" y="2331"/>
                  </a:lnTo>
                  <a:lnTo>
                    <a:pt x="16377" y="4526"/>
                  </a:lnTo>
                  <a:lnTo>
                    <a:pt x="16520" y="9790"/>
                  </a:lnTo>
                  <a:lnTo>
                    <a:pt x="16746" y="18123"/>
                  </a:lnTo>
                  <a:lnTo>
                    <a:pt x="15456" y="56455"/>
                  </a:lnTo>
                  <a:lnTo>
                    <a:pt x="11925" y="107163"/>
                  </a:lnTo>
                  <a:lnTo>
                    <a:pt x="8287" y="150966"/>
                  </a:lnTo>
                  <a:lnTo>
                    <a:pt x="3154" y="182399"/>
                  </a:lnTo>
                  <a:lnTo>
                    <a:pt x="0" y="192244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2" name="Google Shape;952;p9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229706" y="1317587"/>
              <a:ext cx="100531" cy="1721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3" name="Google Shape;953;p91"/>
            <p:cNvSpPr/>
            <p:nvPr/>
          </p:nvSpPr>
          <p:spPr>
            <a:xfrm>
              <a:off x="5060566" y="925753"/>
              <a:ext cx="241935" cy="670560"/>
            </a:xfrm>
            <a:custGeom>
              <a:rect b="b" l="l" r="r" t="t"/>
              <a:pathLst>
                <a:path extrusionOk="0" h="670560" w="241935">
                  <a:moveTo>
                    <a:pt x="217936" y="409014"/>
                  </a:moveTo>
                  <a:lnTo>
                    <a:pt x="236271" y="372241"/>
                  </a:lnTo>
                  <a:lnTo>
                    <a:pt x="240128" y="367841"/>
                  </a:lnTo>
                  <a:lnTo>
                    <a:pt x="241527" y="366694"/>
                  </a:lnTo>
                  <a:lnTo>
                    <a:pt x="222721" y="407567"/>
                  </a:lnTo>
                  <a:lnTo>
                    <a:pt x="188995" y="456925"/>
                  </a:lnTo>
                  <a:lnTo>
                    <a:pt x="155711" y="499033"/>
                  </a:lnTo>
                  <a:lnTo>
                    <a:pt x="104662" y="558650"/>
                  </a:lnTo>
                  <a:lnTo>
                    <a:pt x="73956" y="592950"/>
                  </a:lnTo>
                  <a:lnTo>
                    <a:pt x="39795" y="630246"/>
                  </a:lnTo>
                  <a:lnTo>
                    <a:pt x="2180" y="670536"/>
                  </a:lnTo>
                </a:path>
                <a:path extrusionOk="0" h="670560" w="241935">
                  <a:moveTo>
                    <a:pt x="96329" y="158634"/>
                  </a:moveTo>
                  <a:lnTo>
                    <a:pt x="102122" y="119991"/>
                  </a:lnTo>
                  <a:lnTo>
                    <a:pt x="103943" y="93362"/>
                  </a:lnTo>
                  <a:lnTo>
                    <a:pt x="104695" y="81635"/>
                  </a:lnTo>
                  <a:lnTo>
                    <a:pt x="105409" y="71244"/>
                  </a:lnTo>
                  <a:lnTo>
                    <a:pt x="106087" y="62191"/>
                  </a:lnTo>
                  <a:lnTo>
                    <a:pt x="106964" y="51012"/>
                  </a:lnTo>
                  <a:lnTo>
                    <a:pt x="107428" y="45107"/>
                  </a:lnTo>
                  <a:lnTo>
                    <a:pt x="107478" y="44477"/>
                  </a:lnTo>
                  <a:lnTo>
                    <a:pt x="107549" y="43726"/>
                  </a:lnTo>
                  <a:lnTo>
                    <a:pt x="107555" y="43939"/>
                  </a:lnTo>
                  <a:lnTo>
                    <a:pt x="107567" y="45469"/>
                  </a:lnTo>
                  <a:lnTo>
                    <a:pt x="107589" y="48363"/>
                  </a:lnTo>
                  <a:lnTo>
                    <a:pt x="107611" y="51258"/>
                  </a:lnTo>
                  <a:lnTo>
                    <a:pt x="106242" y="59330"/>
                  </a:lnTo>
                  <a:lnTo>
                    <a:pt x="103482" y="72580"/>
                  </a:lnTo>
                  <a:lnTo>
                    <a:pt x="101382" y="83006"/>
                  </a:lnTo>
                  <a:lnTo>
                    <a:pt x="92541" y="133785"/>
                  </a:lnTo>
                  <a:lnTo>
                    <a:pt x="87566" y="172325"/>
                  </a:lnTo>
                  <a:lnTo>
                    <a:pt x="85958" y="207739"/>
                  </a:lnTo>
                  <a:lnTo>
                    <a:pt x="86823" y="224196"/>
                  </a:lnTo>
                  <a:lnTo>
                    <a:pt x="88803" y="239819"/>
                  </a:lnTo>
                </a:path>
                <a:path extrusionOk="0" h="670560" w="241935">
                  <a:moveTo>
                    <a:pt x="203084" y="25065"/>
                  </a:moveTo>
                  <a:lnTo>
                    <a:pt x="198629" y="20199"/>
                  </a:lnTo>
                  <a:lnTo>
                    <a:pt x="195608" y="20571"/>
                  </a:lnTo>
                  <a:lnTo>
                    <a:pt x="194021" y="26178"/>
                  </a:lnTo>
                  <a:lnTo>
                    <a:pt x="190955" y="68031"/>
                  </a:lnTo>
                  <a:lnTo>
                    <a:pt x="190410" y="82040"/>
                  </a:lnTo>
                  <a:lnTo>
                    <a:pt x="189790" y="97622"/>
                  </a:lnTo>
                  <a:lnTo>
                    <a:pt x="189093" y="114777"/>
                  </a:lnTo>
                  <a:lnTo>
                    <a:pt x="188271" y="142036"/>
                  </a:lnTo>
                  <a:lnTo>
                    <a:pt x="187987" y="170433"/>
                  </a:lnTo>
                  <a:lnTo>
                    <a:pt x="188242" y="199969"/>
                  </a:lnTo>
                  <a:lnTo>
                    <a:pt x="189036" y="230644"/>
                  </a:lnTo>
                </a:path>
                <a:path extrusionOk="0" h="670560" w="241935">
                  <a:moveTo>
                    <a:pt x="214506" y="33169"/>
                  </a:moveTo>
                  <a:lnTo>
                    <a:pt x="215258" y="22962"/>
                  </a:lnTo>
                  <a:lnTo>
                    <a:pt x="215867" y="14689"/>
                  </a:lnTo>
                  <a:lnTo>
                    <a:pt x="216333" y="8350"/>
                  </a:lnTo>
                  <a:lnTo>
                    <a:pt x="216657" y="3945"/>
                  </a:lnTo>
                  <a:lnTo>
                    <a:pt x="216891" y="763"/>
                  </a:lnTo>
                  <a:lnTo>
                    <a:pt x="216233" y="0"/>
                  </a:lnTo>
                  <a:lnTo>
                    <a:pt x="214683" y="1654"/>
                  </a:lnTo>
                  <a:lnTo>
                    <a:pt x="213132" y="3309"/>
                  </a:lnTo>
                  <a:lnTo>
                    <a:pt x="187210" y="33864"/>
                  </a:lnTo>
                  <a:lnTo>
                    <a:pt x="161720" y="66513"/>
                  </a:lnTo>
                  <a:lnTo>
                    <a:pt x="114839" y="127387"/>
                  </a:lnTo>
                  <a:lnTo>
                    <a:pt x="82495" y="169549"/>
                  </a:lnTo>
                  <a:lnTo>
                    <a:pt x="44215" y="219528"/>
                  </a:lnTo>
                  <a:lnTo>
                    <a:pt x="0" y="277325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91"/>
          <p:cNvGrpSpPr/>
          <p:nvPr/>
        </p:nvGrpSpPr>
        <p:grpSpPr>
          <a:xfrm>
            <a:off x="5079407" y="248471"/>
            <a:ext cx="803424" cy="564258"/>
            <a:chOff x="5079407" y="248471"/>
            <a:chExt cx="803424" cy="564258"/>
          </a:xfrm>
        </p:grpSpPr>
        <p:pic>
          <p:nvPicPr>
            <p:cNvPr id="955" name="Google Shape;955;p9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163900" y="581980"/>
              <a:ext cx="75054" cy="223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6" name="Google Shape;956;p9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260892" y="618842"/>
              <a:ext cx="123777" cy="1656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7" name="Google Shape;957;p91"/>
            <p:cNvSpPr/>
            <p:nvPr/>
          </p:nvSpPr>
          <p:spPr>
            <a:xfrm>
              <a:off x="5079407" y="551109"/>
              <a:ext cx="335280" cy="261620"/>
            </a:xfrm>
            <a:custGeom>
              <a:rect b="b" l="l" r="r" t="t"/>
              <a:pathLst>
                <a:path extrusionOk="0" h="261620" w="335279">
                  <a:moveTo>
                    <a:pt x="326382" y="93706"/>
                  </a:moveTo>
                  <a:lnTo>
                    <a:pt x="333448" y="48790"/>
                  </a:lnTo>
                  <a:lnTo>
                    <a:pt x="335202" y="27816"/>
                  </a:lnTo>
                  <a:lnTo>
                    <a:pt x="335181" y="20783"/>
                  </a:lnTo>
                  <a:lnTo>
                    <a:pt x="319975" y="0"/>
                  </a:lnTo>
                  <a:lnTo>
                    <a:pt x="313515" y="820"/>
                  </a:lnTo>
                  <a:lnTo>
                    <a:pt x="271160" y="23183"/>
                  </a:lnTo>
                  <a:lnTo>
                    <a:pt x="238270" y="48081"/>
                  </a:lnTo>
                  <a:lnTo>
                    <a:pt x="197258" y="82476"/>
                  </a:lnTo>
                  <a:lnTo>
                    <a:pt x="150960" y="122554"/>
                  </a:lnTo>
                  <a:lnTo>
                    <a:pt x="101462" y="166313"/>
                  </a:lnTo>
                  <a:lnTo>
                    <a:pt x="58451" y="205542"/>
                  </a:lnTo>
                  <a:lnTo>
                    <a:pt x="24393" y="237830"/>
                  </a:lnTo>
                  <a:lnTo>
                    <a:pt x="4401" y="256918"/>
                  </a:lnTo>
                  <a:lnTo>
                    <a:pt x="0" y="261120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8" name="Google Shape;958;p9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248662" y="342941"/>
              <a:ext cx="83877" cy="2163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9" name="Google Shape;959;p91"/>
            <p:cNvSpPr/>
            <p:nvPr/>
          </p:nvSpPr>
          <p:spPr>
            <a:xfrm>
              <a:off x="5248574" y="315602"/>
              <a:ext cx="196215" cy="252095"/>
            </a:xfrm>
            <a:custGeom>
              <a:rect b="b" l="l" r="r" t="t"/>
              <a:pathLst>
                <a:path extrusionOk="0" h="252095" w="196214">
                  <a:moveTo>
                    <a:pt x="164768" y="18807"/>
                  </a:moveTo>
                  <a:lnTo>
                    <a:pt x="163609" y="7095"/>
                  </a:lnTo>
                  <a:lnTo>
                    <a:pt x="163000" y="957"/>
                  </a:lnTo>
                  <a:lnTo>
                    <a:pt x="162944" y="396"/>
                  </a:lnTo>
                  <a:lnTo>
                    <a:pt x="162905" y="0"/>
                  </a:lnTo>
                  <a:lnTo>
                    <a:pt x="162806" y="495"/>
                  </a:lnTo>
                  <a:lnTo>
                    <a:pt x="162646" y="1882"/>
                  </a:lnTo>
                  <a:lnTo>
                    <a:pt x="162316" y="4741"/>
                  </a:lnTo>
                  <a:lnTo>
                    <a:pt x="161568" y="11239"/>
                  </a:lnTo>
                  <a:lnTo>
                    <a:pt x="160400" y="21376"/>
                  </a:lnTo>
                  <a:lnTo>
                    <a:pt x="158813" y="35152"/>
                  </a:lnTo>
                  <a:lnTo>
                    <a:pt x="153772" y="65371"/>
                  </a:lnTo>
                  <a:lnTo>
                    <a:pt x="143808" y="111235"/>
                  </a:lnTo>
                  <a:lnTo>
                    <a:pt x="128922" y="172745"/>
                  </a:lnTo>
                  <a:lnTo>
                    <a:pt x="109114" y="249901"/>
                  </a:lnTo>
                </a:path>
                <a:path extrusionOk="0" h="252095" w="196214">
                  <a:moveTo>
                    <a:pt x="195942" y="61470"/>
                  </a:moveTo>
                  <a:lnTo>
                    <a:pt x="194975" y="19239"/>
                  </a:lnTo>
                  <a:lnTo>
                    <a:pt x="191271" y="8341"/>
                  </a:lnTo>
                  <a:lnTo>
                    <a:pt x="185709" y="10598"/>
                  </a:lnTo>
                  <a:lnTo>
                    <a:pt x="145327" y="44602"/>
                  </a:lnTo>
                  <a:lnTo>
                    <a:pt x="99896" y="98958"/>
                  </a:lnTo>
                  <a:lnTo>
                    <a:pt x="70831" y="140409"/>
                  </a:lnTo>
                  <a:lnTo>
                    <a:pt x="37532" y="191375"/>
                  </a:lnTo>
                  <a:lnTo>
                    <a:pt x="0" y="251857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0" name="Google Shape;960;p9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457229" y="280173"/>
              <a:ext cx="147281" cy="188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1" name="Google Shape;961;p91"/>
            <p:cNvSpPr/>
            <p:nvPr/>
          </p:nvSpPr>
          <p:spPr>
            <a:xfrm>
              <a:off x="5366947" y="248471"/>
              <a:ext cx="283210" cy="291465"/>
            </a:xfrm>
            <a:custGeom>
              <a:rect b="b" l="l" r="r" t="t"/>
              <a:pathLst>
                <a:path extrusionOk="0" h="291465" w="283210">
                  <a:moveTo>
                    <a:pt x="283200" y="27503"/>
                  </a:moveTo>
                  <a:lnTo>
                    <a:pt x="268860" y="0"/>
                  </a:lnTo>
                  <a:lnTo>
                    <a:pt x="263747" y="302"/>
                  </a:lnTo>
                  <a:lnTo>
                    <a:pt x="221049" y="28125"/>
                  </a:lnTo>
                  <a:lnTo>
                    <a:pt x="178391" y="65634"/>
                  </a:lnTo>
                  <a:lnTo>
                    <a:pt x="125870" y="120564"/>
                  </a:lnTo>
                  <a:lnTo>
                    <a:pt x="97005" y="155658"/>
                  </a:lnTo>
                  <a:lnTo>
                    <a:pt x="66406" y="195837"/>
                  </a:lnTo>
                  <a:lnTo>
                    <a:pt x="34070" y="241103"/>
                  </a:lnTo>
                  <a:lnTo>
                    <a:pt x="0" y="291455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2" name="Google Shape;962;p9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658063" y="272451"/>
              <a:ext cx="112972" cy="247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9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812046" y="307336"/>
              <a:ext cx="70785" cy="2183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4" name="Google Shape;964;p91"/>
          <p:cNvGrpSpPr/>
          <p:nvPr/>
        </p:nvGrpSpPr>
        <p:grpSpPr>
          <a:xfrm>
            <a:off x="6697268" y="1998578"/>
            <a:ext cx="1756410" cy="2616200"/>
            <a:chOff x="6697268" y="1998578"/>
            <a:chExt cx="1756410" cy="2616200"/>
          </a:xfrm>
        </p:grpSpPr>
        <p:sp>
          <p:nvSpPr>
            <p:cNvPr id="965" name="Google Shape;965;p91"/>
            <p:cNvSpPr/>
            <p:nvPr/>
          </p:nvSpPr>
          <p:spPr>
            <a:xfrm>
              <a:off x="6697268" y="1998578"/>
              <a:ext cx="1756410" cy="2616200"/>
            </a:xfrm>
            <a:custGeom>
              <a:rect b="b" l="l" r="r" t="t"/>
              <a:pathLst>
                <a:path extrusionOk="0" h="2616200" w="1756409">
                  <a:moveTo>
                    <a:pt x="148593" y="110667"/>
                  </a:moveTo>
                  <a:lnTo>
                    <a:pt x="148593" y="106711"/>
                  </a:lnTo>
                  <a:lnTo>
                    <a:pt x="146207" y="102540"/>
                  </a:lnTo>
                  <a:lnTo>
                    <a:pt x="141435" y="98153"/>
                  </a:lnTo>
                  <a:lnTo>
                    <a:pt x="138372" y="98986"/>
                  </a:lnTo>
                  <a:lnTo>
                    <a:pt x="136338" y="108062"/>
                  </a:lnTo>
                  <a:lnTo>
                    <a:pt x="135335" y="125383"/>
                  </a:lnTo>
                  <a:lnTo>
                    <a:pt x="135361" y="150948"/>
                  </a:lnTo>
                  <a:lnTo>
                    <a:pt x="135644" y="182565"/>
                  </a:lnTo>
                  <a:lnTo>
                    <a:pt x="135407" y="218039"/>
                  </a:lnTo>
                  <a:lnTo>
                    <a:pt x="134650" y="257371"/>
                  </a:lnTo>
                  <a:lnTo>
                    <a:pt x="133373" y="300561"/>
                  </a:lnTo>
                  <a:lnTo>
                    <a:pt x="131765" y="338682"/>
                  </a:lnTo>
                  <a:lnTo>
                    <a:pt x="129398" y="380854"/>
                  </a:lnTo>
                  <a:lnTo>
                    <a:pt x="126274" y="427077"/>
                  </a:lnTo>
                  <a:lnTo>
                    <a:pt x="122391" y="477352"/>
                  </a:lnTo>
                  <a:lnTo>
                    <a:pt x="117750" y="531677"/>
                  </a:lnTo>
                  <a:lnTo>
                    <a:pt x="113480" y="579105"/>
                  </a:lnTo>
                  <a:lnTo>
                    <a:pt x="109040" y="627468"/>
                  </a:lnTo>
                  <a:lnTo>
                    <a:pt x="104428" y="676767"/>
                  </a:lnTo>
                  <a:lnTo>
                    <a:pt x="99645" y="727002"/>
                  </a:lnTo>
                  <a:lnTo>
                    <a:pt x="94691" y="778172"/>
                  </a:lnTo>
                  <a:lnTo>
                    <a:pt x="89566" y="830279"/>
                  </a:lnTo>
                  <a:lnTo>
                    <a:pt x="85099" y="875632"/>
                  </a:lnTo>
                  <a:lnTo>
                    <a:pt x="80633" y="921566"/>
                  </a:lnTo>
                  <a:lnTo>
                    <a:pt x="76167" y="968079"/>
                  </a:lnTo>
                  <a:lnTo>
                    <a:pt x="71701" y="1015172"/>
                  </a:lnTo>
                  <a:lnTo>
                    <a:pt x="67236" y="1062846"/>
                  </a:lnTo>
                  <a:lnTo>
                    <a:pt x="62770" y="1111098"/>
                  </a:lnTo>
                  <a:lnTo>
                    <a:pt x="58305" y="1159931"/>
                  </a:lnTo>
                  <a:lnTo>
                    <a:pt x="53900" y="1209209"/>
                  </a:lnTo>
                  <a:lnTo>
                    <a:pt x="49616" y="1258799"/>
                  </a:lnTo>
                  <a:lnTo>
                    <a:pt x="45452" y="1308698"/>
                  </a:lnTo>
                  <a:lnTo>
                    <a:pt x="41408" y="1358909"/>
                  </a:lnTo>
                  <a:lnTo>
                    <a:pt x="37485" y="1409431"/>
                  </a:lnTo>
                  <a:lnTo>
                    <a:pt x="33683" y="1460264"/>
                  </a:lnTo>
                  <a:lnTo>
                    <a:pt x="30001" y="1511407"/>
                  </a:lnTo>
                  <a:lnTo>
                    <a:pt x="26480" y="1562345"/>
                  </a:lnTo>
                  <a:lnTo>
                    <a:pt x="23161" y="1612560"/>
                  </a:lnTo>
                  <a:lnTo>
                    <a:pt x="20043" y="1662054"/>
                  </a:lnTo>
                  <a:lnTo>
                    <a:pt x="17128" y="1710825"/>
                  </a:lnTo>
                  <a:lnTo>
                    <a:pt x="14413" y="1758873"/>
                  </a:lnTo>
                  <a:lnTo>
                    <a:pt x="11901" y="1806200"/>
                  </a:lnTo>
                  <a:lnTo>
                    <a:pt x="9590" y="1852805"/>
                  </a:lnTo>
                  <a:lnTo>
                    <a:pt x="7191" y="1905864"/>
                  </a:lnTo>
                  <a:lnTo>
                    <a:pt x="5151" y="1957140"/>
                  </a:lnTo>
                  <a:lnTo>
                    <a:pt x="3470" y="2006633"/>
                  </a:lnTo>
                  <a:lnTo>
                    <a:pt x="2148" y="2054343"/>
                  </a:lnTo>
                  <a:lnTo>
                    <a:pt x="1185" y="2100270"/>
                  </a:lnTo>
                  <a:lnTo>
                    <a:pt x="580" y="2144414"/>
                  </a:lnTo>
                  <a:lnTo>
                    <a:pt x="116" y="2207227"/>
                  </a:lnTo>
                  <a:lnTo>
                    <a:pt x="0" y="2265909"/>
                  </a:lnTo>
                  <a:lnTo>
                    <a:pt x="231" y="2320459"/>
                  </a:lnTo>
                  <a:lnTo>
                    <a:pt x="810" y="2370877"/>
                  </a:lnTo>
                  <a:lnTo>
                    <a:pt x="2361" y="2428351"/>
                  </a:lnTo>
                  <a:lnTo>
                    <a:pt x="5163" y="2481583"/>
                  </a:lnTo>
                  <a:lnTo>
                    <a:pt x="9213" y="2530572"/>
                  </a:lnTo>
                  <a:lnTo>
                    <a:pt x="14512" y="2575318"/>
                  </a:lnTo>
                  <a:lnTo>
                    <a:pt x="21060" y="2615822"/>
                  </a:lnTo>
                </a:path>
                <a:path extrusionOk="0" h="2616200" w="1756409">
                  <a:moveTo>
                    <a:pt x="181936" y="115514"/>
                  </a:moveTo>
                  <a:lnTo>
                    <a:pt x="213929" y="93105"/>
                  </a:lnTo>
                  <a:lnTo>
                    <a:pt x="265001" y="87444"/>
                  </a:lnTo>
                  <a:lnTo>
                    <a:pt x="286231" y="85788"/>
                  </a:lnTo>
                  <a:lnTo>
                    <a:pt x="313541" y="83637"/>
                  </a:lnTo>
                  <a:lnTo>
                    <a:pt x="386395" y="77846"/>
                  </a:lnTo>
                  <a:lnTo>
                    <a:pt x="432224" y="73912"/>
                  </a:lnTo>
                  <a:lnTo>
                    <a:pt x="484704" y="68892"/>
                  </a:lnTo>
                  <a:lnTo>
                    <a:pt x="543836" y="62786"/>
                  </a:lnTo>
                  <a:lnTo>
                    <a:pt x="609619" y="55594"/>
                  </a:lnTo>
                  <a:lnTo>
                    <a:pt x="656561" y="50445"/>
                  </a:lnTo>
                  <a:lnTo>
                    <a:pt x="705238" y="45311"/>
                  </a:lnTo>
                  <a:lnTo>
                    <a:pt x="755652" y="40191"/>
                  </a:lnTo>
                  <a:lnTo>
                    <a:pt x="807802" y="35086"/>
                  </a:lnTo>
                  <a:lnTo>
                    <a:pt x="861687" y="29996"/>
                  </a:lnTo>
                  <a:lnTo>
                    <a:pt x="917308" y="24921"/>
                  </a:lnTo>
                  <a:lnTo>
                    <a:pt x="965570" y="20767"/>
                  </a:lnTo>
                  <a:lnTo>
                    <a:pt x="1013514" y="16994"/>
                  </a:lnTo>
                  <a:lnTo>
                    <a:pt x="1061138" y="13601"/>
                  </a:lnTo>
                  <a:lnTo>
                    <a:pt x="1108444" y="10589"/>
                  </a:lnTo>
                  <a:lnTo>
                    <a:pt x="1155432" y="7957"/>
                  </a:lnTo>
                  <a:lnTo>
                    <a:pt x="1202101" y="5705"/>
                  </a:lnTo>
                  <a:lnTo>
                    <a:pt x="1248452" y="3834"/>
                  </a:lnTo>
                  <a:lnTo>
                    <a:pt x="1311231" y="1839"/>
                  </a:lnTo>
                  <a:lnTo>
                    <a:pt x="1370230" y="561"/>
                  </a:lnTo>
                  <a:lnTo>
                    <a:pt x="1425449" y="0"/>
                  </a:lnTo>
                  <a:lnTo>
                    <a:pt x="1476890" y="155"/>
                  </a:lnTo>
                  <a:lnTo>
                    <a:pt x="1524553" y="1027"/>
                  </a:lnTo>
                  <a:lnTo>
                    <a:pt x="1591031" y="4801"/>
                  </a:lnTo>
                  <a:lnTo>
                    <a:pt x="1647419" y="12276"/>
                  </a:lnTo>
                  <a:lnTo>
                    <a:pt x="1693717" y="23452"/>
                  </a:lnTo>
                  <a:lnTo>
                    <a:pt x="1729927" y="38329"/>
                  </a:lnTo>
                  <a:lnTo>
                    <a:pt x="1756048" y="56907"/>
                  </a:lnTo>
                </a:path>
                <a:path extrusionOk="0" h="2616200" w="1756409">
                  <a:moveTo>
                    <a:pt x="429178" y="502381"/>
                  </a:moveTo>
                  <a:lnTo>
                    <a:pt x="429178" y="502381"/>
                  </a:lnTo>
                  <a:lnTo>
                    <a:pt x="429178" y="434484"/>
                  </a:lnTo>
                  <a:lnTo>
                    <a:pt x="428984" y="435422"/>
                  </a:lnTo>
                  <a:lnTo>
                    <a:pt x="428672" y="437817"/>
                  </a:lnTo>
                  <a:lnTo>
                    <a:pt x="427943" y="443454"/>
                  </a:lnTo>
                  <a:lnTo>
                    <a:pt x="426796" y="452333"/>
                  </a:lnTo>
                  <a:lnTo>
                    <a:pt x="425229" y="464455"/>
                  </a:lnTo>
                  <a:lnTo>
                    <a:pt x="423469" y="478262"/>
                  </a:lnTo>
                  <a:lnTo>
                    <a:pt x="418336" y="520461"/>
                  </a:lnTo>
                  <a:lnTo>
                    <a:pt x="414239" y="560782"/>
                  </a:lnTo>
                  <a:lnTo>
                    <a:pt x="411479" y="601874"/>
                  </a:lnTo>
                  <a:lnTo>
                    <a:pt x="410827" y="620757"/>
                  </a:lnTo>
                  <a:lnTo>
                    <a:pt x="410716" y="624265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6" name="Google Shape;966;p9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165720" y="2437111"/>
              <a:ext cx="124227" cy="1927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7" name="Google Shape;967;p91"/>
            <p:cNvSpPr/>
            <p:nvPr/>
          </p:nvSpPr>
          <p:spPr>
            <a:xfrm>
              <a:off x="7061822" y="2867464"/>
              <a:ext cx="22860" cy="162560"/>
            </a:xfrm>
            <a:custGeom>
              <a:rect b="b" l="l" r="r" t="t"/>
              <a:pathLst>
                <a:path extrusionOk="0" h="162560" w="22859">
                  <a:moveTo>
                    <a:pt x="22492" y="0"/>
                  </a:moveTo>
                  <a:lnTo>
                    <a:pt x="19915" y="0"/>
                  </a:lnTo>
                  <a:lnTo>
                    <a:pt x="18059" y="2152"/>
                  </a:lnTo>
                  <a:lnTo>
                    <a:pt x="7024" y="60730"/>
                  </a:lnTo>
                  <a:lnTo>
                    <a:pt x="0" y="124429"/>
                  </a:lnTo>
                  <a:lnTo>
                    <a:pt x="1039" y="146638"/>
                  </a:lnTo>
                  <a:lnTo>
                    <a:pt x="5112" y="162420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8" name="Google Shape;968;p9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144865" y="2888186"/>
              <a:ext cx="79040" cy="180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9" name="Google Shape;969;p91"/>
            <p:cNvSpPr/>
            <p:nvPr/>
          </p:nvSpPr>
          <p:spPr>
            <a:xfrm>
              <a:off x="7051306" y="3359919"/>
              <a:ext cx="34290" cy="193675"/>
            </a:xfrm>
            <a:custGeom>
              <a:rect b="b" l="l" r="r" t="t"/>
              <a:pathLst>
                <a:path extrusionOk="0" h="193675" w="34290">
                  <a:moveTo>
                    <a:pt x="33985" y="0"/>
                  </a:moveTo>
                  <a:lnTo>
                    <a:pt x="20736" y="45840"/>
                  </a:lnTo>
                  <a:lnTo>
                    <a:pt x="17342" y="71491"/>
                  </a:lnTo>
                  <a:lnTo>
                    <a:pt x="15462" y="85056"/>
                  </a:lnTo>
                  <a:lnTo>
                    <a:pt x="13438" y="98855"/>
                  </a:lnTo>
                  <a:lnTo>
                    <a:pt x="11270" y="112888"/>
                  </a:lnTo>
                  <a:lnTo>
                    <a:pt x="8029" y="133965"/>
                  </a:lnTo>
                  <a:lnTo>
                    <a:pt x="5071" y="154439"/>
                  </a:lnTo>
                  <a:lnTo>
                    <a:pt x="2395" y="174310"/>
                  </a:lnTo>
                  <a:lnTo>
                    <a:pt x="0" y="193577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0" name="Google Shape;970;p9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161000" y="3388708"/>
              <a:ext cx="88295" cy="138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91"/>
            <p:cNvSpPr/>
            <p:nvPr/>
          </p:nvSpPr>
          <p:spPr>
            <a:xfrm>
              <a:off x="7035671" y="2338329"/>
              <a:ext cx="648335" cy="1099820"/>
            </a:xfrm>
            <a:custGeom>
              <a:rect b="b" l="l" r="r" t="t"/>
              <a:pathLst>
                <a:path extrusionOk="0" h="1099820" w="648334">
                  <a:moveTo>
                    <a:pt x="303975" y="12538"/>
                  </a:moveTo>
                  <a:lnTo>
                    <a:pt x="305118" y="5523"/>
                  </a:lnTo>
                  <a:lnTo>
                    <a:pt x="305762" y="1580"/>
                  </a:lnTo>
                  <a:lnTo>
                    <a:pt x="305908" y="709"/>
                  </a:lnTo>
                  <a:lnTo>
                    <a:pt x="306005" y="97"/>
                  </a:lnTo>
                  <a:lnTo>
                    <a:pt x="280339" y="50092"/>
                  </a:lnTo>
                  <a:lnTo>
                    <a:pt x="255067" y="105365"/>
                  </a:lnTo>
                  <a:lnTo>
                    <a:pt x="238258" y="143239"/>
                  </a:lnTo>
                  <a:lnTo>
                    <a:pt x="218666" y="187939"/>
                  </a:lnTo>
                  <a:lnTo>
                    <a:pt x="197762" y="236191"/>
                  </a:lnTo>
                  <a:lnTo>
                    <a:pt x="177010" y="284722"/>
                  </a:lnTo>
                  <a:lnTo>
                    <a:pt x="156412" y="333532"/>
                  </a:lnTo>
                  <a:lnTo>
                    <a:pt x="135968" y="382621"/>
                  </a:lnTo>
                  <a:lnTo>
                    <a:pt x="116211" y="431958"/>
                  </a:lnTo>
                  <a:lnTo>
                    <a:pt x="97757" y="481327"/>
                  </a:lnTo>
                  <a:lnTo>
                    <a:pt x="80606" y="530729"/>
                  </a:lnTo>
                  <a:lnTo>
                    <a:pt x="64758" y="580163"/>
                  </a:lnTo>
                  <a:lnTo>
                    <a:pt x="50212" y="629629"/>
                  </a:lnTo>
                  <a:lnTo>
                    <a:pt x="36970" y="679127"/>
                  </a:lnTo>
                </a:path>
                <a:path extrusionOk="0" h="1099820" w="648334">
                  <a:moveTo>
                    <a:pt x="276211" y="510616"/>
                  </a:moveTo>
                  <a:lnTo>
                    <a:pt x="247634" y="553848"/>
                  </a:lnTo>
                  <a:lnTo>
                    <a:pt x="217135" y="612147"/>
                  </a:lnTo>
                  <a:lnTo>
                    <a:pt x="200787" y="646014"/>
                  </a:lnTo>
                  <a:lnTo>
                    <a:pt x="183208" y="681786"/>
                  </a:lnTo>
                  <a:lnTo>
                    <a:pt x="164396" y="719462"/>
                  </a:lnTo>
                  <a:lnTo>
                    <a:pt x="144350" y="759041"/>
                  </a:lnTo>
                  <a:lnTo>
                    <a:pt x="126607" y="795021"/>
                  </a:lnTo>
                  <a:lnTo>
                    <a:pt x="107904" y="835221"/>
                  </a:lnTo>
                  <a:lnTo>
                    <a:pt x="88242" y="879642"/>
                  </a:lnTo>
                  <a:lnTo>
                    <a:pt x="67620" y="928284"/>
                  </a:lnTo>
                  <a:lnTo>
                    <a:pt x="46039" y="981146"/>
                  </a:lnTo>
                  <a:lnTo>
                    <a:pt x="23499" y="1038228"/>
                  </a:lnTo>
                  <a:lnTo>
                    <a:pt x="0" y="1099531"/>
                  </a:lnTo>
                </a:path>
                <a:path extrusionOk="0" h="1099820" w="648334">
                  <a:moveTo>
                    <a:pt x="547559" y="368961"/>
                  </a:moveTo>
                  <a:lnTo>
                    <a:pt x="587580" y="343357"/>
                  </a:lnTo>
                  <a:lnTo>
                    <a:pt x="620891" y="303526"/>
                  </a:lnTo>
                  <a:lnTo>
                    <a:pt x="643332" y="263468"/>
                  </a:lnTo>
                  <a:lnTo>
                    <a:pt x="648002" y="242259"/>
                  </a:lnTo>
                  <a:lnTo>
                    <a:pt x="645779" y="235358"/>
                  </a:lnTo>
                  <a:lnTo>
                    <a:pt x="640296" y="231237"/>
                  </a:lnTo>
                  <a:lnTo>
                    <a:pt x="631552" y="229896"/>
                  </a:lnTo>
                  <a:lnTo>
                    <a:pt x="620205" y="231701"/>
                  </a:lnTo>
                  <a:lnTo>
                    <a:pt x="574506" y="258190"/>
                  </a:lnTo>
                  <a:lnTo>
                    <a:pt x="540820" y="289292"/>
                  </a:lnTo>
                  <a:lnTo>
                    <a:pt x="512355" y="326206"/>
                  </a:lnTo>
                  <a:lnTo>
                    <a:pt x="494577" y="361756"/>
                  </a:lnTo>
                  <a:lnTo>
                    <a:pt x="491747" y="376329"/>
                  </a:lnTo>
                  <a:lnTo>
                    <a:pt x="492958" y="388768"/>
                  </a:lnTo>
                  <a:lnTo>
                    <a:pt x="523410" y="416578"/>
                  </a:lnTo>
                  <a:lnTo>
                    <a:pt x="566706" y="424900"/>
                  </a:lnTo>
                  <a:lnTo>
                    <a:pt x="575378" y="427125"/>
                  </a:lnTo>
                  <a:lnTo>
                    <a:pt x="582110" y="430543"/>
                  </a:lnTo>
                  <a:lnTo>
                    <a:pt x="586899" y="435155"/>
                  </a:lnTo>
                  <a:lnTo>
                    <a:pt x="589746" y="440960"/>
                  </a:lnTo>
                  <a:lnTo>
                    <a:pt x="590602" y="448090"/>
                  </a:lnTo>
                  <a:lnTo>
                    <a:pt x="589419" y="456675"/>
                  </a:lnTo>
                  <a:lnTo>
                    <a:pt x="568144" y="502418"/>
                  </a:lnTo>
                  <a:lnTo>
                    <a:pt x="554881" y="526137"/>
                  </a:lnTo>
                  <a:lnTo>
                    <a:pt x="548872" y="536988"/>
                  </a:lnTo>
                  <a:lnTo>
                    <a:pt x="544353" y="546065"/>
                  </a:lnTo>
                  <a:lnTo>
                    <a:pt x="541323" y="553368"/>
                  </a:lnTo>
                  <a:lnTo>
                    <a:pt x="539780" y="558897"/>
                  </a:lnTo>
                  <a:lnTo>
                    <a:pt x="538713" y="565087"/>
                  </a:lnTo>
                  <a:lnTo>
                    <a:pt x="542835" y="566412"/>
                  </a:lnTo>
                  <a:lnTo>
                    <a:pt x="552145" y="562872"/>
                  </a:lnTo>
                  <a:lnTo>
                    <a:pt x="563633" y="556072"/>
                  </a:lnTo>
                  <a:lnTo>
                    <a:pt x="578034" y="543303"/>
                  </a:lnTo>
                  <a:lnTo>
                    <a:pt x="595346" y="524566"/>
                  </a:lnTo>
                  <a:lnTo>
                    <a:pt x="615571" y="499860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2" name="Google Shape;972;p9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671928" y="2702441"/>
              <a:ext cx="434263" cy="1617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92"/>
          <p:cNvSpPr txBox="1"/>
          <p:nvPr>
            <p:ph type="title"/>
          </p:nvPr>
        </p:nvSpPr>
        <p:spPr>
          <a:xfrm>
            <a:off x="384725" y="350973"/>
            <a:ext cx="2948305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Predict the output</a:t>
            </a:r>
            <a:endParaRPr sz="2500"/>
          </a:p>
        </p:txBody>
      </p:sp>
      <p:sp>
        <p:nvSpPr>
          <p:cNvPr id="978" name="Google Shape;978;p92"/>
          <p:cNvSpPr txBox="1"/>
          <p:nvPr/>
        </p:nvSpPr>
        <p:spPr>
          <a:xfrm>
            <a:off x="384725" y="977115"/>
            <a:ext cx="7482205" cy="183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46189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psvm(String[] args) {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4614545" rtl="0" algn="ctr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while ( 'a' &lt; 'b' )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System.out.println(“malayalam is a palindrome”);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979" name="Google Shape;979;p92"/>
          <p:cNvGrpSpPr/>
          <p:nvPr/>
        </p:nvGrpSpPr>
        <p:grpSpPr>
          <a:xfrm>
            <a:off x="727201" y="619885"/>
            <a:ext cx="7322820" cy="1755978"/>
            <a:chOff x="727201" y="619885"/>
            <a:chExt cx="7322820" cy="1755978"/>
          </a:xfrm>
        </p:grpSpPr>
        <p:sp>
          <p:nvSpPr>
            <p:cNvPr id="980" name="Google Shape;980;p92"/>
            <p:cNvSpPr/>
            <p:nvPr/>
          </p:nvSpPr>
          <p:spPr>
            <a:xfrm>
              <a:off x="727201" y="800428"/>
              <a:ext cx="7322820" cy="1575435"/>
            </a:xfrm>
            <a:custGeom>
              <a:rect b="b" l="l" r="r" t="t"/>
              <a:pathLst>
                <a:path extrusionOk="0" h="1575435" w="7322820">
                  <a:moveTo>
                    <a:pt x="0" y="616746"/>
                  </a:moveTo>
                  <a:lnTo>
                    <a:pt x="7322262" y="616746"/>
                  </a:lnTo>
                  <a:lnTo>
                    <a:pt x="7322262" y="1575334"/>
                  </a:lnTo>
                  <a:lnTo>
                    <a:pt x="0" y="1575334"/>
                  </a:lnTo>
                  <a:lnTo>
                    <a:pt x="0" y="616746"/>
                  </a:lnTo>
                </a:path>
                <a:path extrusionOk="0" h="1575435" w="7322820">
                  <a:moveTo>
                    <a:pt x="2127547" y="781630"/>
                  </a:moveTo>
                  <a:lnTo>
                    <a:pt x="2119860" y="780251"/>
                  </a:lnTo>
                  <a:lnTo>
                    <a:pt x="2117715" y="781419"/>
                  </a:lnTo>
                  <a:lnTo>
                    <a:pt x="2121114" y="785132"/>
                  </a:lnTo>
                  <a:lnTo>
                    <a:pt x="2123593" y="787840"/>
                  </a:lnTo>
                  <a:lnTo>
                    <a:pt x="2160832" y="798215"/>
                  </a:lnTo>
                  <a:lnTo>
                    <a:pt x="2176681" y="798994"/>
                  </a:lnTo>
                  <a:lnTo>
                    <a:pt x="2186019" y="798845"/>
                  </a:lnTo>
                  <a:lnTo>
                    <a:pt x="2234783" y="790884"/>
                  </a:lnTo>
                  <a:lnTo>
                    <a:pt x="2283077" y="773129"/>
                  </a:lnTo>
                  <a:lnTo>
                    <a:pt x="2319321" y="754692"/>
                  </a:lnTo>
                  <a:lnTo>
                    <a:pt x="2357042" y="730972"/>
                  </a:lnTo>
                  <a:lnTo>
                    <a:pt x="2397146" y="701869"/>
                  </a:lnTo>
                  <a:lnTo>
                    <a:pt x="2440536" y="667286"/>
                  </a:lnTo>
                  <a:lnTo>
                    <a:pt x="2464825" y="647645"/>
                  </a:lnTo>
                  <a:lnTo>
                    <a:pt x="2524032" y="602488"/>
                  </a:lnTo>
                  <a:lnTo>
                    <a:pt x="2558951" y="576971"/>
                  </a:lnTo>
                  <a:lnTo>
                    <a:pt x="2596835" y="550303"/>
                  </a:lnTo>
                  <a:lnTo>
                    <a:pt x="2637106" y="523292"/>
                  </a:lnTo>
                  <a:lnTo>
                    <a:pt x="2679764" y="495938"/>
                  </a:lnTo>
                  <a:lnTo>
                    <a:pt x="2724809" y="468241"/>
                  </a:lnTo>
                  <a:lnTo>
                    <a:pt x="2771394" y="440573"/>
                  </a:lnTo>
                  <a:lnTo>
                    <a:pt x="2818674" y="413308"/>
                  </a:lnTo>
                  <a:lnTo>
                    <a:pt x="2866647" y="386444"/>
                  </a:lnTo>
                  <a:lnTo>
                    <a:pt x="2915314" y="359983"/>
                  </a:lnTo>
                  <a:lnTo>
                    <a:pt x="2964261" y="333900"/>
                  </a:lnTo>
                  <a:lnTo>
                    <a:pt x="3013074" y="308175"/>
                  </a:lnTo>
                  <a:lnTo>
                    <a:pt x="3061751" y="282805"/>
                  </a:lnTo>
                  <a:lnTo>
                    <a:pt x="3110294" y="257792"/>
                  </a:lnTo>
                  <a:lnTo>
                    <a:pt x="3157421" y="233496"/>
                  </a:lnTo>
                  <a:lnTo>
                    <a:pt x="3201850" y="210278"/>
                  </a:lnTo>
                  <a:lnTo>
                    <a:pt x="3243581" y="188137"/>
                  </a:lnTo>
                  <a:lnTo>
                    <a:pt x="3282615" y="167073"/>
                  </a:lnTo>
                  <a:lnTo>
                    <a:pt x="3318097" y="147398"/>
                  </a:lnTo>
                  <a:lnTo>
                    <a:pt x="3375844" y="113149"/>
                  </a:lnTo>
                  <a:lnTo>
                    <a:pt x="3416074" y="85773"/>
                  </a:lnTo>
                  <a:lnTo>
                    <a:pt x="3444818" y="58434"/>
                  </a:lnTo>
                  <a:lnTo>
                    <a:pt x="3452503" y="34390"/>
                  </a:lnTo>
                  <a:lnTo>
                    <a:pt x="3453096" y="30878"/>
                  </a:lnTo>
                  <a:lnTo>
                    <a:pt x="3453842" y="28392"/>
                  </a:lnTo>
                  <a:lnTo>
                    <a:pt x="3454589" y="25906"/>
                  </a:lnTo>
                  <a:lnTo>
                    <a:pt x="3453204" y="23628"/>
                  </a:lnTo>
                  <a:lnTo>
                    <a:pt x="3449688" y="21558"/>
                  </a:lnTo>
                  <a:lnTo>
                    <a:pt x="3446171" y="19488"/>
                  </a:lnTo>
                  <a:lnTo>
                    <a:pt x="3441933" y="18643"/>
                  </a:lnTo>
                  <a:lnTo>
                    <a:pt x="3436971" y="19024"/>
                  </a:lnTo>
                  <a:lnTo>
                    <a:pt x="3432009" y="19405"/>
                  </a:lnTo>
                  <a:lnTo>
                    <a:pt x="3427371" y="21086"/>
                  </a:lnTo>
                  <a:lnTo>
                    <a:pt x="3423056" y="24069"/>
                  </a:lnTo>
                  <a:lnTo>
                    <a:pt x="3418741" y="27051"/>
                  </a:lnTo>
                  <a:lnTo>
                    <a:pt x="3414598" y="30325"/>
                  </a:lnTo>
                  <a:lnTo>
                    <a:pt x="3410629" y="33892"/>
                  </a:lnTo>
                  <a:lnTo>
                    <a:pt x="3406660" y="37459"/>
                  </a:lnTo>
                  <a:lnTo>
                    <a:pt x="3403677" y="40477"/>
                  </a:lnTo>
                  <a:lnTo>
                    <a:pt x="3401683" y="42944"/>
                  </a:lnTo>
                  <a:lnTo>
                    <a:pt x="3399689" y="45411"/>
                  </a:lnTo>
                  <a:lnTo>
                    <a:pt x="3399620" y="46907"/>
                  </a:lnTo>
                  <a:lnTo>
                    <a:pt x="3401477" y="47430"/>
                  </a:lnTo>
                  <a:lnTo>
                    <a:pt x="3403334" y="47953"/>
                  </a:lnTo>
                  <a:lnTo>
                    <a:pt x="3407056" y="45510"/>
                  </a:lnTo>
                  <a:lnTo>
                    <a:pt x="3412641" y="40101"/>
                  </a:lnTo>
                  <a:lnTo>
                    <a:pt x="3417426" y="36128"/>
                  </a:lnTo>
                  <a:lnTo>
                    <a:pt x="3423402" y="32326"/>
                  </a:lnTo>
                  <a:lnTo>
                    <a:pt x="3430570" y="28692"/>
                  </a:lnTo>
                  <a:lnTo>
                    <a:pt x="3438929" y="25228"/>
                  </a:lnTo>
                  <a:lnTo>
                    <a:pt x="3448209" y="21581"/>
                  </a:lnTo>
                  <a:lnTo>
                    <a:pt x="3458140" y="17399"/>
                  </a:lnTo>
                  <a:lnTo>
                    <a:pt x="3468721" y="12682"/>
                  </a:lnTo>
                  <a:lnTo>
                    <a:pt x="3479954" y="7430"/>
                  </a:lnTo>
                  <a:lnTo>
                    <a:pt x="3490084" y="2925"/>
                  </a:lnTo>
                  <a:lnTo>
                    <a:pt x="3497358" y="448"/>
                  </a:lnTo>
                  <a:lnTo>
                    <a:pt x="3501774" y="0"/>
                  </a:lnTo>
                  <a:lnTo>
                    <a:pt x="3503334" y="1579"/>
                  </a:lnTo>
                  <a:lnTo>
                    <a:pt x="3503510" y="5037"/>
                  </a:lnTo>
                  <a:lnTo>
                    <a:pt x="3502393" y="10953"/>
                  </a:lnTo>
                  <a:lnTo>
                    <a:pt x="3499982" y="19327"/>
                  </a:lnTo>
                  <a:lnTo>
                    <a:pt x="3495813" y="32223"/>
                  </a:lnTo>
                  <a:lnTo>
                    <a:pt x="3488483" y="52911"/>
                  </a:lnTo>
                  <a:lnTo>
                    <a:pt x="3477993" y="81391"/>
                  </a:lnTo>
                  <a:lnTo>
                    <a:pt x="3464344" y="117663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81" name="Google Shape;981;p9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3309" y="619885"/>
              <a:ext cx="98351" cy="2389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2" name="Google Shape;982;p9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07415" y="652050"/>
              <a:ext cx="152447" cy="199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3" name="Google Shape;983;p9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68764" y="694759"/>
              <a:ext cx="140071" cy="119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4" name="Google Shape;984;p9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307963" y="623916"/>
              <a:ext cx="124374" cy="219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5" name="Google Shape;985;p9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478485" y="640721"/>
              <a:ext cx="116217" cy="2112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3"/>
          <p:cNvSpPr txBox="1"/>
          <p:nvPr>
            <p:ph type="title"/>
          </p:nvPr>
        </p:nvSpPr>
        <p:spPr>
          <a:xfrm>
            <a:off x="384725" y="350973"/>
            <a:ext cx="374142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HW : Predict the output</a:t>
            </a:r>
            <a:endParaRPr sz="2500"/>
          </a:p>
        </p:txBody>
      </p:sp>
      <p:sp>
        <p:nvSpPr>
          <p:cNvPr id="991" name="Google Shape;991;p93"/>
          <p:cNvSpPr txBox="1"/>
          <p:nvPr/>
        </p:nvSpPr>
        <p:spPr>
          <a:xfrm>
            <a:off x="384725" y="836450"/>
            <a:ext cx="4221480" cy="3780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265" marR="1960879" rtl="0" algn="l">
              <a:lnSpc>
                <a:spcPct val="14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psvm(String[] args ) { int x = 4, y = 0; while ( x &gt;= 0 ) {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2790825" rtl="0" algn="l">
              <a:lnSpc>
                <a:spcPct val="144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x-- ; y++ ;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if ( x == y )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continue ;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else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System.out.println(x+” “+y);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265" marR="0" rtl="0" algn="l">
              <a:lnSpc>
                <a:spcPct val="100000"/>
              </a:lnSpc>
              <a:spcBef>
                <a:spcPts val="83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15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7"/>
          <p:cNvSpPr txBox="1"/>
          <p:nvPr>
            <p:ph type="title"/>
          </p:nvPr>
        </p:nvSpPr>
        <p:spPr>
          <a:xfrm>
            <a:off x="384725" y="352847"/>
            <a:ext cx="298704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Chapter	</a:t>
            </a:r>
            <a:r>
              <a:rPr lang="en-US" sz="2500"/>
              <a:t>3 : LOOPS</a:t>
            </a:r>
            <a:endParaRPr sz="2500"/>
          </a:p>
        </p:txBody>
      </p:sp>
      <p:sp>
        <p:nvSpPr>
          <p:cNvPr id="57" name="Google Shape;57;p67"/>
          <p:cNvSpPr txBox="1"/>
          <p:nvPr/>
        </p:nvSpPr>
        <p:spPr>
          <a:xfrm>
            <a:off x="351350" y="1022808"/>
            <a:ext cx="3615054" cy="1602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422275" lvl="0" marL="5029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For Loop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0533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Break and Continue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76250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While and Do While Loop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90219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Questions using Operators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86408" lvl="0" marL="502919" marR="0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EEEEEE"/>
              </a:buClr>
              <a:buSzPts val="1800"/>
              <a:buFont typeface="Lucida Sans"/>
              <a:buAutoNum type="arabicParenR"/>
            </a:pPr>
            <a:r>
              <a:rPr b="0" i="0" lang="en-US" sz="1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Pattern Printing Problems</a:t>
            </a:r>
            <a:endParaRPr b="0" i="0" sz="1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4"/>
          <p:cNvSpPr txBox="1"/>
          <p:nvPr>
            <p:ph type="title"/>
          </p:nvPr>
        </p:nvSpPr>
        <p:spPr>
          <a:xfrm>
            <a:off x="2201175" y="1207258"/>
            <a:ext cx="3978275" cy="1704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8763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50">
                <a:solidFill>
                  <a:srgbClr val="00EBEB"/>
                </a:solidFill>
                <a:latin typeface="Arial Black"/>
                <a:ea typeface="Arial Black"/>
                <a:cs typeface="Arial Black"/>
                <a:sym typeface="Arial Black"/>
              </a:rPr>
              <a:t>Questions using Operators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264477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400"/>
              <a:buNone/>
            </a:pPr>
            <a:r>
              <a:rPr lang="en-US" sz="3650">
                <a:latin typeface="Arial Black"/>
                <a:ea typeface="Arial Black"/>
                <a:cs typeface="Arial Black"/>
                <a:sym typeface="Arial Black"/>
              </a:rPr>
              <a:t>+ - * /</a:t>
            </a:r>
            <a:endParaRPr sz="365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997" name="Google Shape;997;p94"/>
          <p:cNvGrpSpPr/>
          <p:nvPr/>
        </p:nvGrpSpPr>
        <p:grpSpPr>
          <a:xfrm>
            <a:off x="6412923" y="2421702"/>
            <a:ext cx="228673" cy="384888"/>
            <a:chOff x="6412923" y="2421702"/>
            <a:chExt cx="228673" cy="384888"/>
          </a:xfrm>
        </p:grpSpPr>
        <p:pic>
          <p:nvPicPr>
            <p:cNvPr id="998" name="Google Shape;998;p9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30774" y="2421702"/>
              <a:ext cx="73216" cy="1246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94"/>
            <p:cNvSpPr/>
            <p:nvPr/>
          </p:nvSpPr>
          <p:spPr>
            <a:xfrm>
              <a:off x="6412923" y="2490995"/>
              <a:ext cx="212725" cy="315595"/>
            </a:xfrm>
            <a:custGeom>
              <a:rect b="b" l="l" r="r" t="t"/>
              <a:pathLst>
                <a:path extrusionOk="0" h="315594" w="212725">
                  <a:moveTo>
                    <a:pt x="206347" y="16653"/>
                  </a:moveTo>
                  <a:lnTo>
                    <a:pt x="209824" y="6760"/>
                  </a:lnTo>
                  <a:lnTo>
                    <a:pt x="211707" y="1401"/>
                  </a:lnTo>
                  <a:lnTo>
                    <a:pt x="211996" y="579"/>
                  </a:lnTo>
                  <a:lnTo>
                    <a:pt x="212199" y="0"/>
                  </a:lnTo>
                  <a:lnTo>
                    <a:pt x="212050" y="33"/>
                  </a:lnTo>
                  <a:lnTo>
                    <a:pt x="211550" y="679"/>
                  </a:lnTo>
                  <a:lnTo>
                    <a:pt x="211050" y="1325"/>
                  </a:lnTo>
                  <a:lnTo>
                    <a:pt x="208608" y="4478"/>
                  </a:lnTo>
                  <a:lnTo>
                    <a:pt x="183628" y="35929"/>
                  </a:lnTo>
                  <a:lnTo>
                    <a:pt x="158203" y="67395"/>
                  </a:lnTo>
                  <a:lnTo>
                    <a:pt x="142499" y="86880"/>
                  </a:lnTo>
                  <a:lnTo>
                    <a:pt x="105341" y="133115"/>
                  </a:lnTo>
                  <a:lnTo>
                    <a:pt x="75948" y="172940"/>
                  </a:lnTo>
                  <a:lnTo>
                    <a:pt x="48594" y="216627"/>
                  </a:lnTo>
                  <a:lnTo>
                    <a:pt x="23277" y="264174"/>
                  </a:lnTo>
                  <a:lnTo>
                    <a:pt x="0" y="315582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0" name="Google Shape;1000;p9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553474" y="2683443"/>
              <a:ext cx="88122" cy="979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5"/>
          <p:cNvSpPr txBox="1"/>
          <p:nvPr>
            <p:ph type="title"/>
          </p:nvPr>
        </p:nvSpPr>
        <p:spPr>
          <a:xfrm>
            <a:off x="314850" y="276926"/>
            <a:ext cx="82911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	</a:t>
            </a:r>
            <a:r>
              <a:rPr lang="en-US"/>
              <a:t>: WAP to count digits of a given number.</a:t>
            </a:r>
            <a:endParaRPr/>
          </a:p>
        </p:txBody>
      </p:sp>
      <p:pic>
        <p:nvPicPr>
          <p:cNvPr id="1006" name="Google Shape;1006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835" y="1142619"/>
            <a:ext cx="160915" cy="155742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95"/>
          <p:cNvSpPr/>
          <p:nvPr/>
        </p:nvSpPr>
        <p:spPr>
          <a:xfrm>
            <a:off x="1667972" y="1154018"/>
            <a:ext cx="84455" cy="66040"/>
          </a:xfrm>
          <a:custGeom>
            <a:rect b="b" l="l" r="r" t="t"/>
            <a:pathLst>
              <a:path extrusionOk="0" h="66040" w="84455">
                <a:moveTo>
                  <a:pt x="4529" y="6967"/>
                </a:moveTo>
                <a:lnTo>
                  <a:pt x="1719" y="7529"/>
                </a:lnTo>
                <a:lnTo>
                  <a:pt x="242" y="7825"/>
                </a:lnTo>
                <a:lnTo>
                  <a:pt x="100" y="7853"/>
                </a:lnTo>
                <a:lnTo>
                  <a:pt x="358" y="7871"/>
                </a:lnTo>
                <a:lnTo>
                  <a:pt x="630" y="7862"/>
                </a:lnTo>
                <a:lnTo>
                  <a:pt x="2698" y="7798"/>
                </a:lnTo>
                <a:lnTo>
                  <a:pt x="6563" y="7676"/>
                </a:lnTo>
                <a:lnTo>
                  <a:pt x="10427" y="7556"/>
                </a:lnTo>
                <a:lnTo>
                  <a:pt x="15957" y="6718"/>
                </a:lnTo>
                <a:lnTo>
                  <a:pt x="23151" y="5163"/>
                </a:lnTo>
                <a:lnTo>
                  <a:pt x="30347" y="3609"/>
                </a:lnTo>
                <a:lnTo>
                  <a:pt x="37234" y="2361"/>
                </a:lnTo>
                <a:lnTo>
                  <a:pt x="43813" y="1420"/>
                </a:lnTo>
                <a:lnTo>
                  <a:pt x="53748" y="0"/>
                </a:lnTo>
                <a:lnTo>
                  <a:pt x="60467" y="1162"/>
                </a:lnTo>
                <a:lnTo>
                  <a:pt x="63969" y="4907"/>
                </a:lnTo>
              </a:path>
              <a:path extrusionOk="0" h="66040" w="84455">
                <a:moveTo>
                  <a:pt x="11574" y="54239"/>
                </a:moveTo>
                <a:lnTo>
                  <a:pt x="3377" y="59517"/>
                </a:lnTo>
                <a:lnTo>
                  <a:pt x="1129" y="63031"/>
                </a:lnTo>
                <a:lnTo>
                  <a:pt x="4830" y="64782"/>
                </a:lnTo>
                <a:lnTo>
                  <a:pt x="11894" y="65464"/>
                </a:lnTo>
                <a:lnTo>
                  <a:pt x="27436" y="64837"/>
                </a:lnTo>
                <a:lnTo>
                  <a:pt x="51455" y="62901"/>
                </a:lnTo>
                <a:lnTo>
                  <a:pt x="83952" y="59657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8" name="Google Shape;1008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4587" y="1043427"/>
            <a:ext cx="144438" cy="192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95"/>
          <p:cNvSpPr/>
          <p:nvPr/>
        </p:nvSpPr>
        <p:spPr>
          <a:xfrm>
            <a:off x="2359981" y="1025341"/>
            <a:ext cx="9525" cy="185420"/>
          </a:xfrm>
          <a:custGeom>
            <a:rect b="b" l="l" r="r" t="t"/>
            <a:pathLst>
              <a:path extrusionOk="0" h="185419" w="9525">
                <a:moveTo>
                  <a:pt x="1641" y="36940"/>
                </a:moveTo>
                <a:lnTo>
                  <a:pt x="47" y="0"/>
                </a:lnTo>
                <a:lnTo>
                  <a:pt x="33" y="649"/>
                </a:lnTo>
                <a:lnTo>
                  <a:pt x="31" y="1433"/>
                </a:lnTo>
                <a:lnTo>
                  <a:pt x="20" y="9122"/>
                </a:lnTo>
                <a:lnTo>
                  <a:pt x="0" y="23716"/>
                </a:lnTo>
                <a:lnTo>
                  <a:pt x="1" y="35143"/>
                </a:lnTo>
                <a:lnTo>
                  <a:pt x="219" y="75215"/>
                </a:lnTo>
                <a:lnTo>
                  <a:pt x="2668" y="124476"/>
                </a:lnTo>
                <a:lnTo>
                  <a:pt x="5453" y="153411"/>
                </a:lnTo>
                <a:lnTo>
                  <a:pt x="9278" y="185215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0" name="Google Shape;1010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8479" y="1011533"/>
            <a:ext cx="107608" cy="21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12593" y="1025517"/>
            <a:ext cx="144901" cy="206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2" name="Google Shape;1012;p95"/>
          <p:cNvGrpSpPr/>
          <p:nvPr/>
        </p:nvGrpSpPr>
        <p:grpSpPr>
          <a:xfrm>
            <a:off x="1180741" y="1805102"/>
            <a:ext cx="370764" cy="160966"/>
            <a:chOff x="1180741" y="1805102"/>
            <a:chExt cx="370764" cy="160966"/>
          </a:xfrm>
        </p:grpSpPr>
        <p:pic>
          <p:nvPicPr>
            <p:cNvPr id="1013" name="Google Shape;1013;p9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180741" y="1833953"/>
              <a:ext cx="272072" cy="1321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4" name="Google Shape;1014;p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72122" y="1805102"/>
              <a:ext cx="79383" cy="1562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5" name="Google Shape;1015;p9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29171" y="1843970"/>
            <a:ext cx="102848" cy="7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9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50164" y="1735841"/>
            <a:ext cx="118870" cy="2276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7" name="Google Shape;1017;p95"/>
          <p:cNvGrpSpPr/>
          <p:nvPr/>
        </p:nvGrpSpPr>
        <p:grpSpPr>
          <a:xfrm>
            <a:off x="501484" y="2535401"/>
            <a:ext cx="480099" cy="288659"/>
            <a:chOff x="501484" y="2535401"/>
            <a:chExt cx="480099" cy="288659"/>
          </a:xfrm>
        </p:grpSpPr>
        <p:pic>
          <p:nvPicPr>
            <p:cNvPr id="1018" name="Google Shape;1018;p9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01484" y="2537933"/>
              <a:ext cx="323378" cy="195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9" name="Google Shape;1019;p9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4677" y="2535401"/>
              <a:ext cx="136906" cy="183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0" name="Google Shape;1020;p95"/>
            <p:cNvSpPr/>
            <p:nvPr/>
          </p:nvSpPr>
          <p:spPr>
            <a:xfrm>
              <a:off x="536551" y="2750400"/>
              <a:ext cx="426084" cy="73660"/>
            </a:xfrm>
            <a:custGeom>
              <a:rect b="b" l="l" r="r" t="t"/>
              <a:pathLst>
                <a:path extrusionOk="0" h="73660" w="426084">
                  <a:moveTo>
                    <a:pt x="9554" y="39399"/>
                  </a:moveTo>
                  <a:lnTo>
                    <a:pt x="4725" y="42307"/>
                  </a:lnTo>
                  <a:lnTo>
                    <a:pt x="1785" y="44078"/>
                  </a:lnTo>
                  <a:lnTo>
                    <a:pt x="733" y="44710"/>
                  </a:lnTo>
                  <a:lnTo>
                    <a:pt x="0" y="45152"/>
                  </a:lnTo>
                  <a:lnTo>
                    <a:pt x="205" y="45397"/>
                  </a:lnTo>
                  <a:lnTo>
                    <a:pt x="1348" y="45444"/>
                  </a:lnTo>
                  <a:lnTo>
                    <a:pt x="2491" y="45492"/>
                  </a:lnTo>
                  <a:lnTo>
                    <a:pt x="5067" y="45600"/>
                  </a:lnTo>
                  <a:lnTo>
                    <a:pt x="9077" y="45767"/>
                  </a:lnTo>
                  <a:lnTo>
                    <a:pt x="13605" y="45794"/>
                  </a:lnTo>
                  <a:lnTo>
                    <a:pt x="21175" y="45625"/>
                  </a:lnTo>
                  <a:lnTo>
                    <a:pt x="62329" y="43677"/>
                  </a:lnTo>
                  <a:lnTo>
                    <a:pt x="106426" y="39483"/>
                  </a:lnTo>
                  <a:lnTo>
                    <a:pt x="162840" y="32633"/>
                  </a:lnTo>
                  <a:lnTo>
                    <a:pt x="222973" y="24447"/>
                  </a:lnTo>
                  <a:lnTo>
                    <a:pt x="283259" y="15578"/>
                  </a:lnTo>
                  <a:lnTo>
                    <a:pt x="308926" y="11810"/>
                  </a:lnTo>
                  <a:lnTo>
                    <a:pt x="349178" y="6038"/>
                  </a:lnTo>
                  <a:lnTo>
                    <a:pt x="390184" y="918"/>
                  </a:lnTo>
                  <a:lnTo>
                    <a:pt x="400168" y="0"/>
                  </a:lnTo>
                </a:path>
                <a:path extrusionOk="0" h="73660" w="426084">
                  <a:moveTo>
                    <a:pt x="65089" y="73137"/>
                  </a:moveTo>
                  <a:lnTo>
                    <a:pt x="58723" y="73039"/>
                  </a:lnTo>
                  <a:lnTo>
                    <a:pt x="54467" y="72417"/>
                  </a:lnTo>
                  <a:lnTo>
                    <a:pt x="52320" y="71271"/>
                  </a:lnTo>
                  <a:lnTo>
                    <a:pt x="50833" y="70478"/>
                  </a:lnTo>
                  <a:lnTo>
                    <a:pt x="49797" y="69925"/>
                  </a:lnTo>
                  <a:lnTo>
                    <a:pt x="49212" y="69614"/>
                  </a:lnTo>
                  <a:lnTo>
                    <a:pt x="48628" y="69302"/>
                  </a:lnTo>
                  <a:lnTo>
                    <a:pt x="52992" y="69287"/>
                  </a:lnTo>
                  <a:lnTo>
                    <a:pt x="62307" y="69568"/>
                  </a:lnTo>
                  <a:lnTo>
                    <a:pt x="70642" y="69820"/>
                  </a:lnTo>
                  <a:lnTo>
                    <a:pt x="81674" y="70154"/>
                  </a:lnTo>
                  <a:lnTo>
                    <a:pt x="95404" y="70569"/>
                  </a:lnTo>
                  <a:lnTo>
                    <a:pt x="111833" y="71066"/>
                  </a:lnTo>
                  <a:lnTo>
                    <a:pt x="130611" y="71341"/>
                  </a:lnTo>
                  <a:lnTo>
                    <a:pt x="174166" y="70314"/>
                  </a:lnTo>
                  <a:lnTo>
                    <a:pt x="224538" y="67088"/>
                  </a:lnTo>
                  <a:lnTo>
                    <a:pt x="274618" y="61070"/>
                  </a:lnTo>
                  <a:lnTo>
                    <a:pt x="334799" y="49676"/>
                  </a:lnTo>
                  <a:lnTo>
                    <a:pt x="398128" y="31996"/>
                  </a:lnTo>
                  <a:lnTo>
                    <a:pt x="425763" y="21617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95"/>
          <p:cNvSpPr/>
          <p:nvPr/>
        </p:nvSpPr>
        <p:spPr>
          <a:xfrm>
            <a:off x="1075174" y="2594119"/>
            <a:ext cx="6350" cy="13970"/>
          </a:xfrm>
          <a:custGeom>
            <a:rect b="b" l="l" r="r" t="t"/>
            <a:pathLst>
              <a:path extrusionOk="0" h="13969" w="6350">
                <a:moveTo>
                  <a:pt x="5814" y="10232"/>
                </a:moveTo>
                <a:lnTo>
                  <a:pt x="1852" y="2984"/>
                </a:lnTo>
                <a:lnTo>
                  <a:pt x="0" y="0"/>
                </a:lnTo>
                <a:lnTo>
                  <a:pt x="257" y="1278"/>
                </a:lnTo>
                <a:lnTo>
                  <a:pt x="518" y="2583"/>
                </a:lnTo>
                <a:lnTo>
                  <a:pt x="1343" y="6688"/>
                </a:lnTo>
                <a:lnTo>
                  <a:pt x="2730" y="13594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95"/>
          <p:cNvSpPr/>
          <p:nvPr/>
        </p:nvSpPr>
        <p:spPr>
          <a:xfrm>
            <a:off x="1066121" y="2686538"/>
            <a:ext cx="11430" cy="2540"/>
          </a:xfrm>
          <a:custGeom>
            <a:rect b="b" l="l" r="r" t="t"/>
            <a:pathLst>
              <a:path extrusionOk="0" h="2539" w="11430">
                <a:moveTo>
                  <a:pt x="11301" y="2035"/>
                </a:moveTo>
                <a:lnTo>
                  <a:pt x="7534" y="1357"/>
                </a:lnTo>
                <a:lnTo>
                  <a:pt x="3767" y="678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3" name="Google Shape;1023;p9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50752" y="2592807"/>
            <a:ext cx="126279" cy="88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95"/>
          <p:cNvSpPr/>
          <p:nvPr/>
        </p:nvSpPr>
        <p:spPr>
          <a:xfrm>
            <a:off x="1620262" y="2518909"/>
            <a:ext cx="598170" cy="177165"/>
          </a:xfrm>
          <a:custGeom>
            <a:rect b="b" l="l" r="r" t="t"/>
            <a:pathLst>
              <a:path extrusionOk="0" h="177164" w="598169">
                <a:moveTo>
                  <a:pt x="69641" y="130903"/>
                </a:moveTo>
                <a:lnTo>
                  <a:pt x="53600" y="95238"/>
                </a:lnTo>
                <a:lnTo>
                  <a:pt x="17196" y="112643"/>
                </a:lnTo>
                <a:lnTo>
                  <a:pt x="265" y="153686"/>
                </a:lnTo>
                <a:lnTo>
                  <a:pt x="0" y="163830"/>
                </a:lnTo>
                <a:lnTo>
                  <a:pt x="4562" y="169787"/>
                </a:lnTo>
                <a:lnTo>
                  <a:pt x="47030" y="159688"/>
                </a:lnTo>
                <a:lnTo>
                  <a:pt x="80413" y="123596"/>
                </a:lnTo>
                <a:lnTo>
                  <a:pt x="102712" y="79715"/>
                </a:lnTo>
                <a:lnTo>
                  <a:pt x="111660" y="38764"/>
                </a:lnTo>
                <a:lnTo>
                  <a:pt x="103519" y="8131"/>
                </a:lnTo>
                <a:lnTo>
                  <a:pt x="99553" y="12888"/>
                </a:lnTo>
                <a:lnTo>
                  <a:pt x="85361" y="55758"/>
                </a:lnTo>
                <a:lnTo>
                  <a:pt x="80986" y="95761"/>
                </a:lnTo>
                <a:lnTo>
                  <a:pt x="83761" y="134486"/>
                </a:lnTo>
                <a:lnTo>
                  <a:pt x="101941" y="168517"/>
                </a:lnTo>
                <a:lnTo>
                  <a:pt x="116617" y="173663"/>
                </a:lnTo>
                <a:lnTo>
                  <a:pt x="124018" y="173199"/>
                </a:lnTo>
                <a:lnTo>
                  <a:pt x="156312" y="146779"/>
                </a:lnTo>
                <a:lnTo>
                  <a:pt x="172672" y="106740"/>
                </a:lnTo>
                <a:lnTo>
                  <a:pt x="176100" y="84563"/>
                </a:lnTo>
                <a:lnTo>
                  <a:pt x="176267" y="80568"/>
                </a:lnTo>
                <a:lnTo>
                  <a:pt x="176373" y="78021"/>
                </a:lnTo>
                <a:lnTo>
                  <a:pt x="176418" y="76923"/>
                </a:lnTo>
                <a:lnTo>
                  <a:pt x="176464" y="75825"/>
                </a:lnTo>
                <a:lnTo>
                  <a:pt x="176260" y="75585"/>
                </a:lnTo>
                <a:lnTo>
                  <a:pt x="175804" y="76203"/>
                </a:lnTo>
                <a:lnTo>
                  <a:pt x="175348" y="76820"/>
                </a:lnTo>
                <a:lnTo>
                  <a:pt x="174292" y="78253"/>
                </a:lnTo>
                <a:lnTo>
                  <a:pt x="172633" y="80500"/>
                </a:lnTo>
                <a:lnTo>
                  <a:pt x="170976" y="82747"/>
                </a:lnTo>
                <a:lnTo>
                  <a:pt x="169644" y="89411"/>
                </a:lnTo>
                <a:lnTo>
                  <a:pt x="168636" y="100489"/>
                </a:lnTo>
                <a:lnTo>
                  <a:pt x="168112" y="108833"/>
                </a:lnTo>
                <a:lnTo>
                  <a:pt x="168047" y="117250"/>
                </a:lnTo>
                <a:lnTo>
                  <a:pt x="168443" y="125739"/>
                </a:lnTo>
                <a:lnTo>
                  <a:pt x="187218" y="167373"/>
                </a:lnTo>
                <a:lnTo>
                  <a:pt x="195695" y="169537"/>
                </a:lnTo>
                <a:lnTo>
                  <a:pt x="205656" y="168256"/>
                </a:lnTo>
                <a:lnTo>
                  <a:pt x="217103" y="163530"/>
                </a:lnTo>
              </a:path>
              <a:path extrusionOk="0" h="177164" w="598169">
                <a:moveTo>
                  <a:pt x="201345" y="43517"/>
                </a:moveTo>
                <a:lnTo>
                  <a:pt x="193511" y="39957"/>
                </a:lnTo>
                <a:lnTo>
                  <a:pt x="188657" y="37080"/>
                </a:lnTo>
                <a:lnTo>
                  <a:pt x="186784" y="34885"/>
                </a:lnTo>
                <a:lnTo>
                  <a:pt x="185484" y="33361"/>
                </a:lnTo>
                <a:lnTo>
                  <a:pt x="184746" y="32495"/>
                </a:lnTo>
                <a:lnTo>
                  <a:pt x="184570" y="32289"/>
                </a:lnTo>
                <a:lnTo>
                  <a:pt x="184394" y="32082"/>
                </a:lnTo>
                <a:lnTo>
                  <a:pt x="184810" y="32414"/>
                </a:lnTo>
                <a:lnTo>
                  <a:pt x="185819" y="33285"/>
                </a:lnTo>
                <a:lnTo>
                  <a:pt x="188117" y="35268"/>
                </a:lnTo>
                <a:lnTo>
                  <a:pt x="192854" y="39357"/>
                </a:lnTo>
                <a:lnTo>
                  <a:pt x="200031" y="45551"/>
                </a:lnTo>
                <a:lnTo>
                  <a:pt x="209649" y="53852"/>
                </a:lnTo>
              </a:path>
              <a:path extrusionOk="0" h="177164" w="598169">
                <a:moveTo>
                  <a:pt x="231321" y="123475"/>
                </a:moveTo>
                <a:lnTo>
                  <a:pt x="231670" y="118897"/>
                </a:lnTo>
                <a:lnTo>
                  <a:pt x="234022" y="116263"/>
                </a:lnTo>
                <a:lnTo>
                  <a:pt x="238378" y="115573"/>
                </a:lnTo>
                <a:lnTo>
                  <a:pt x="241416" y="115091"/>
                </a:lnTo>
                <a:lnTo>
                  <a:pt x="260375" y="142444"/>
                </a:lnTo>
                <a:lnTo>
                  <a:pt x="263440" y="151104"/>
                </a:lnTo>
                <a:lnTo>
                  <a:pt x="265732" y="158340"/>
                </a:lnTo>
                <a:lnTo>
                  <a:pt x="267253" y="164150"/>
                </a:lnTo>
                <a:lnTo>
                  <a:pt x="268774" y="169962"/>
                </a:lnTo>
                <a:lnTo>
                  <a:pt x="269923" y="173623"/>
                </a:lnTo>
                <a:lnTo>
                  <a:pt x="270704" y="175135"/>
                </a:lnTo>
                <a:lnTo>
                  <a:pt x="271484" y="176647"/>
                </a:lnTo>
                <a:lnTo>
                  <a:pt x="274141" y="170150"/>
                </a:lnTo>
                <a:lnTo>
                  <a:pt x="288316" y="125699"/>
                </a:lnTo>
                <a:lnTo>
                  <a:pt x="301800" y="87380"/>
                </a:lnTo>
                <a:lnTo>
                  <a:pt x="308189" y="71251"/>
                </a:lnTo>
                <a:lnTo>
                  <a:pt x="309420" y="71539"/>
                </a:lnTo>
                <a:lnTo>
                  <a:pt x="321584" y="110886"/>
                </a:lnTo>
                <a:lnTo>
                  <a:pt x="330270" y="144352"/>
                </a:lnTo>
                <a:lnTo>
                  <a:pt x="331933" y="149811"/>
                </a:lnTo>
                <a:lnTo>
                  <a:pt x="333529" y="153738"/>
                </a:lnTo>
                <a:lnTo>
                  <a:pt x="335125" y="157666"/>
                </a:lnTo>
                <a:lnTo>
                  <a:pt x="336840" y="160058"/>
                </a:lnTo>
                <a:lnTo>
                  <a:pt x="338674" y="160917"/>
                </a:lnTo>
                <a:lnTo>
                  <a:pt x="342035" y="160203"/>
                </a:lnTo>
                <a:lnTo>
                  <a:pt x="348217" y="156237"/>
                </a:lnTo>
                <a:lnTo>
                  <a:pt x="357219" y="149017"/>
                </a:lnTo>
                <a:lnTo>
                  <a:pt x="369042" y="138545"/>
                </a:lnTo>
              </a:path>
              <a:path extrusionOk="0" h="177164" w="598169">
                <a:moveTo>
                  <a:pt x="362547" y="24226"/>
                </a:moveTo>
                <a:lnTo>
                  <a:pt x="357608" y="23936"/>
                </a:lnTo>
                <a:lnTo>
                  <a:pt x="352335" y="22852"/>
                </a:lnTo>
                <a:lnTo>
                  <a:pt x="346730" y="20976"/>
                </a:lnTo>
                <a:lnTo>
                  <a:pt x="341125" y="19100"/>
                </a:lnTo>
                <a:lnTo>
                  <a:pt x="337462" y="17562"/>
                </a:lnTo>
                <a:lnTo>
                  <a:pt x="335740" y="16364"/>
                </a:lnTo>
                <a:lnTo>
                  <a:pt x="334017" y="15165"/>
                </a:lnTo>
                <a:lnTo>
                  <a:pt x="333110" y="14534"/>
                </a:lnTo>
                <a:lnTo>
                  <a:pt x="332922" y="14403"/>
                </a:lnTo>
                <a:lnTo>
                  <a:pt x="344166" y="26005"/>
                </a:lnTo>
                <a:lnTo>
                  <a:pt x="352092" y="34172"/>
                </a:lnTo>
              </a:path>
              <a:path extrusionOk="0" h="177164" w="598169">
                <a:moveTo>
                  <a:pt x="409841" y="140423"/>
                </a:moveTo>
                <a:lnTo>
                  <a:pt x="402378" y="101652"/>
                </a:lnTo>
                <a:lnTo>
                  <a:pt x="396133" y="97747"/>
                </a:lnTo>
                <a:lnTo>
                  <a:pt x="390828" y="98115"/>
                </a:lnTo>
                <a:lnTo>
                  <a:pt x="363595" y="132827"/>
                </a:lnTo>
                <a:lnTo>
                  <a:pt x="360741" y="149548"/>
                </a:lnTo>
                <a:lnTo>
                  <a:pt x="361772" y="155554"/>
                </a:lnTo>
                <a:lnTo>
                  <a:pt x="362804" y="161559"/>
                </a:lnTo>
                <a:lnTo>
                  <a:pt x="366217" y="164716"/>
                </a:lnTo>
                <a:lnTo>
                  <a:pt x="372013" y="165025"/>
                </a:lnTo>
                <a:lnTo>
                  <a:pt x="377808" y="165335"/>
                </a:lnTo>
                <a:lnTo>
                  <a:pt x="410588" y="130045"/>
                </a:lnTo>
                <a:lnTo>
                  <a:pt x="430381" y="90698"/>
                </a:lnTo>
                <a:lnTo>
                  <a:pt x="440817" y="48989"/>
                </a:lnTo>
                <a:lnTo>
                  <a:pt x="443613" y="6339"/>
                </a:lnTo>
                <a:lnTo>
                  <a:pt x="443664" y="3063"/>
                </a:lnTo>
                <a:lnTo>
                  <a:pt x="443685" y="1698"/>
                </a:lnTo>
                <a:lnTo>
                  <a:pt x="443707" y="333"/>
                </a:lnTo>
                <a:lnTo>
                  <a:pt x="443461" y="0"/>
                </a:lnTo>
                <a:lnTo>
                  <a:pt x="442948" y="700"/>
                </a:lnTo>
                <a:lnTo>
                  <a:pt x="442435" y="1400"/>
                </a:lnTo>
                <a:lnTo>
                  <a:pt x="441206" y="3080"/>
                </a:lnTo>
                <a:lnTo>
                  <a:pt x="430843" y="50598"/>
                </a:lnTo>
                <a:lnTo>
                  <a:pt x="430013" y="74705"/>
                </a:lnTo>
                <a:lnTo>
                  <a:pt x="430390" y="87196"/>
                </a:lnTo>
                <a:lnTo>
                  <a:pt x="439899" y="130857"/>
                </a:lnTo>
                <a:lnTo>
                  <a:pt x="461462" y="156530"/>
                </a:lnTo>
                <a:lnTo>
                  <a:pt x="470575" y="156371"/>
                </a:lnTo>
                <a:lnTo>
                  <a:pt x="480779" y="151418"/>
                </a:lnTo>
                <a:lnTo>
                  <a:pt x="492075" y="141671"/>
                </a:lnTo>
              </a:path>
              <a:path extrusionOk="0" h="177164" w="598169">
                <a:moveTo>
                  <a:pt x="501375" y="137766"/>
                </a:moveTo>
                <a:lnTo>
                  <a:pt x="501375" y="140593"/>
                </a:lnTo>
                <a:lnTo>
                  <a:pt x="504446" y="141713"/>
                </a:lnTo>
                <a:lnTo>
                  <a:pt x="510586" y="141125"/>
                </a:lnTo>
                <a:lnTo>
                  <a:pt x="516727" y="140537"/>
                </a:lnTo>
                <a:lnTo>
                  <a:pt x="551230" y="111291"/>
                </a:lnTo>
                <a:lnTo>
                  <a:pt x="562883" y="73104"/>
                </a:lnTo>
                <a:lnTo>
                  <a:pt x="548401" y="63757"/>
                </a:lnTo>
                <a:lnTo>
                  <a:pt x="541061" y="65958"/>
                </a:lnTo>
                <a:lnTo>
                  <a:pt x="515000" y="105177"/>
                </a:lnTo>
                <a:lnTo>
                  <a:pt x="511373" y="136059"/>
                </a:lnTo>
                <a:lnTo>
                  <a:pt x="513113" y="145305"/>
                </a:lnTo>
                <a:lnTo>
                  <a:pt x="516667" y="153502"/>
                </a:lnTo>
                <a:lnTo>
                  <a:pt x="522035" y="160650"/>
                </a:lnTo>
                <a:lnTo>
                  <a:pt x="533482" y="167196"/>
                </a:lnTo>
                <a:lnTo>
                  <a:pt x="549942" y="167957"/>
                </a:lnTo>
                <a:lnTo>
                  <a:pt x="571412" y="162933"/>
                </a:lnTo>
                <a:lnTo>
                  <a:pt x="597895" y="152124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5" name="Google Shape;1025;p9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414871" y="2552385"/>
            <a:ext cx="108983" cy="127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95"/>
          <p:cNvSpPr/>
          <p:nvPr/>
        </p:nvSpPr>
        <p:spPr>
          <a:xfrm>
            <a:off x="2382849" y="2425429"/>
            <a:ext cx="12700" cy="44450"/>
          </a:xfrm>
          <a:custGeom>
            <a:rect b="b" l="l" r="r" t="t"/>
            <a:pathLst>
              <a:path extrusionOk="0" h="44450" w="12700">
                <a:moveTo>
                  <a:pt x="11809" y="6663"/>
                </a:moveTo>
                <a:lnTo>
                  <a:pt x="12183" y="2150"/>
                </a:lnTo>
                <a:lnTo>
                  <a:pt x="11504" y="0"/>
                </a:lnTo>
                <a:lnTo>
                  <a:pt x="9772" y="210"/>
                </a:lnTo>
                <a:lnTo>
                  <a:pt x="8182" y="3068"/>
                </a:lnTo>
                <a:lnTo>
                  <a:pt x="6023" y="11324"/>
                </a:lnTo>
                <a:lnTo>
                  <a:pt x="3295" y="24979"/>
                </a:lnTo>
                <a:lnTo>
                  <a:pt x="0" y="44033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5"/>
          <p:cNvSpPr/>
          <p:nvPr/>
        </p:nvSpPr>
        <p:spPr>
          <a:xfrm>
            <a:off x="2560640" y="2421782"/>
            <a:ext cx="21590" cy="66040"/>
          </a:xfrm>
          <a:custGeom>
            <a:rect b="b" l="l" r="r" t="t"/>
            <a:pathLst>
              <a:path extrusionOk="0" h="66039" w="21589">
                <a:moveTo>
                  <a:pt x="0" y="1127"/>
                </a:moveTo>
                <a:lnTo>
                  <a:pt x="3445" y="0"/>
                </a:lnTo>
                <a:lnTo>
                  <a:pt x="8077" y="503"/>
                </a:lnTo>
                <a:lnTo>
                  <a:pt x="13895" y="2637"/>
                </a:lnTo>
                <a:lnTo>
                  <a:pt x="17402" y="7690"/>
                </a:lnTo>
                <a:lnTo>
                  <a:pt x="19822" y="19881"/>
                </a:lnTo>
                <a:lnTo>
                  <a:pt x="21154" y="39208"/>
                </a:lnTo>
                <a:lnTo>
                  <a:pt x="21399" y="65673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8" name="Google Shape;1028;p95"/>
          <p:cNvGrpSpPr/>
          <p:nvPr/>
        </p:nvGrpSpPr>
        <p:grpSpPr>
          <a:xfrm>
            <a:off x="2867955" y="2450252"/>
            <a:ext cx="242726" cy="355742"/>
            <a:chOff x="2867955" y="2450252"/>
            <a:chExt cx="242726" cy="355742"/>
          </a:xfrm>
        </p:grpSpPr>
        <p:pic>
          <p:nvPicPr>
            <p:cNvPr id="1029" name="Google Shape;1029;p9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867955" y="2450252"/>
              <a:ext cx="105927" cy="211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0" name="Google Shape;1030;p95"/>
            <p:cNvSpPr/>
            <p:nvPr/>
          </p:nvSpPr>
          <p:spPr>
            <a:xfrm>
              <a:off x="3000192" y="2558344"/>
              <a:ext cx="110489" cy="247650"/>
            </a:xfrm>
            <a:custGeom>
              <a:rect b="b" l="l" r="r" t="t"/>
              <a:pathLst>
                <a:path extrusionOk="0" h="247650" w="110489">
                  <a:moveTo>
                    <a:pt x="5044" y="12279"/>
                  </a:moveTo>
                  <a:lnTo>
                    <a:pt x="23508" y="48582"/>
                  </a:lnTo>
                  <a:lnTo>
                    <a:pt x="38863" y="50161"/>
                  </a:lnTo>
                  <a:lnTo>
                    <a:pt x="45522" y="49343"/>
                  </a:lnTo>
                  <a:lnTo>
                    <a:pt x="80657" y="25639"/>
                  </a:lnTo>
                  <a:lnTo>
                    <a:pt x="90093" y="9283"/>
                  </a:lnTo>
                  <a:lnTo>
                    <a:pt x="91038" y="5798"/>
                  </a:lnTo>
                  <a:lnTo>
                    <a:pt x="91703" y="3347"/>
                  </a:lnTo>
                  <a:lnTo>
                    <a:pt x="92088" y="1931"/>
                  </a:lnTo>
                  <a:lnTo>
                    <a:pt x="92472" y="514"/>
                  </a:lnTo>
                  <a:lnTo>
                    <a:pt x="92369" y="0"/>
                  </a:lnTo>
                  <a:lnTo>
                    <a:pt x="91778" y="387"/>
                  </a:lnTo>
                  <a:lnTo>
                    <a:pt x="91187" y="775"/>
                  </a:lnTo>
                  <a:lnTo>
                    <a:pt x="90166" y="1447"/>
                  </a:lnTo>
                  <a:lnTo>
                    <a:pt x="88712" y="2401"/>
                  </a:lnTo>
                  <a:lnTo>
                    <a:pt x="78141" y="47690"/>
                  </a:lnTo>
                  <a:lnTo>
                    <a:pt x="76179" y="103391"/>
                  </a:lnTo>
                  <a:lnTo>
                    <a:pt x="75814" y="153460"/>
                  </a:lnTo>
                  <a:lnTo>
                    <a:pt x="75741" y="182407"/>
                  </a:lnTo>
                  <a:lnTo>
                    <a:pt x="75230" y="209047"/>
                  </a:lnTo>
                  <a:lnTo>
                    <a:pt x="73771" y="228468"/>
                  </a:lnTo>
                  <a:lnTo>
                    <a:pt x="71364" y="240670"/>
                  </a:lnTo>
                  <a:lnTo>
                    <a:pt x="68007" y="245651"/>
                  </a:lnTo>
                  <a:lnTo>
                    <a:pt x="62901" y="247480"/>
                  </a:lnTo>
                  <a:lnTo>
                    <a:pt x="56011" y="245635"/>
                  </a:lnTo>
                  <a:lnTo>
                    <a:pt x="21662" y="219668"/>
                  </a:lnTo>
                  <a:lnTo>
                    <a:pt x="0" y="181348"/>
                  </a:lnTo>
                  <a:lnTo>
                    <a:pt x="76" y="174746"/>
                  </a:lnTo>
                  <a:lnTo>
                    <a:pt x="20576" y="140737"/>
                  </a:lnTo>
                  <a:lnTo>
                    <a:pt x="54309" y="118155"/>
                  </a:lnTo>
                  <a:lnTo>
                    <a:pt x="79508" y="105211"/>
                  </a:lnTo>
                  <a:lnTo>
                    <a:pt x="110260" y="91167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95"/>
          <p:cNvSpPr/>
          <p:nvPr/>
        </p:nvSpPr>
        <p:spPr>
          <a:xfrm>
            <a:off x="3403923" y="2494990"/>
            <a:ext cx="7620" cy="141605"/>
          </a:xfrm>
          <a:custGeom>
            <a:rect b="b" l="l" r="r" t="t"/>
            <a:pathLst>
              <a:path extrusionOk="0" h="141605" w="7620">
                <a:moveTo>
                  <a:pt x="3869" y="1896"/>
                </a:moveTo>
                <a:lnTo>
                  <a:pt x="6355" y="0"/>
                </a:lnTo>
                <a:lnTo>
                  <a:pt x="7583" y="4771"/>
                </a:lnTo>
                <a:lnTo>
                  <a:pt x="7554" y="16211"/>
                </a:lnTo>
                <a:lnTo>
                  <a:pt x="7389" y="25276"/>
                </a:lnTo>
                <a:lnTo>
                  <a:pt x="6939" y="35313"/>
                </a:lnTo>
                <a:lnTo>
                  <a:pt x="6203" y="46321"/>
                </a:lnTo>
                <a:lnTo>
                  <a:pt x="5181" y="58301"/>
                </a:lnTo>
                <a:lnTo>
                  <a:pt x="3562" y="77369"/>
                </a:lnTo>
                <a:lnTo>
                  <a:pt x="2158" y="97593"/>
                </a:lnTo>
                <a:lnTo>
                  <a:pt x="971" y="118974"/>
                </a:lnTo>
                <a:lnTo>
                  <a:pt x="0" y="141511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2" name="Google Shape;1032;p9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484799" y="2498695"/>
            <a:ext cx="101117" cy="15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95"/>
          <p:cNvSpPr/>
          <p:nvPr/>
        </p:nvSpPr>
        <p:spPr>
          <a:xfrm>
            <a:off x="1623129" y="2906118"/>
            <a:ext cx="503555" cy="286385"/>
          </a:xfrm>
          <a:custGeom>
            <a:rect b="b" l="l" r="r" t="t"/>
            <a:pathLst>
              <a:path extrusionOk="0" h="286385" w="503555">
                <a:moveTo>
                  <a:pt x="49931" y="111439"/>
                </a:moveTo>
                <a:lnTo>
                  <a:pt x="49930" y="113639"/>
                </a:lnTo>
                <a:lnTo>
                  <a:pt x="49930" y="114780"/>
                </a:lnTo>
                <a:lnTo>
                  <a:pt x="49918" y="114515"/>
                </a:lnTo>
                <a:lnTo>
                  <a:pt x="49910" y="114224"/>
                </a:lnTo>
                <a:lnTo>
                  <a:pt x="49826" y="111316"/>
                </a:lnTo>
                <a:lnTo>
                  <a:pt x="49667" y="105791"/>
                </a:lnTo>
                <a:lnTo>
                  <a:pt x="49508" y="100266"/>
                </a:lnTo>
                <a:lnTo>
                  <a:pt x="48185" y="95201"/>
                </a:lnTo>
                <a:lnTo>
                  <a:pt x="45699" y="90597"/>
                </a:lnTo>
                <a:lnTo>
                  <a:pt x="43213" y="85993"/>
                </a:lnTo>
                <a:lnTo>
                  <a:pt x="39542" y="82836"/>
                </a:lnTo>
                <a:lnTo>
                  <a:pt x="34690" y="81125"/>
                </a:lnTo>
                <a:lnTo>
                  <a:pt x="29837" y="79414"/>
                </a:lnTo>
                <a:lnTo>
                  <a:pt x="24070" y="81483"/>
                </a:lnTo>
                <a:lnTo>
                  <a:pt x="2475" y="117100"/>
                </a:lnTo>
                <a:lnTo>
                  <a:pt x="0" y="136728"/>
                </a:lnTo>
                <a:lnTo>
                  <a:pt x="577" y="145520"/>
                </a:lnTo>
                <a:lnTo>
                  <a:pt x="2364" y="153629"/>
                </a:lnTo>
                <a:lnTo>
                  <a:pt x="5554" y="163987"/>
                </a:lnTo>
                <a:lnTo>
                  <a:pt x="11787" y="168914"/>
                </a:lnTo>
                <a:lnTo>
                  <a:pt x="21064" y="168408"/>
                </a:lnTo>
                <a:lnTo>
                  <a:pt x="54298" y="137885"/>
                </a:lnTo>
                <a:lnTo>
                  <a:pt x="64450" y="100094"/>
                </a:lnTo>
                <a:lnTo>
                  <a:pt x="65462" y="86784"/>
                </a:lnTo>
                <a:lnTo>
                  <a:pt x="64788" y="82095"/>
                </a:lnTo>
                <a:lnTo>
                  <a:pt x="62991" y="80132"/>
                </a:lnTo>
                <a:lnTo>
                  <a:pt x="61194" y="78169"/>
                </a:lnTo>
                <a:lnTo>
                  <a:pt x="59494" y="79315"/>
                </a:lnTo>
                <a:lnTo>
                  <a:pt x="57892" y="83569"/>
                </a:lnTo>
                <a:lnTo>
                  <a:pt x="56289" y="87823"/>
                </a:lnTo>
                <a:lnTo>
                  <a:pt x="55345" y="95879"/>
                </a:lnTo>
                <a:lnTo>
                  <a:pt x="55059" y="107735"/>
                </a:lnTo>
                <a:lnTo>
                  <a:pt x="55331" y="116478"/>
                </a:lnTo>
                <a:lnTo>
                  <a:pt x="71456" y="153713"/>
                </a:lnTo>
                <a:lnTo>
                  <a:pt x="93130" y="162870"/>
                </a:lnTo>
                <a:lnTo>
                  <a:pt x="101465" y="162450"/>
                </a:lnTo>
                <a:lnTo>
                  <a:pt x="135436" y="143286"/>
                </a:lnTo>
                <a:lnTo>
                  <a:pt x="157135" y="109791"/>
                </a:lnTo>
                <a:lnTo>
                  <a:pt x="163571" y="72139"/>
                </a:lnTo>
                <a:lnTo>
                  <a:pt x="143754" y="46607"/>
                </a:lnTo>
                <a:lnTo>
                  <a:pt x="137246" y="47065"/>
                </a:lnTo>
                <a:lnTo>
                  <a:pt x="108006" y="78074"/>
                </a:lnTo>
                <a:lnTo>
                  <a:pt x="106348" y="118039"/>
                </a:lnTo>
                <a:lnTo>
                  <a:pt x="144394" y="135355"/>
                </a:lnTo>
                <a:lnTo>
                  <a:pt x="165299" y="131065"/>
                </a:lnTo>
                <a:lnTo>
                  <a:pt x="169669" y="129854"/>
                </a:lnTo>
                <a:lnTo>
                  <a:pt x="172024" y="129343"/>
                </a:lnTo>
                <a:lnTo>
                  <a:pt x="174379" y="128832"/>
                </a:lnTo>
                <a:lnTo>
                  <a:pt x="175361" y="133715"/>
                </a:lnTo>
                <a:lnTo>
                  <a:pt x="168916" y="188964"/>
                </a:lnTo>
                <a:lnTo>
                  <a:pt x="159975" y="238027"/>
                </a:lnTo>
                <a:lnTo>
                  <a:pt x="149250" y="277794"/>
                </a:lnTo>
                <a:lnTo>
                  <a:pt x="139785" y="285887"/>
                </a:lnTo>
                <a:lnTo>
                  <a:pt x="132004" y="282355"/>
                </a:lnTo>
                <a:lnTo>
                  <a:pt x="95016" y="256218"/>
                </a:lnTo>
                <a:lnTo>
                  <a:pt x="71982" y="225790"/>
                </a:lnTo>
                <a:lnTo>
                  <a:pt x="80052" y="213591"/>
                </a:lnTo>
                <a:lnTo>
                  <a:pt x="98870" y="199437"/>
                </a:lnTo>
                <a:lnTo>
                  <a:pt x="128435" y="183330"/>
                </a:lnTo>
              </a:path>
              <a:path extrusionOk="0" h="286385" w="503555">
                <a:moveTo>
                  <a:pt x="262879" y="116442"/>
                </a:moveTo>
                <a:lnTo>
                  <a:pt x="263798" y="108227"/>
                </a:lnTo>
                <a:lnTo>
                  <a:pt x="263775" y="100164"/>
                </a:lnTo>
                <a:lnTo>
                  <a:pt x="262809" y="92255"/>
                </a:lnTo>
                <a:lnTo>
                  <a:pt x="260899" y="84498"/>
                </a:lnTo>
                <a:lnTo>
                  <a:pt x="258766" y="77615"/>
                </a:lnTo>
                <a:lnTo>
                  <a:pt x="255436" y="72288"/>
                </a:lnTo>
                <a:lnTo>
                  <a:pt x="250912" y="68516"/>
                </a:lnTo>
                <a:lnTo>
                  <a:pt x="246387" y="64745"/>
                </a:lnTo>
                <a:lnTo>
                  <a:pt x="241261" y="63979"/>
                </a:lnTo>
                <a:lnTo>
                  <a:pt x="235535" y="66220"/>
                </a:lnTo>
                <a:lnTo>
                  <a:pt x="229808" y="68461"/>
                </a:lnTo>
                <a:lnTo>
                  <a:pt x="210156" y="111146"/>
                </a:lnTo>
                <a:lnTo>
                  <a:pt x="207011" y="138191"/>
                </a:lnTo>
                <a:lnTo>
                  <a:pt x="207706" y="145622"/>
                </a:lnTo>
                <a:lnTo>
                  <a:pt x="247727" y="153558"/>
                </a:lnTo>
                <a:lnTo>
                  <a:pt x="269918" y="120540"/>
                </a:lnTo>
                <a:lnTo>
                  <a:pt x="268418" y="161893"/>
                </a:lnTo>
                <a:lnTo>
                  <a:pt x="278560" y="171490"/>
                </a:lnTo>
                <a:lnTo>
                  <a:pt x="284983" y="174645"/>
                </a:lnTo>
                <a:lnTo>
                  <a:pt x="318234" y="151487"/>
                </a:lnTo>
                <a:lnTo>
                  <a:pt x="336467" y="116251"/>
                </a:lnTo>
                <a:lnTo>
                  <a:pt x="347066" y="75320"/>
                </a:lnTo>
                <a:lnTo>
                  <a:pt x="347544" y="71244"/>
                </a:lnTo>
                <a:lnTo>
                  <a:pt x="347659" y="70264"/>
                </a:lnTo>
                <a:lnTo>
                  <a:pt x="347623" y="69896"/>
                </a:lnTo>
                <a:lnTo>
                  <a:pt x="347436" y="70144"/>
                </a:lnTo>
                <a:lnTo>
                  <a:pt x="347248" y="70392"/>
                </a:lnTo>
                <a:lnTo>
                  <a:pt x="346656" y="71174"/>
                </a:lnTo>
                <a:lnTo>
                  <a:pt x="345661" y="72489"/>
                </a:lnTo>
                <a:lnTo>
                  <a:pt x="344665" y="73803"/>
                </a:lnTo>
                <a:lnTo>
                  <a:pt x="338916" y="116063"/>
                </a:lnTo>
                <a:lnTo>
                  <a:pt x="338749" y="125334"/>
                </a:lnTo>
                <a:lnTo>
                  <a:pt x="340206" y="132979"/>
                </a:lnTo>
                <a:lnTo>
                  <a:pt x="343287" y="138996"/>
                </a:lnTo>
                <a:lnTo>
                  <a:pt x="346368" y="145014"/>
                </a:lnTo>
                <a:lnTo>
                  <a:pt x="350302" y="148396"/>
                </a:lnTo>
                <a:lnTo>
                  <a:pt x="355089" y="149144"/>
                </a:lnTo>
                <a:lnTo>
                  <a:pt x="360264" y="148190"/>
                </a:lnTo>
                <a:lnTo>
                  <a:pt x="365581" y="143736"/>
                </a:lnTo>
                <a:lnTo>
                  <a:pt x="371039" y="135781"/>
                </a:lnTo>
                <a:lnTo>
                  <a:pt x="376640" y="124326"/>
                </a:lnTo>
              </a:path>
              <a:path extrusionOk="0" h="286385" w="503555">
                <a:moveTo>
                  <a:pt x="353073" y="17799"/>
                </a:moveTo>
                <a:lnTo>
                  <a:pt x="346102" y="9098"/>
                </a:lnTo>
                <a:lnTo>
                  <a:pt x="342426" y="3988"/>
                </a:lnTo>
                <a:lnTo>
                  <a:pt x="342045" y="2470"/>
                </a:lnTo>
                <a:lnTo>
                  <a:pt x="341777" y="1404"/>
                </a:lnTo>
                <a:lnTo>
                  <a:pt x="341599" y="697"/>
                </a:lnTo>
                <a:lnTo>
                  <a:pt x="341511" y="349"/>
                </a:lnTo>
                <a:lnTo>
                  <a:pt x="341424" y="0"/>
                </a:lnTo>
                <a:lnTo>
                  <a:pt x="341979" y="514"/>
                </a:lnTo>
                <a:lnTo>
                  <a:pt x="343177" y="1890"/>
                </a:lnTo>
                <a:lnTo>
                  <a:pt x="344897" y="3866"/>
                </a:lnTo>
                <a:lnTo>
                  <a:pt x="349156" y="8758"/>
                </a:lnTo>
                <a:lnTo>
                  <a:pt x="355954" y="16567"/>
                </a:lnTo>
              </a:path>
              <a:path extrusionOk="0" h="286385" w="503555">
                <a:moveTo>
                  <a:pt x="388854" y="85851"/>
                </a:moveTo>
                <a:lnTo>
                  <a:pt x="389867" y="77730"/>
                </a:lnTo>
                <a:lnTo>
                  <a:pt x="392499" y="75345"/>
                </a:lnTo>
                <a:lnTo>
                  <a:pt x="396749" y="78695"/>
                </a:lnTo>
                <a:lnTo>
                  <a:pt x="403889" y="120373"/>
                </a:lnTo>
                <a:lnTo>
                  <a:pt x="403838" y="128711"/>
                </a:lnTo>
                <a:lnTo>
                  <a:pt x="403627" y="140015"/>
                </a:lnTo>
                <a:lnTo>
                  <a:pt x="403503" y="146664"/>
                </a:lnTo>
                <a:lnTo>
                  <a:pt x="403465" y="148660"/>
                </a:lnTo>
                <a:lnTo>
                  <a:pt x="403428" y="150655"/>
                </a:lnTo>
                <a:lnTo>
                  <a:pt x="403918" y="150738"/>
                </a:lnTo>
                <a:lnTo>
                  <a:pt x="404937" y="148910"/>
                </a:lnTo>
                <a:lnTo>
                  <a:pt x="405956" y="147082"/>
                </a:lnTo>
                <a:lnTo>
                  <a:pt x="428347" y="109153"/>
                </a:lnTo>
                <a:lnTo>
                  <a:pt x="451925" y="85409"/>
                </a:lnTo>
                <a:lnTo>
                  <a:pt x="454290" y="88286"/>
                </a:lnTo>
                <a:lnTo>
                  <a:pt x="455024" y="96081"/>
                </a:lnTo>
                <a:lnTo>
                  <a:pt x="455427" y="102385"/>
                </a:lnTo>
                <a:lnTo>
                  <a:pt x="455533" y="109604"/>
                </a:lnTo>
                <a:lnTo>
                  <a:pt x="455342" y="117738"/>
                </a:lnTo>
                <a:lnTo>
                  <a:pt x="454855" y="126788"/>
                </a:lnTo>
                <a:lnTo>
                  <a:pt x="454377" y="135848"/>
                </a:lnTo>
                <a:lnTo>
                  <a:pt x="454215" y="144012"/>
                </a:lnTo>
                <a:lnTo>
                  <a:pt x="454369" y="151280"/>
                </a:lnTo>
                <a:lnTo>
                  <a:pt x="454838" y="157652"/>
                </a:lnTo>
                <a:lnTo>
                  <a:pt x="455674" y="165552"/>
                </a:lnTo>
                <a:lnTo>
                  <a:pt x="459064" y="170042"/>
                </a:lnTo>
                <a:lnTo>
                  <a:pt x="465008" y="171123"/>
                </a:lnTo>
                <a:lnTo>
                  <a:pt x="472136" y="169364"/>
                </a:lnTo>
                <a:lnTo>
                  <a:pt x="480847" y="161783"/>
                </a:lnTo>
                <a:lnTo>
                  <a:pt x="491140" y="148378"/>
                </a:lnTo>
                <a:lnTo>
                  <a:pt x="503017" y="129152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4" name="Google Shape;1034;p9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296267" y="2855560"/>
            <a:ext cx="387516" cy="244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5" name="Google Shape;1035;p95"/>
          <p:cNvGrpSpPr/>
          <p:nvPr/>
        </p:nvGrpSpPr>
        <p:grpSpPr>
          <a:xfrm>
            <a:off x="2840036" y="2891294"/>
            <a:ext cx="560741" cy="271780"/>
            <a:chOff x="2840036" y="2891294"/>
            <a:chExt cx="560741" cy="271780"/>
          </a:xfrm>
        </p:grpSpPr>
        <p:sp>
          <p:nvSpPr>
            <p:cNvPr id="1036" name="Google Shape;1036;p95"/>
            <p:cNvSpPr/>
            <p:nvPr/>
          </p:nvSpPr>
          <p:spPr>
            <a:xfrm>
              <a:off x="2840036" y="2891294"/>
              <a:ext cx="364490" cy="271780"/>
            </a:xfrm>
            <a:custGeom>
              <a:rect b="b" l="l" r="r" t="t"/>
              <a:pathLst>
                <a:path extrusionOk="0" h="271780" w="364489">
                  <a:moveTo>
                    <a:pt x="36152" y="163657"/>
                  </a:moveTo>
                  <a:lnTo>
                    <a:pt x="50206" y="125906"/>
                  </a:lnTo>
                  <a:lnTo>
                    <a:pt x="52088" y="114127"/>
                  </a:lnTo>
                  <a:lnTo>
                    <a:pt x="51440" y="109342"/>
                  </a:lnTo>
                  <a:lnTo>
                    <a:pt x="50792" y="104556"/>
                  </a:lnTo>
                  <a:lnTo>
                    <a:pt x="47506" y="101619"/>
                  </a:lnTo>
                  <a:lnTo>
                    <a:pt x="41580" y="100529"/>
                  </a:lnTo>
                  <a:lnTo>
                    <a:pt x="35655" y="99441"/>
                  </a:lnTo>
                  <a:lnTo>
                    <a:pt x="28776" y="102768"/>
                  </a:lnTo>
                  <a:lnTo>
                    <a:pt x="3872" y="137865"/>
                  </a:lnTo>
                  <a:lnTo>
                    <a:pt x="0" y="158311"/>
                  </a:lnTo>
                  <a:lnTo>
                    <a:pt x="533" y="163725"/>
                  </a:lnTo>
                  <a:lnTo>
                    <a:pt x="1853" y="170475"/>
                  </a:lnTo>
                  <a:lnTo>
                    <a:pt x="6367" y="174042"/>
                  </a:lnTo>
                  <a:lnTo>
                    <a:pt x="14075" y="174426"/>
                  </a:lnTo>
                  <a:lnTo>
                    <a:pt x="19900" y="174060"/>
                  </a:lnTo>
                  <a:lnTo>
                    <a:pt x="53596" y="150080"/>
                  </a:lnTo>
                  <a:lnTo>
                    <a:pt x="68082" y="129010"/>
                  </a:lnTo>
                  <a:lnTo>
                    <a:pt x="68791" y="127666"/>
                  </a:lnTo>
                  <a:lnTo>
                    <a:pt x="69000" y="127269"/>
                  </a:lnTo>
                  <a:lnTo>
                    <a:pt x="69209" y="126873"/>
                  </a:lnTo>
                  <a:lnTo>
                    <a:pt x="69324" y="127041"/>
                  </a:lnTo>
                  <a:lnTo>
                    <a:pt x="69345" y="127772"/>
                  </a:lnTo>
                  <a:lnTo>
                    <a:pt x="69365" y="128504"/>
                  </a:lnTo>
                  <a:lnTo>
                    <a:pt x="69436" y="130987"/>
                  </a:lnTo>
                  <a:lnTo>
                    <a:pt x="69557" y="135223"/>
                  </a:lnTo>
                  <a:lnTo>
                    <a:pt x="69678" y="139457"/>
                  </a:lnTo>
                  <a:lnTo>
                    <a:pt x="82117" y="175975"/>
                  </a:lnTo>
                  <a:lnTo>
                    <a:pt x="104931" y="188045"/>
                  </a:lnTo>
                  <a:lnTo>
                    <a:pt x="111753" y="187490"/>
                  </a:lnTo>
                  <a:lnTo>
                    <a:pt x="143113" y="161801"/>
                  </a:lnTo>
                  <a:lnTo>
                    <a:pt x="158078" y="126566"/>
                  </a:lnTo>
                  <a:lnTo>
                    <a:pt x="161416" y="101508"/>
                  </a:lnTo>
                  <a:lnTo>
                    <a:pt x="161361" y="91159"/>
                  </a:lnTo>
                  <a:lnTo>
                    <a:pt x="158924" y="83082"/>
                  </a:lnTo>
                  <a:lnTo>
                    <a:pt x="154104" y="77277"/>
                  </a:lnTo>
                  <a:lnTo>
                    <a:pt x="149285" y="71471"/>
                  </a:lnTo>
                  <a:lnTo>
                    <a:pt x="143955" y="69282"/>
                  </a:lnTo>
                  <a:lnTo>
                    <a:pt x="138116" y="70708"/>
                  </a:lnTo>
                  <a:lnTo>
                    <a:pt x="132276" y="72135"/>
                  </a:lnTo>
                  <a:lnTo>
                    <a:pt x="117923" y="114625"/>
                  </a:lnTo>
                  <a:lnTo>
                    <a:pt x="118538" y="122517"/>
                  </a:lnTo>
                  <a:lnTo>
                    <a:pt x="136648" y="160255"/>
                  </a:lnTo>
                  <a:lnTo>
                    <a:pt x="147218" y="173539"/>
                  </a:lnTo>
                  <a:lnTo>
                    <a:pt x="152334" y="179800"/>
                  </a:lnTo>
                  <a:lnTo>
                    <a:pt x="161130" y="222690"/>
                  </a:lnTo>
                  <a:lnTo>
                    <a:pt x="135704" y="253795"/>
                  </a:lnTo>
                  <a:lnTo>
                    <a:pt x="109579" y="271358"/>
                  </a:lnTo>
                  <a:lnTo>
                    <a:pt x="108042" y="269118"/>
                  </a:lnTo>
                  <a:lnTo>
                    <a:pt x="106506" y="266878"/>
                  </a:lnTo>
                  <a:lnTo>
                    <a:pt x="107524" y="260949"/>
                  </a:lnTo>
                  <a:lnTo>
                    <a:pt x="128980" y="221582"/>
                  </a:lnTo>
                  <a:lnTo>
                    <a:pt x="155947" y="193651"/>
                  </a:lnTo>
                  <a:lnTo>
                    <a:pt x="192834" y="165597"/>
                  </a:lnTo>
                  <a:lnTo>
                    <a:pt x="199909" y="160453"/>
                  </a:lnTo>
                  <a:lnTo>
                    <a:pt x="228791" y="134360"/>
                  </a:lnTo>
                  <a:lnTo>
                    <a:pt x="240886" y="98003"/>
                  </a:lnTo>
                  <a:lnTo>
                    <a:pt x="221641" y="68125"/>
                  </a:lnTo>
                  <a:lnTo>
                    <a:pt x="216505" y="69613"/>
                  </a:lnTo>
                  <a:lnTo>
                    <a:pt x="190189" y="106322"/>
                  </a:lnTo>
                  <a:lnTo>
                    <a:pt x="180534" y="150598"/>
                  </a:lnTo>
                  <a:lnTo>
                    <a:pt x="180811" y="157864"/>
                  </a:lnTo>
                  <a:lnTo>
                    <a:pt x="201825" y="178787"/>
                  </a:lnTo>
                  <a:lnTo>
                    <a:pt x="208876" y="175381"/>
                  </a:lnTo>
                  <a:lnTo>
                    <a:pt x="234233" y="139897"/>
                  </a:lnTo>
                  <a:lnTo>
                    <a:pt x="245996" y="101445"/>
                  </a:lnTo>
                  <a:lnTo>
                    <a:pt x="247428" y="83517"/>
                  </a:lnTo>
                  <a:lnTo>
                    <a:pt x="247449" y="82965"/>
                  </a:lnTo>
                  <a:lnTo>
                    <a:pt x="247470" y="82415"/>
                  </a:lnTo>
                  <a:lnTo>
                    <a:pt x="247423" y="82276"/>
                  </a:lnTo>
                  <a:lnTo>
                    <a:pt x="247308" y="82550"/>
                  </a:lnTo>
                  <a:lnTo>
                    <a:pt x="247193" y="82823"/>
                  </a:lnTo>
                  <a:lnTo>
                    <a:pt x="246679" y="84046"/>
                  </a:lnTo>
                  <a:lnTo>
                    <a:pt x="245766" y="86218"/>
                  </a:lnTo>
                  <a:lnTo>
                    <a:pt x="244853" y="88390"/>
                  </a:lnTo>
                  <a:lnTo>
                    <a:pt x="243947" y="95154"/>
                  </a:lnTo>
                  <a:lnTo>
                    <a:pt x="241819" y="141435"/>
                  </a:lnTo>
                  <a:lnTo>
                    <a:pt x="242346" y="149821"/>
                  </a:lnTo>
                  <a:lnTo>
                    <a:pt x="261572" y="176364"/>
                  </a:lnTo>
                  <a:lnTo>
                    <a:pt x="270408" y="174662"/>
                  </a:lnTo>
                  <a:lnTo>
                    <a:pt x="300569" y="150813"/>
                  </a:lnTo>
                  <a:lnTo>
                    <a:pt x="317737" y="113484"/>
                  </a:lnTo>
                  <a:lnTo>
                    <a:pt x="322708" y="89320"/>
                  </a:lnTo>
                  <a:lnTo>
                    <a:pt x="322676" y="87686"/>
                  </a:lnTo>
                  <a:lnTo>
                    <a:pt x="322645" y="86051"/>
                  </a:lnTo>
                  <a:lnTo>
                    <a:pt x="322628" y="85144"/>
                  </a:lnTo>
                  <a:lnTo>
                    <a:pt x="322624" y="84963"/>
                  </a:lnTo>
                  <a:lnTo>
                    <a:pt x="322621" y="84782"/>
                  </a:lnTo>
                  <a:lnTo>
                    <a:pt x="322565" y="85036"/>
                  </a:lnTo>
                  <a:lnTo>
                    <a:pt x="322456" y="85726"/>
                  </a:lnTo>
                  <a:lnTo>
                    <a:pt x="322347" y="86417"/>
                  </a:lnTo>
                  <a:lnTo>
                    <a:pt x="321801" y="89875"/>
                  </a:lnTo>
                  <a:lnTo>
                    <a:pt x="320818" y="96100"/>
                  </a:lnTo>
                  <a:lnTo>
                    <a:pt x="320135" y="101205"/>
                  </a:lnTo>
                  <a:lnTo>
                    <a:pt x="319561" y="107181"/>
                  </a:lnTo>
                  <a:lnTo>
                    <a:pt x="319096" y="114028"/>
                  </a:lnTo>
                  <a:lnTo>
                    <a:pt x="318740" y="121747"/>
                  </a:lnTo>
                  <a:lnTo>
                    <a:pt x="318661" y="129750"/>
                  </a:lnTo>
                  <a:lnTo>
                    <a:pt x="319026" y="137451"/>
                  </a:lnTo>
                  <a:lnTo>
                    <a:pt x="338495" y="170438"/>
                  </a:lnTo>
                  <a:lnTo>
                    <a:pt x="345886" y="165772"/>
                  </a:lnTo>
                  <a:lnTo>
                    <a:pt x="354362" y="156023"/>
                  </a:lnTo>
                  <a:lnTo>
                    <a:pt x="363922" y="141190"/>
                  </a:lnTo>
                </a:path>
                <a:path extrusionOk="0" h="271780" w="364489">
                  <a:moveTo>
                    <a:pt x="351993" y="25499"/>
                  </a:moveTo>
                  <a:lnTo>
                    <a:pt x="348354" y="12543"/>
                  </a:lnTo>
                  <a:lnTo>
                    <a:pt x="346477" y="4957"/>
                  </a:lnTo>
                  <a:lnTo>
                    <a:pt x="346363" y="2741"/>
                  </a:lnTo>
                  <a:lnTo>
                    <a:pt x="346282" y="1190"/>
                  </a:lnTo>
                  <a:lnTo>
                    <a:pt x="346238" y="331"/>
                  </a:lnTo>
                  <a:lnTo>
                    <a:pt x="346230" y="165"/>
                  </a:lnTo>
                  <a:lnTo>
                    <a:pt x="346221" y="0"/>
                  </a:lnTo>
                  <a:lnTo>
                    <a:pt x="346383" y="472"/>
                  </a:lnTo>
                  <a:lnTo>
                    <a:pt x="346715" y="1584"/>
                  </a:lnTo>
                  <a:lnTo>
                    <a:pt x="347596" y="4527"/>
                  </a:lnTo>
                  <a:lnTo>
                    <a:pt x="349528" y="10985"/>
                  </a:lnTo>
                  <a:lnTo>
                    <a:pt x="352512" y="20958"/>
                  </a:lnTo>
                  <a:lnTo>
                    <a:pt x="356547" y="34447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7" name="Google Shape;1037;p9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241807" y="2963373"/>
              <a:ext cx="158970" cy="126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8" name="Google Shape;1038;p95"/>
          <p:cNvSpPr/>
          <p:nvPr/>
        </p:nvSpPr>
        <p:spPr>
          <a:xfrm>
            <a:off x="3849738" y="936587"/>
            <a:ext cx="81280" cy="3804920"/>
          </a:xfrm>
          <a:custGeom>
            <a:rect b="b" l="l" r="r" t="t"/>
            <a:pathLst>
              <a:path extrusionOk="0" h="3804920" w="81279">
                <a:moveTo>
                  <a:pt x="492" y="17197"/>
                </a:moveTo>
                <a:lnTo>
                  <a:pt x="178" y="6260"/>
                </a:lnTo>
                <a:lnTo>
                  <a:pt x="14" y="583"/>
                </a:lnTo>
                <a:lnTo>
                  <a:pt x="2" y="166"/>
                </a:lnTo>
                <a:lnTo>
                  <a:pt x="0" y="0"/>
                </a:lnTo>
                <a:lnTo>
                  <a:pt x="23" y="451"/>
                </a:lnTo>
                <a:lnTo>
                  <a:pt x="45" y="935"/>
                </a:lnTo>
                <a:lnTo>
                  <a:pt x="266" y="5728"/>
                </a:lnTo>
                <a:lnTo>
                  <a:pt x="1636" y="49320"/>
                </a:lnTo>
                <a:lnTo>
                  <a:pt x="1956" y="117796"/>
                </a:lnTo>
                <a:lnTo>
                  <a:pt x="1991" y="157163"/>
                </a:lnTo>
                <a:lnTo>
                  <a:pt x="2093" y="199339"/>
                </a:lnTo>
                <a:lnTo>
                  <a:pt x="2362" y="238865"/>
                </a:lnTo>
                <a:lnTo>
                  <a:pt x="3408" y="309967"/>
                </a:lnTo>
                <a:lnTo>
                  <a:pt x="5405" y="373977"/>
                </a:lnTo>
                <a:lnTo>
                  <a:pt x="8632" y="434402"/>
                </a:lnTo>
                <a:lnTo>
                  <a:pt x="10509" y="463687"/>
                </a:lnTo>
                <a:lnTo>
                  <a:pt x="12300" y="492910"/>
                </a:lnTo>
                <a:lnTo>
                  <a:pt x="15621" y="551169"/>
                </a:lnTo>
                <a:lnTo>
                  <a:pt x="18343" y="611079"/>
                </a:lnTo>
                <a:lnTo>
                  <a:pt x="20213" y="674542"/>
                </a:lnTo>
                <a:lnTo>
                  <a:pt x="20972" y="707542"/>
                </a:lnTo>
                <a:lnTo>
                  <a:pt x="21804" y="741301"/>
                </a:lnTo>
                <a:lnTo>
                  <a:pt x="23687" y="811099"/>
                </a:lnTo>
                <a:lnTo>
                  <a:pt x="26058" y="884236"/>
                </a:lnTo>
                <a:lnTo>
                  <a:pt x="29119" y="961015"/>
                </a:lnTo>
                <a:lnTo>
                  <a:pt x="30893" y="1000563"/>
                </a:lnTo>
                <a:lnTo>
                  <a:pt x="32809" y="1040605"/>
                </a:lnTo>
                <a:lnTo>
                  <a:pt x="34869" y="1081142"/>
                </a:lnTo>
                <a:lnTo>
                  <a:pt x="37071" y="1122173"/>
                </a:lnTo>
                <a:lnTo>
                  <a:pt x="39274" y="1163217"/>
                </a:lnTo>
                <a:lnTo>
                  <a:pt x="41333" y="1203793"/>
                </a:lnTo>
                <a:lnTo>
                  <a:pt x="43250" y="1243900"/>
                </a:lnTo>
                <a:lnTo>
                  <a:pt x="45024" y="1283538"/>
                </a:lnTo>
                <a:lnTo>
                  <a:pt x="46740" y="1323006"/>
                </a:lnTo>
                <a:lnTo>
                  <a:pt x="48480" y="1362601"/>
                </a:lnTo>
                <a:lnTo>
                  <a:pt x="50245" y="1402325"/>
                </a:lnTo>
                <a:lnTo>
                  <a:pt x="52036" y="1442175"/>
                </a:lnTo>
                <a:lnTo>
                  <a:pt x="53894" y="1482325"/>
                </a:lnTo>
                <a:lnTo>
                  <a:pt x="55866" y="1522946"/>
                </a:lnTo>
                <a:lnTo>
                  <a:pt x="57949" y="1564038"/>
                </a:lnTo>
                <a:lnTo>
                  <a:pt x="60145" y="1605601"/>
                </a:lnTo>
                <a:lnTo>
                  <a:pt x="62246" y="1647469"/>
                </a:lnTo>
                <a:lnTo>
                  <a:pt x="64044" y="1689477"/>
                </a:lnTo>
                <a:lnTo>
                  <a:pt x="65540" y="1731625"/>
                </a:lnTo>
                <a:lnTo>
                  <a:pt x="66733" y="1773912"/>
                </a:lnTo>
                <a:lnTo>
                  <a:pt x="67716" y="1816708"/>
                </a:lnTo>
                <a:lnTo>
                  <a:pt x="68582" y="1860379"/>
                </a:lnTo>
                <a:lnTo>
                  <a:pt x="69332" y="1904925"/>
                </a:lnTo>
                <a:lnTo>
                  <a:pt x="69966" y="1950348"/>
                </a:lnTo>
                <a:lnTo>
                  <a:pt x="70531" y="1996456"/>
                </a:lnTo>
                <a:lnTo>
                  <a:pt x="71077" y="2043061"/>
                </a:lnTo>
                <a:lnTo>
                  <a:pt x="71603" y="2090163"/>
                </a:lnTo>
                <a:lnTo>
                  <a:pt x="72110" y="2137761"/>
                </a:lnTo>
                <a:lnTo>
                  <a:pt x="72669" y="2185357"/>
                </a:lnTo>
                <a:lnTo>
                  <a:pt x="73351" y="2232452"/>
                </a:lnTo>
                <a:lnTo>
                  <a:pt x="74157" y="2279046"/>
                </a:lnTo>
                <a:lnTo>
                  <a:pt x="75087" y="2325139"/>
                </a:lnTo>
                <a:lnTo>
                  <a:pt x="76037" y="2370969"/>
                </a:lnTo>
                <a:lnTo>
                  <a:pt x="76906" y="2416777"/>
                </a:lnTo>
                <a:lnTo>
                  <a:pt x="77693" y="2462562"/>
                </a:lnTo>
                <a:lnTo>
                  <a:pt x="78398" y="2508324"/>
                </a:lnTo>
                <a:lnTo>
                  <a:pt x="78988" y="2554248"/>
                </a:lnTo>
                <a:lnTo>
                  <a:pt x="79428" y="2600519"/>
                </a:lnTo>
                <a:lnTo>
                  <a:pt x="79719" y="2647136"/>
                </a:lnTo>
                <a:lnTo>
                  <a:pt x="79860" y="2694100"/>
                </a:lnTo>
                <a:lnTo>
                  <a:pt x="79789" y="2741067"/>
                </a:lnTo>
                <a:lnTo>
                  <a:pt x="79445" y="2787692"/>
                </a:lnTo>
                <a:lnTo>
                  <a:pt x="78826" y="2833976"/>
                </a:lnTo>
                <a:lnTo>
                  <a:pt x="77934" y="2879918"/>
                </a:lnTo>
                <a:lnTo>
                  <a:pt x="76934" y="2925773"/>
                </a:lnTo>
                <a:lnTo>
                  <a:pt x="75993" y="2971795"/>
                </a:lnTo>
                <a:lnTo>
                  <a:pt x="75111" y="3017985"/>
                </a:lnTo>
                <a:lnTo>
                  <a:pt x="74288" y="3064343"/>
                </a:lnTo>
                <a:lnTo>
                  <a:pt x="73540" y="3110534"/>
                </a:lnTo>
                <a:lnTo>
                  <a:pt x="72885" y="3156223"/>
                </a:lnTo>
                <a:lnTo>
                  <a:pt x="72322" y="3201412"/>
                </a:lnTo>
                <a:lnTo>
                  <a:pt x="71851" y="3246098"/>
                </a:lnTo>
                <a:lnTo>
                  <a:pt x="71474" y="3293568"/>
                </a:lnTo>
                <a:lnTo>
                  <a:pt x="71191" y="3347104"/>
                </a:lnTo>
                <a:lnTo>
                  <a:pt x="71002" y="3406708"/>
                </a:lnTo>
                <a:lnTo>
                  <a:pt x="70908" y="3472378"/>
                </a:lnTo>
                <a:lnTo>
                  <a:pt x="70985" y="3535265"/>
                </a:lnTo>
                <a:lnTo>
                  <a:pt x="71309" y="3586520"/>
                </a:lnTo>
                <a:lnTo>
                  <a:pt x="71880" y="3626141"/>
                </a:lnTo>
                <a:lnTo>
                  <a:pt x="73675" y="3675224"/>
                </a:lnTo>
                <a:lnTo>
                  <a:pt x="77029" y="3725554"/>
                </a:lnTo>
                <a:lnTo>
                  <a:pt x="78649" y="3745773"/>
                </a:lnTo>
                <a:lnTo>
                  <a:pt x="79819" y="3765649"/>
                </a:lnTo>
                <a:lnTo>
                  <a:pt x="80541" y="3785182"/>
                </a:lnTo>
                <a:lnTo>
                  <a:pt x="80814" y="3804371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95"/>
          <p:cNvSpPr/>
          <p:nvPr/>
        </p:nvSpPr>
        <p:spPr>
          <a:xfrm>
            <a:off x="4557210" y="1012929"/>
            <a:ext cx="4445" cy="7620"/>
          </a:xfrm>
          <a:custGeom>
            <a:rect b="b" l="l" r="r" t="t"/>
            <a:pathLst>
              <a:path extrusionOk="0" h="7619" w="4445">
                <a:moveTo>
                  <a:pt x="4046" y="0"/>
                </a:moveTo>
                <a:lnTo>
                  <a:pt x="2697" y="2391"/>
                </a:lnTo>
                <a:lnTo>
                  <a:pt x="1348" y="4783"/>
                </a:lnTo>
                <a:lnTo>
                  <a:pt x="0" y="717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95"/>
          <p:cNvGrpSpPr/>
          <p:nvPr/>
        </p:nvGrpSpPr>
        <p:grpSpPr>
          <a:xfrm>
            <a:off x="4093478" y="941954"/>
            <a:ext cx="474797" cy="382713"/>
            <a:chOff x="4093478" y="941954"/>
            <a:chExt cx="474797" cy="382713"/>
          </a:xfrm>
        </p:grpSpPr>
        <p:pic>
          <p:nvPicPr>
            <p:cNvPr id="1041" name="Google Shape;1041;p9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093478" y="941954"/>
              <a:ext cx="165544" cy="229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2" name="Google Shape;1042;p9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304108" y="1035035"/>
              <a:ext cx="155575" cy="247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3" name="Google Shape;1043;p95"/>
            <p:cNvSpPr/>
            <p:nvPr/>
          </p:nvSpPr>
          <p:spPr>
            <a:xfrm>
              <a:off x="4135841" y="1105592"/>
              <a:ext cx="432434" cy="219075"/>
            </a:xfrm>
            <a:custGeom>
              <a:rect b="b" l="l" r="r" t="t"/>
              <a:pathLst>
                <a:path extrusionOk="0" h="219075" w="432435">
                  <a:moveTo>
                    <a:pt x="0" y="166411"/>
                  </a:moveTo>
                  <a:lnTo>
                    <a:pt x="33231" y="137981"/>
                  </a:lnTo>
                  <a:lnTo>
                    <a:pt x="74159" y="131335"/>
                  </a:lnTo>
                  <a:lnTo>
                    <a:pt x="114591" y="128956"/>
                  </a:lnTo>
                  <a:lnTo>
                    <a:pt x="161890" y="127052"/>
                  </a:lnTo>
                  <a:lnTo>
                    <a:pt x="187895" y="126208"/>
                  </a:lnTo>
                  <a:lnTo>
                    <a:pt x="213809" y="125303"/>
                  </a:lnTo>
                  <a:lnTo>
                    <a:pt x="260386" y="122910"/>
                  </a:lnTo>
                  <a:lnTo>
                    <a:pt x="300217" y="119764"/>
                  </a:lnTo>
                  <a:lnTo>
                    <a:pt x="334825" y="116029"/>
                  </a:lnTo>
                  <a:lnTo>
                    <a:pt x="350266" y="113949"/>
                  </a:lnTo>
                </a:path>
                <a:path extrusionOk="0" h="219075" w="432435">
                  <a:moveTo>
                    <a:pt x="31742" y="218705"/>
                  </a:moveTo>
                  <a:lnTo>
                    <a:pt x="28804" y="217114"/>
                  </a:lnTo>
                  <a:lnTo>
                    <a:pt x="27590" y="214073"/>
                  </a:lnTo>
                  <a:lnTo>
                    <a:pt x="28100" y="209582"/>
                  </a:lnTo>
                  <a:lnTo>
                    <a:pt x="68388" y="192963"/>
                  </a:lnTo>
                  <a:lnTo>
                    <a:pt x="121789" y="184543"/>
                  </a:lnTo>
                  <a:lnTo>
                    <a:pt x="166306" y="180270"/>
                  </a:lnTo>
                  <a:lnTo>
                    <a:pt x="190745" y="178656"/>
                  </a:lnTo>
                  <a:lnTo>
                    <a:pt x="228169" y="175960"/>
                  </a:lnTo>
                  <a:lnTo>
                    <a:pt x="264529" y="172215"/>
                  </a:lnTo>
                  <a:lnTo>
                    <a:pt x="299823" y="167421"/>
                  </a:lnTo>
                  <a:lnTo>
                    <a:pt x="334051" y="161578"/>
                  </a:lnTo>
                </a:path>
                <a:path extrusionOk="0" h="219075" w="432435">
                  <a:moveTo>
                    <a:pt x="431934" y="462"/>
                  </a:moveTo>
                  <a:lnTo>
                    <a:pt x="422784" y="0"/>
                  </a:lnTo>
                  <a:lnTo>
                    <a:pt x="416941" y="2057"/>
                  </a:lnTo>
                  <a:lnTo>
                    <a:pt x="414405" y="6636"/>
                  </a:lnTo>
                  <a:lnTo>
                    <a:pt x="415176" y="13736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4" name="Google Shape;1044;p9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60921" y="1021928"/>
            <a:ext cx="116280" cy="154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9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489197" y="1002870"/>
            <a:ext cx="107464" cy="932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6" name="Google Shape;1046;p95"/>
          <p:cNvGrpSpPr/>
          <p:nvPr/>
        </p:nvGrpSpPr>
        <p:grpSpPr>
          <a:xfrm>
            <a:off x="4786279" y="1556401"/>
            <a:ext cx="618234" cy="216534"/>
            <a:chOff x="4786279" y="1556401"/>
            <a:chExt cx="618234" cy="216534"/>
          </a:xfrm>
        </p:grpSpPr>
        <p:pic>
          <p:nvPicPr>
            <p:cNvPr id="1047" name="Google Shape;1047;p9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4786279" y="1623886"/>
              <a:ext cx="248302" cy="149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8" name="Google Shape;1048;p95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5060936" y="1556401"/>
              <a:ext cx="343577" cy="2002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9" name="Google Shape;1049;p95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560285" y="1617781"/>
            <a:ext cx="113554" cy="992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0" name="Google Shape;1050;p95"/>
          <p:cNvGrpSpPr/>
          <p:nvPr/>
        </p:nvGrpSpPr>
        <p:grpSpPr>
          <a:xfrm>
            <a:off x="5797153" y="946799"/>
            <a:ext cx="665443" cy="252704"/>
            <a:chOff x="5797153" y="946799"/>
            <a:chExt cx="665443" cy="252704"/>
          </a:xfrm>
        </p:grpSpPr>
        <p:pic>
          <p:nvPicPr>
            <p:cNvPr id="1051" name="Google Shape;1051;p95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797153" y="946799"/>
              <a:ext cx="126279" cy="193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95"/>
            <p:cNvSpPr/>
            <p:nvPr/>
          </p:nvSpPr>
          <p:spPr>
            <a:xfrm>
              <a:off x="5999151" y="1001162"/>
              <a:ext cx="6350" cy="135255"/>
            </a:xfrm>
            <a:custGeom>
              <a:rect b="b" l="l" r="r" t="t"/>
              <a:pathLst>
                <a:path extrusionOk="0" h="135255" w="6350">
                  <a:moveTo>
                    <a:pt x="1992" y="0"/>
                  </a:moveTo>
                  <a:lnTo>
                    <a:pt x="3530" y="12904"/>
                  </a:lnTo>
                  <a:lnTo>
                    <a:pt x="4760" y="27481"/>
                  </a:lnTo>
                  <a:lnTo>
                    <a:pt x="5685" y="43729"/>
                  </a:lnTo>
                  <a:lnTo>
                    <a:pt x="6303" y="61649"/>
                  </a:lnTo>
                  <a:lnTo>
                    <a:pt x="6247" y="79863"/>
                  </a:lnTo>
                  <a:lnTo>
                    <a:pt x="5178" y="98142"/>
                  </a:lnTo>
                  <a:lnTo>
                    <a:pt x="3095" y="116485"/>
                  </a:lnTo>
                  <a:lnTo>
                    <a:pt x="0" y="13489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3" name="Google Shape;1053;p95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101073" y="963083"/>
              <a:ext cx="118464" cy="186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4" name="Google Shape;1054;p95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282695" y="972662"/>
              <a:ext cx="179901" cy="203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5" name="Google Shape;1055;p95"/>
            <p:cNvSpPr/>
            <p:nvPr/>
          </p:nvSpPr>
          <p:spPr>
            <a:xfrm>
              <a:off x="5838458" y="975349"/>
              <a:ext cx="584835" cy="224154"/>
            </a:xfrm>
            <a:custGeom>
              <a:rect b="b" l="l" r="r" t="t"/>
              <a:pathLst>
                <a:path extrusionOk="0" h="224155" w="584835">
                  <a:moveTo>
                    <a:pt x="25391" y="224144"/>
                  </a:moveTo>
                  <a:lnTo>
                    <a:pt x="21935" y="220112"/>
                  </a:lnTo>
                  <a:lnTo>
                    <a:pt x="16340" y="217207"/>
                  </a:lnTo>
                  <a:lnTo>
                    <a:pt x="8605" y="215428"/>
                  </a:lnTo>
                  <a:lnTo>
                    <a:pt x="3505" y="214255"/>
                  </a:lnTo>
                  <a:lnTo>
                    <a:pt x="764" y="213625"/>
                  </a:lnTo>
                  <a:lnTo>
                    <a:pt x="382" y="213537"/>
                  </a:lnTo>
                  <a:lnTo>
                    <a:pt x="0" y="213449"/>
                  </a:lnTo>
                  <a:lnTo>
                    <a:pt x="402" y="213404"/>
                  </a:lnTo>
                  <a:lnTo>
                    <a:pt x="798" y="213403"/>
                  </a:lnTo>
                  <a:lnTo>
                    <a:pt x="47754" y="203639"/>
                  </a:lnTo>
                  <a:lnTo>
                    <a:pt x="88203" y="188931"/>
                  </a:lnTo>
                  <a:lnTo>
                    <a:pt x="147699" y="164269"/>
                  </a:lnTo>
                  <a:lnTo>
                    <a:pt x="183902" y="148948"/>
                  </a:lnTo>
                  <a:lnTo>
                    <a:pt x="223493" y="132627"/>
                  </a:lnTo>
                  <a:lnTo>
                    <a:pt x="266473" y="115303"/>
                  </a:lnTo>
                  <a:lnTo>
                    <a:pt x="312840" y="96979"/>
                  </a:lnTo>
                  <a:lnTo>
                    <a:pt x="360833" y="78442"/>
                  </a:lnTo>
                  <a:lnTo>
                    <a:pt x="407740" y="60854"/>
                  </a:lnTo>
                  <a:lnTo>
                    <a:pt x="453560" y="44216"/>
                  </a:lnTo>
                  <a:lnTo>
                    <a:pt x="498294" y="28528"/>
                  </a:lnTo>
                  <a:lnTo>
                    <a:pt x="541942" y="13789"/>
                  </a:lnTo>
                  <a:lnTo>
                    <a:pt x="584503" y="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95"/>
          <p:cNvGrpSpPr/>
          <p:nvPr/>
        </p:nvGrpSpPr>
        <p:grpSpPr>
          <a:xfrm>
            <a:off x="5854993" y="1546580"/>
            <a:ext cx="146226" cy="229338"/>
            <a:chOff x="5854993" y="1546580"/>
            <a:chExt cx="146226" cy="229338"/>
          </a:xfrm>
        </p:grpSpPr>
        <p:pic>
          <p:nvPicPr>
            <p:cNvPr id="1057" name="Google Shape;1057;p95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5863658" y="1546580"/>
              <a:ext cx="125044" cy="195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Google Shape;1058;p95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5854993" y="1555289"/>
              <a:ext cx="146226" cy="2206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9" name="Google Shape;1059;p95"/>
          <p:cNvGrpSpPr/>
          <p:nvPr/>
        </p:nvGrpSpPr>
        <p:grpSpPr>
          <a:xfrm>
            <a:off x="6675014" y="927693"/>
            <a:ext cx="373380" cy="278765"/>
            <a:chOff x="6675014" y="927693"/>
            <a:chExt cx="373380" cy="278765"/>
          </a:xfrm>
        </p:grpSpPr>
        <p:pic>
          <p:nvPicPr>
            <p:cNvPr id="1060" name="Google Shape;1060;p95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6740253" y="961104"/>
              <a:ext cx="118949" cy="1827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1" name="Google Shape;1061;p95"/>
            <p:cNvSpPr/>
            <p:nvPr/>
          </p:nvSpPr>
          <p:spPr>
            <a:xfrm>
              <a:off x="6675014" y="927693"/>
              <a:ext cx="373380" cy="278765"/>
            </a:xfrm>
            <a:custGeom>
              <a:rect b="b" l="l" r="r" t="t"/>
              <a:pathLst>
                <a:path extrusionOk="0" h="278765" w="373379">
                  <a:moveTo>
                    <a:pt x="240749" y="55373"/>
                  </a:moveTo>
                  <a:lnTo>
                    <a:pt x="240749" y="48916"/>
                  </a:lnTo>
                  <a:lnTo>
                    <a:pt x="240749" y="45567"/>
                  </a:lnTo>
                  <a:lnTo>
                    <a:pt x="240749" y="45323"/>
                  </a:lnTo>
                  <a:lnTo>
                    <a:pt x="240762" y="46277"/>
                  </a:lnTo>
                  <a:lnTo>
                    <a:pt x="240770" y="47085"/>
                  </a:lnTo>
                  <a:lnTo>
                    <a:pt x="240854" y="55161"/>
                  </a:lnTo>
                  <a:lnTo>
                    <a:pt x="241013" y="70507"/>
                  </a:lnTo>
                  <a:lnTo>
                    <a:pt x="241045" y="82150"/>
                  </a:lnTo>
                  <a:lnTo>
                    <a:pt x="240900" y="94059"/>
                  </a:lnTo>
                  <a:lnTo>
                    <a:pt x="240580" y="106236"/>
                  </a:lnTo>
                  <a:lnTo>
                    <a:pt x="240084" y="118679"/>
                  </a:lnTo>
                  <a:lnTo>
                    <a:pt x="239235" y="137622"/>
                  </a:lnTo>
                  <a:lnTo>
                    <a:pt x="238432" y="156832"/>
                  </a:lnTo>
                  <a:lnTo>
                    <a:pt x="237678" y="176309"/>
                  </a:lnTo>
                  <a:lnTo>
                    <a:pt x="236970" y="196053"/>
                  </a:lnTo>
                </a:path>
                <a:path extrusionOk="0" h="278765" w="373379">
                  <a:moveTo>
                    <a:pt x="359617" y="97468"/>
                  </a:moveTo>
                  <a:lnTo>
                    <a:pt x="369558" y="52796"/>
                  </a:lnTo>
                  <a:lnTo>
                    <a:pt x="370576" y="38183"/>
                  </a:lnTo>
                  <a:lnTo>
                    <a:pt x="369911" y="31554"/>
                  </a:lnTo>
                  <a:lnTo>
                    <a:pt x="369246" y="24925"/>
                  </a:lnTo>
                  <a:lnTo>
                    <a:pt x="366184" y="20276"/>
                  </a:lnTo>
                  <a:lnTo>
                    <a:pt x="360719" y="17605"/>
                  </a:lnTo>
                  <a:lnTo>
                    <a:pt x="355253" y="14935"/>
                  </a:lnTo>
                  <a:lnTo>
                    <a:pt x="348083" y="15547"/>
                  </a:lnTo>
                  <a:lnTo>
                    <a:pt x="313004" y="47154"/>
                  </a:lnTo>
                  <a:lnTo>
                    <a:pt x="297008" y="93906"/>
                  </a:lnTo>
                  <a:lnTo>
                    <a:pt x="296046" y="105970"/>
                  </a:lnTo>
                  <a:lnTo>
                    <a:pt x="296265" y="117286"/>
                  </a:lnTo>
                  <a:lnTo>
                    <a:pt x="307596" y="154226"/>
                  </a:lnTo>
                  <a:lnTo>
                    <a:pt x="323865" y="172443"/>
                  </a:lnTo>
                  <a:lnTo>
                    <a:pt x="328216" y="177244"/>
                  </a:lnTo>
                  <a:lnTo>
                    <a:pt x="329996" y="180497"/>
                  </a:lnTo>
                  <a:lnTo>
                    <a:pt x="331769" y="183750"/>
                  </a:lnTo>
                  <a:lnTo>
                    <a:pt x="329823" y="186848"/>
                  </a:lnTo>
                  <a:lnTo>
                    <a:pt x="324136" y="189792"/>
                  </a:lnTo>
                  <a:lnTo>
                    <a:pt x="318455" y="192735"/>
                  </a:lnTo>
                  <a:lnTo>
                    <a:pt x="310939" y="194659"/>
                  </a:lnTo>
                  <a:lnTo>
                    <a:pt x="301580" y="195564"/>
                  </a:lnTo>
                  <a:lnTo>
                    <a:pt x="292222" y="196469"/>
                  </a:lnTo>
                  <a:lnTo>
                    <a:pt x="285003" y="195193"/>
                  </a:lnTo>
                  <a:lnTo>
                    <a:pt x="279919" y="191735"/>
                  </a:lnTo>
                  <a:lnTo>
                    <a:pt x="274841" y="188277"/>
                  </a:lnTo>
                  <a:lnTo>
                    <a:pt x="273199" y="181444"/>
                  </a:lnTo>
                  <a:lnTo>
                    <a:pt x="274994" y="171238"/>
                  </a:lnTo>
                  <a:lnTo>
                    <a:pt x="294341" y="135198"/>
                  </a:lnTo>
                  <a:lnTo>
                    <a:pt x="326201" y="104119"/>
                  </a:lnTo>
                  <a:lnTo>
                    <a:pt x="347735" y="88029"/>
                  </a:lnTo>
                  <a:lnTo>
                    <a:pt x="373008" y="71573"/>
                  </a:lnTo>
                </a:path>
                <a:path extrusionOk="0" h="278765" w="373379">
                  <a:moveTo>
                    <a:pt x="363933" y="37879"/>
                  </a:moveTo>
                  <a:lnTo>
                    <a:pt x="371497" y="461"/>
                  </a:lnTo>
                  <a:lnTo>
                    <a:pt x="368283" y="0"/>
                  </a:lnTo>
                  <a:lnTo>
                    <a:pt x="328200" y="24077"/>
                  </a:lnTo>
                  <a:lnTo>
                    <a:pt x="285644" y="54558"/>
                  </a:lnTo>
                  <a:lnTo>
                    <a:pt x="225789" y="98032"/>
                  </a:lnTo>
                  <a:lnTo>
                    <a:pt x="189311" y="124636"/>
                  </a:lnTo>
                  <a:lnTo>
                    <a:pt x="143608" y="158630"/>
                  </a:lnTo>
                  <a:lnTo>
                    <a:pt x="101825" y="191013"/>
                  </a:lnTo>
                  <a:lnTo>
                    <a:pt x="63963" y="221784"/>
                  </a:lnTo>
                  <a:lnTo>
                    <a:pt x="30021" y="250945"/>
                  </a:lnTo>
                  <a:lnTo>
                    <a:pt x="0" y="27849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p95"/>
          <p:cNvGrpSpPr/>
          <p:nvPr/>
        </p:nvGrpSpPr>
        <p:grpSpPr>
          <a:xfrm>
            <a:off x="6074916" y="1554272"/>
            <a:ext cx="106618" cy="214004"/>
            <a:chOff x="6074916" y="1554272"/>
            <a:chExt cx="106618" cy="214004"/>
          </a:xfrm>
        </p:grpSpPr>
        <p:sp>
          <p:nvSpPr>
            <p:cNvPr id="1063" name="Google Shape;1063;p95"/>
            <p:cNvSpPr/>
            <p:nvPr/>
          </p:nvSpPr>
          <p:spPr>
            <a:xfrm>
              <a:off x="6130633" y="1555551"/>
              <a:ext cx="22860" cy="212725"/>
            </a:xfrm>
            <a:custGeom>
              <a:rect b="b" l="l" r="r" t="t"/>
              <a:pathLst>
                <a:path extrusionOk="0" h="212725" w="22860">
                  <a:moveTo>
                    <a:pt x="21752" y="54147"/>
                  </a:moveTo>
                  <a:lnTo>
                    <a:pt x="22467" y="34848"/>
                  </a:lnTo>
                  <a:lnTo>
                    <a:pt x="22657" y="19980"/>
                  </a:lnTo>
                  <a:lnTo>
                    <a:pt x="22324" y="9542"/>
                  </a:lnTo>
                  <a:lnTo>
                    <a:pt x="21466" y="3536"/>
                  </a:lnTo>
                  <a:lnTo>
                    <a:pt x="20421" y="0"/>
                  </a:lnTo>
                  <a:lnTo>
                    <a:pt x="19469" y="1470"/>
                  </a:lnTo>
                  <a:lnTo>
                    <a:pt x="18610" y="7949"/>
                  </a:lnTo>
                  <a:lnTo>
                    <a:pt x="17724" y="14629"/>
                  </a:lnTo>
                  <a:lnTo>
                    <a:pt x="16356" y="24954"/>
                  </a:lnTo>
                  <a:lnTo>
                    <a:pt x="9718" y="75517"/>
                  </a:lnTo>
                  <a:lnTo>
                    <a:pt x="3866" y="127021"/>
                  </a:lnTo>
                  <a:lnTo>
                    <a:pt x="548" y="172455"/>
                  </a:lnTo>
                  <a:lnTo>
                    <a:pt x="0" y="193117"/>
                  </a:lnTo>
                  <a:lnTo>
                    <a:pt x="192" y="212408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4" name="Google Shape;1064;p95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6074916" y="1554272"/>
              <a:ext cx="106618" cy="1948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5" name="Google Shape;1065;p95"/>
          <p:cNvSpPr/>
          <p:nvPr/>
        </p:nvSpPr>
        <p:spPr>
          <a:xfrm>
            <a:off x="7259505" y="942077"/>
            <a:ext cx="201930" cy="200660"/>
          </a:xfrm>
          <a:custGeom>
            <a:rect b="b" l="l" r="r" t="t"/>
            <a:pathLst>
              <a:path extrusionOk="0" h="200659" w="201929">
                <a:moveTo>
                  <a:pt x="105391" y="3465"/>
                </a:moveTo>
                <a:lnTo>
                  <a:pt x="99925" y="1397"/>
                </a:lnTo>
                <a:lnTo>
                  <a:pt x="92472" y="290"/>
                </a:lnTo>
                <a:lnTo>
                  <a:pt x="83023" y="145"/>
                </a:lnTo>
                <a:lnTo>
                  <a:pt x="73574" y="0"/>
                </a:lnTo>
                <a:lnTo>
                  <a:pt x="37241" y="5753"/>
                </a:lnTo>
                <a:lnTo>
                  <a:pt x="30653" y="8736"/>
                </a:lnTo>
                <a:lnTo>
                  <a:pt x="3124" y="40954"/>
                </a:lnTo>
                <a:lnTo>
                  <a:pt x="616" y="51491"/>
                </a:lnTo>
                <a:lnTo>
                  <a:pt x="0" y="56446"/>
                </a:lnTo>
                <a:lnTo>
                  <a:pt x="214" y="60479"/>
                </a:lnTo>
                <a:lnTo>
                  <a:pt x="1239" y="63593"/>
                </a:lnTo>
                <a:lnTo>
                  <a:pt x="2265" y="66706"/>
                </a:lnTo>
                <a:lnTo>
                  <a:pt x="8956" y="70365"/>
                </a:lnTo>
                <a:lnTo>
                  <a:pt x="21315" y="74571"/>
                </a:lnTo>
                <a:lnTo>
                  <a:pt x="30110" y="77684"/>
                </a:lnTo>
                <a:lnTo>
                  <a:pt x="64485" y="95226"/>
                </a:lnTo>
                <a:lnTo>
                  <a:pt x="79587" y="128885"/>
                </a:lnTo>
                <a:lnTo>
                  <a:pt x="76414" y="135724"/>
                </a:lnTo>
                <a:lnTo>
                  <a:pt x="43530" y="155894"/>
                </a:lnTo>
                <a:lnTo>
                  <a:pt x="16202" y="160773"/>
                </a:lnTo>
                <a:lnTo>
                  <a:pt x="9178" y="159594"/>
                </a:lnTo>
                <a:lnTo>
                  <a:pt x="4845" y="155437"/>
                </a:lnTo>
                <a:lnTo>
                  <a:pt x="3203" y="148303"/>
                </a:lnTo>
                <a:lnTo>
                  <a:pt x="4253" y="138190"/>
                </a:lnTo>
              </a:path>
              <a:path extrusionOk="0" h="200659" w="201929">
                <a:moveTo>
                  <a:pt x="165527" y="14325"/>
                </a:moveTo>
                <a:lnTo>
                  <a:pt x="165527" y="5944"/>
                </a:lnTo>
                <a:lnTo>
                  <a:pt x="165527" y="1593"/>
                </a:lnTo>
                <a:lnTo>
                  <a:pt x="165527" y="1274"/>
                </a:lnTo>
                <a:lnTo>
                  <a:pt x="165527" y="1129"/>
                </a:lnTo>
                <a:lnTo>
                  <a:pt x="165520" y="1379"/>
                </a:lnTo>
                <a:lnTo>
                  <a:pt x="165506" y="1675"/>
                </a:lnTo>
                <a:lnTo>
                  <a:pt x="165423" y="4599"/>
                </a:lnTo>
                <a:lnTo>
                  <a:pt x="165263" y="10153"/>
                </a:lnTo>
                <a:lnTo>
                  <a:pt x="159975" y="57218"/>
                </a:lnTo>
                <a:lnTo>
                  <a:pt x="153286" y="100290"/>
                </a:lnTo>
                <a:lnTo>
                  <a:pt x="149494" y="122993"/>
                </a:lnTo>
                <a:lnTo>
                  <a:pt x="145950" y="144733"/>
                </a:lnTo>
                <a:lnTo>
                  <a:pt x="142656" y="165511"/>
                </a:lnTo>
                <a:lnTo>
                  <a:pt x="139612" y="185327"/>
                </a:lnTo>
              </a:path>
              <a:path extrusionOk="0" h="200659" w="201929">
                <a:moveTo>
                  <a:pt x="187729" y="34357"/>
                </a:moveTo>
                <a:lnTo>
                  <a:pt x="200627" y="6098"/>
                </a:lnTo>
                <a:lnTo>
                  <a:pt x="201285" y="5313"/>
                </a:lnTo>
                <a:lnTo>
                  <a:pt x="201417" y="5162"/>
                </a:lnTo>
                <a:lnTo>
                  <a:pt x="201258" y="5403"/>
                </a:lnTo>
                <a:lnTo>
                  <a:pt x="201091" y="5636"/>
                </a:lnTo>
                <a:lnTo>
                  <a:pt x="199844" y="7404"/>
                </a:lnTo>
                <a:lnTo>
                  <a:pt x="197503" y="10709"/>
                </a:lnTo>
                <a:lnTo>
                  <a:pt x="168692" y="38624"/>
                </a:lnTo>
                <a:lnTo>
                  <a:pt x="139944" y="63931"/>
                </a:lnTo>
                <a:lnTo>
                  <a:pt x="104317" y="93939"/>
                </a:lnTo>
                <a:lnTo>
                  <a:pt x="76493" y="118879"/>
                </a:lnTo>
                <a:lnTo>
                  <a:pt x="51864" y="144974"/>
                </a:lnTo>
                <a:lnTo>
                  <a:pt x="30430" y="172224"/>
                </a:lnTo>
                <a:lnTo>
                  <a:pt x="12192" y="20062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95"/>
          <p:cNvSpPr/>
          <p:nvPr/>
        </p:nvSpPr>
        <p:spPr>
          <a:xfrm>
            <a:off x="6314589" y="1558184"/>
            <a:ext cx="123825" cy="196850"/>
          </a:xfrm>
          <a:custGeom>
            <a:rect b="b" l="l" r="r" t="t"/>
            <a:pathLst>
              <a:path extrusionOk="0" h="196850" w="123825">
                <a:moveTo>
                  <a:pt x="6499" y="81699"/>
                </a:moveTo>
                <a:lnTo>
                  <a:pt x="5479" y="66809"/>
                </a:lnTo>
                <a:lnTo>
                  <a:pt x="5569" y="54249"/>
                </a:lnTo>
                <a:lnTo>
                  <a:pt x="6768" y="44022"/>
                </a:lnTo>
                <a:lnTo>
                  <a:pt x="9076" y="36125"/>
                </a:lnTo>
                <a:lnTo>
                  <a:pt x="11712" y="29930"/>
                </a:lnTo>
                <a:lnTo>
                  <a:pt x="16008" y="24210"/>
                </a:lnTo>
                <a:lnTo>
                  <a:pt x="21964" y="18966"/>
                </a:lnTo>
                <a:lnTo>
                  <a:pt x="27920" y="13721"/>
                </a:lnTo>
                <a:lnTo>
                  <a:pt x="34587" y="10139"/>
                </a:lnTo>
                <a:lnTo>
                  <a:pt x="41963" y="8218"/>
                </a:lnTo>
                <a:lnTo>
                  <a:pt x="49340" y="6297"/>
                </a:lnTo>
                <a:lnTo>
                  <a:pt x="56160" y="7321"/>
                </a:lnTo>
                <a:lnTo>
                  <a:pt x="74260" y="46919"/>
                </a:lnTo>
                <a:lnTo>
                  <a:pt x="73059" y="57657"/>
                </a:lnTo>
                <a:lnTo>
                  <a:pt x="55282" y="104520"/>
                </a:lnTo>
                <a:lnTo>
                  <a:pt x="30022" y="143163"/>
                </a:lnTo>
                <a:lnTo>
                  <a:pt x="7647" y="165277"/>
                </a:lnTo>
                <a:lnTo>
                  <a:pt x="5129" y="164861"/>
                </a:lnTo>
                <a:lnTo>
                  <a:pt x="2612" y="164445"/>
                </a:lnTo>
                <a:lnTo>
                  <a:pt x="1143" y="161350"/>
                </a:lnTo>
                <a:lnTo>
                  <a:pt x="724" y="155578"/>
                </a:lnTo>
                <a:lnTo>
                  <a:pt x="305" y="149807"/>
                </a:lnTo>
                <a:lnTo>
                  <a:pt x="1309" y="143869"/>
                </a:lnTo>
                <a:lnTo>
                  <a:pt x="3737" y="137765"/>
                </a:lnTo>
                <a:lnTo>
                  <a:pt x="6165" y="131661"/>
                </a:lnTo>
                <a:lnTo>
                  <a:pt x="9739" y="127213"/>
                </a:lnTo>
                <a:lnTo>
                  <a:pt x="14461" y="124421"/>
                </a:lnTo>
                <a:lnTo>
                  <a:pt x="19183" y="121629"/>
                </a:lnTo>
                <a:lnTo>
                  <a:pt x="24626" y="120326"/>
                </a:lnTo>
                <a:lnTo>
                  <a:pt x="30791" y="120512"/>
                </a:lnTo>
                <a:lnTo>
                  <a:pt x="36955" y="120698"/>
                </a:lnTo>
                <a:lnTo>
                  <a:pt x="43736" y="123200"/>
                </a:lnTo>
                <a:lnTo>
                  <a:pt x="51134" y="128019"/>
                </a:lnTo>
                <a:lnTo>
                  <a:pt x="56737" y="131643"/>
                </a:lnTo>
                <a:lnTo>
                  <a:pt x="95225" y="151363"/>
                </a:lnTo>
                <a:lnTo>
                  <a:pt x="108356" y="154136"/>
                </a:lnTo>
                <a:lnTo>
                  <a:pt x="123235" y="155853"/>
                </a:lnTo>
              </a:path>
              <a:path extrusionOk="0" h="196850" w="123825">
                <a:moveTo>
                  <a:pt x="84230" y="68496"/>
                </a:moveTo>
                <a:lnTo>
                  <a:pt x="84230" y="63551"/>
                </a:lnTo>
                <a:lnTo>
                  <a:pt x="85779" y="56243"/>
                </a:lnTo>
                <a:lnTo>
                  <a:pt x="100014" y="19748"/>
                </a:lnTo>
                <a:lnTo>
                  <a:pt x="110358" y="2973"/>
                </a:lnTo>
                <a:lnTo>
                  <a:pt x="112925" y="0"/>
                </a:lnTo>
                <a:lnTo>
                  <a:pt x="114191" y="211"/>
                </a:lnTo>
                <a:lnTo>
                  <a:pt x="114155" y="3608"/>
                </a:lnTo>
                <a:lnTo>
                  <a:pt x="113263" y="7200"/>
                </a:lnTo>
                <a:lnTo>
                  <a:pt x="92757" y="42001"/>
                </a:lnTo>
                <a:lnTo>
                  <a:pt x="64104" y="83633"/>
                </a:lnTo>
                <a:lnTo>
                  <a:pt x="47760" y="108073"/>
                </a:lnTo>
                <a:lnTo>
                  <a:pt x="31627" y="135034"/>
                </a:lnTo>
                <a:lnTo>
                  <a:pt x="15707" y="164517"/>
                </a:lnTo>
                <a:lnTo>
                  <a:pt x="0" y="196522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7" name="Google Shape;1067;p95"/>
          <p:cNvGrpSpPr/>
          <p:nvPr/>
        </p:nvGrpSpPr>
        <p:grpSpPr>
          <a:xfrm>
            <a:off x="7633966" y="909714"/>
            <a:ext cx="168910" cy="264730"/>
            <a:chOff x="7633966" y="909714"/>
            <a:chExt cx="168910" cy="264730"/>
          </a:xfrm>
        </p:grpSpPr>
        <p:pic>
          <p:nvPicPr>
            <p:cNvPr id="1068" name="Google Shape;1068;p95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643644" y="909714"/>
              <a:ext cx="133675" cy="1874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9" name="Google Shape;1069;p95"/>
            <p:cNvSpPr/>
            <p:nvPr/>
          </p:nvSpPr>
          <p:spPr>
            <a:xfrm>
              <a:off x="7633966" y="932509"/>
              <a:ext cx="168910" cy="241935"/>
            </a:xfrm>
            <a:custGeom>
              <a:rect b="b" l="l" r="r" t="t"/>
              <a:pathLst>
                <a:path extrusionOk="0" h="241934" w="168909">
                  <a:moveTo>
                    <a:pt x="157886" y="37758"/>
                  </a:moveTo>
                  <a:lnTo>
                    <a:pt x="162206" y="22977"/>
                  </a:lnTo>
                  <a:lnTo>
                    <a:pt x="165409" y="12019"/>
                  </a:lnTo>
                  <a:lnTo>
                    <a:pt x="167495" y="4882"/>
                  </a:lnTo>
                  <a:lnTo>
                    <a:pt x="168464" y="1566"/>
                  </a:lnTo>
                  <a:lnTo>
                    <a:pt x="168852" y="250"/>
                  </a:lnTo>
                  <a:lnTo>
                    <a:pt x="168755" y="0"/>
                  </a:lnTo>
                  <a:lnTo>
                    <a:pt x="168187" y="818"/>
                  </a:lnTo>
                  <a:lnTo>
                    <a:pt x="167619" y="1636"/>
                  </a:lnTo>
                  <a:lnTo>
                    <a:pt x="140938" y="36403"/>
                  </a:lnTo>
                  <a:lnTo>
                    <a:pt x="98595" y="86351"/>
                  </a:lnTo>
                  <a:lnTo>
                    <a:pt x="60435" y="133419"/>
                  </a:lnTo>
                  <a:lnTo>
                    <a:pt x="31282" y="175000"/>
                  </a:lnTo>
                  <a:lnTo>
                    <a:pt x="11137" y="211095"/>
                  </a:lnTo>
                  <a:lnTo>
                    <a:pt x="0" y="241702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0" name="Google Shape;1070;p95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8018409" y="932024"/>
            <a:ext cx="130936" cy="1734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1" name="Google Shape;1071;p95"/>
          <p:cNvGrpSpPr/>
          <p:nvPr/>
        </p:nvGrpSpPr>
        <p:grpSpPr>
          <a:xfrm>
            <a:off x="6564123" y="1525275"/>
            <a:ext cx="148052" cy="240069"/>
            <a:chOff x="6564123" y="1525275"/>
            <a:chExt cx="148052" cy="240069"/>
          </a:xfrm>
        </p:grpSpPr>
        <p:pic>
          <p:nvPicPr>
            <p:cNvPr id="1072" name="Google Shape;1072;p95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564123" y="1525275"/>
              <a:ext cx="139076" cy="1970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3" name="Google Shape;1073;p95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6578406" y="1533712"/>
              <a:ext cx="133769" cy="2316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4" name="Google Shape;1074;p95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6899343" y="1516817"/>
            <a:ext cx="108867" cy="228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95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4105462" y="1985495"/>
            <a:ext cx="3187466" cy="208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6"/>
          <p:cNvSpPr txBox="1"/>
          <p:nvPr>
            <p:ph type="title"/>
          </p:nvPr>
        </p:nvSpPr>
        <p:spPr>
          <a:xfrm>
            <a:off x="314850" y="276926"/>
            <a:ext cx="7795259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	</a:t>
            </a:r>
            <a:r>
              <a:rPr lang="en-US"/>
              <a:t>: WAP to print sum of digits of a given number.</a:t>
            </a:r>
            <a:endParaRPr/>
          </a:p>
        </p:txBody>
      </p:sp>
      <p:pic>
        <p:nvPicPr>
          <p:cNvPr id="1081" name="Google Shape;108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599" y="1471414"/>
            <a:ext cx="191930" cy="1480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96"/>
          <p:cNvSpPr/>
          <p:nvPr/>
        </p:nvSpPr>
        <p:spPr>
          <a:xfrm>
            <a:off x="1300500" y="1494729"/>
            <a:ext cx="85725" cy="81280"/>
          </a:xfrm>
          <a:custGeom>
            <a:rect b="b" l="l" r="r" t="t"/>
            <a:pathLst>
              <a:path extrusionOk="0" h="81280" w="85725">
                <a:moveTo>
                  <a:pt x="6583" y="20350"/>
                </a:moveTo>
                <a:lnTo>
                  <a:pt x="2659" y="19532"/>
                </a:lnTo>
                <a:lnTo>
                  <a:pt x="538" y="19090"/>
                </a:lnTo>
                <a:lnTo>
                  <a:pt x="222" y="19024"/>
                </a:lnTo>
                <a:lnTo>
                  <a:pt x="0" y="18977"/>
                </a:lnTo>
                <a:lnTo>
                  <a:pt x="135" y="18928"/>
                </a:lnTo>
                <a:lnTo>
                  <a:pt x="628" y="18875"/>
                </a:lnTo>
                <a:lnTo>
                  <a:pt x="1120" y="18822"/>
                </a:lnTo>
                <a:lnTo>
                  <a:pt x="50483" y="9910"/>
                </a:lnTo>
                <a:lnTo>
                  <a:pt x="64611" y="5525"/>
                </a:lnTo>
                <a:lnTo>
                  <a:pt x="80583" y="0"/>
                </a:lnTo>
              </a:path>
              <a:path extrusionOk="0" h="81280" w="85725">
                <a:moveTo>
                  <a:pt x="19000" y="78914"/>
                </a:moveTo>
                <a:lnTo>
                  <a:pt x="15977" y="80041"/>
                </a:lnTo>
                <a:lnTo>
                  <a:pt x="14318" y="80660"/>
                </a:lnTo>
                <a:lnTo>
                  <a:pt x="14024" y="80770"/>
                </a:lnTo>
                <a:lnTo>
                  <a:pt x="13817" y="80847"/>
                </a:lnTo>
                <a:lnTo>
                  <a:pt x="14134" y="80879"/>
                </a:lnTo>
                <a:lnTo>
                  <a:pt x="14974" y="80864"/>
                </a:lnTo>
                <a:lnTo>
                  <a:pt x="15814" y="80850"/>
                </a:lnTo>
                <a:lnTo>
                  <a:pt x="19395" y="80790"/>
                </a:lnTo>
                <a:lnTo>
                  <a:pt x="25716" y="80682"/>
                </a:lnTo>
                <a:lnTo>
                  <a:pt x="34562" y="79995"/>
                </a:lnTo>
                <a:lnTo>
                  <a:pt x="47460" y="78166"/>
                </a:lnTo>
                <a:lnTo>
                  <a:pt x="64408" y="75195"/>
                </a:lnTo>
                <a:lnTo>
                  <a:pt x="85407" y="71082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3" name="Google Shape;1083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7132" y="1392408"/>
            <a:ext cx="130270" cy="189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96"/>
          <p:cNvSpPr/>
          <p:nvPr/>
        </p:nvSpPr>
        <p:spPr>
          <a:xfrm>
            <a:off x="1904724" y="1407165"/>
            <a:ext cx="8255" cy="160655"/>
          </a:xfrm>
          <a:custGeom>
            <a:rect b="b" l="l" r="r" t="t"/>
            <a:pathLst>
              <a:path extrusionOk="0" h="160655" w="8255">
                <a:moveTo>
                  <a:pt x="89" y="0"/>
                </a:moveTo>
                <a:lnTo>
                  <a:pt x="0" y="5816"/>
                </a:lnTo>
                <a:lnTo>
                  <a:pt x="333" y="12907"/>
                </a:lnTo>
                <a:lnTo>
                  <a:pt x="1090" y="21273"/>
                </a:lnTo>
                <a:lnTo>
                  <a:pt x="2269" y="30915"/>
                </a:lnTo>
                <a:lnTo>
                  <a:pt x="3563" y="41641"/>
                </a:lnTo>
                <a:lnTo>
                  <a:pt x="6813" y="92709"/>
                </a:lnTo>
                <a:lnTo>
                  <a:pt x="7657" y="139649"/>
                </a:lnTo>
                <a:lnTo>
                  <a:pt x="7735" y="155148"/>
                </a:lnTo>
                <a:lnTo>
                  <a:pt x="7761" y="16030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5" name="Google Shape;1085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6681" y="1385001"/>
            <a:ext cx="110626" cy="174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09296" y="1373553"/>
            <a:ext cx="158718" cy="1962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96"/>
          <p:cNvGrpSpPr/>
          <p:nvPr/>
        </p:nvGrpSpPr>
        <p:grpSpPr>
          <a:xfrm>
            <a:off x="839720" y="2042703"/>
            <a:ext cx="481141" cy="173560"/>
            <a:chOff x="839720" y="2042703"/>
            <a:chExt cx="481141" cy="173560"/>
          </a:xfrm>
        </p:grpSpPr>
        <p:pic>
          <p:nvPicPr>
            <p:cNvPr id="1088" name="Google Shape;1088;p9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9720" y="2042703"/>
              <a:ext cx="261686" cy="173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9" name="Google Shape;1089;p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22273" y="2075915"/>
              <a:ext cx="198588" cy="122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0" name="Google Shape;1090;p96"/>
          <p:cNvSpPr/>
          <p:nvPr/>
        </p:nvSpPr>
        <p:spPr>
          <a:xfrm>
            <a:off x="1492381" y="2074931"/>
            <a:ext cx="88265" cy="67945"/>
          </a:xfrm>
          <a:custGeom>
            <a:rect b="b" l="l" r="r" t="t"/>
            <a:pathLst>
              <a:path extrusionOk="0" h="67944" w="88265">
                <a:moveTo>
                  <a:pt x="9480" y="9202"/>
                </a:moveTo>
                <a:lnTo>
                  <a:pt x="3643" y="10404"/>
                </a:lnTo>
                <a:lnTo>
                  <a:pt x="561" y="11038"/>
                </a:lnTo>
                <a:lnTo>
                  <a:pt x="232" y="11106"/>
                </a:lnTo>
                <a:lnTo>
                  <a:pt x="0" y="11154"/>
                </a:lnTo>
                <a:lnTo>
                  <a:pt x="434" y="11180"/>
                </a:lnTo>
                <a:lnTo>
                  <a:pt x="800" y="11181"/>
                </a:lnTo>
                <a:lnTo>
                  <a:pt x="3328" y="11190"/>
                </a:lnTo>
                <a:lnTo>
                  <a:pt x="8017" y="11206"/>
                </a:lnTo>
                <a:lnTo>
                  <a:pt x="12706" y="11223"/>
                </a:lnTo>
                <a:lnTo>
                  <a:pt x="19845" y="10927"/>
                </a:lnTo>
                <a:lnTo>
                  <a:pt x="29433" y="10318"/>
                </a:lnTo>
                <a:lnTo>
                  <a:pt x="40969" y="9173"/>
                </a:lnTo>
                <a:lnTo>
                  <a:pt x="54566" y="7071"/>
                </a:lnTo>
                <a:lnTo>
                  <a:pt x="70225" y="4013"/>
                </a:lnTo>
                <a:lnTo>
                  <a:pt x="87945" y="0"/>
                </a:lnTo>
              </a:path>
              <a:path extrusionOk="0" h="67944" w="88265">
                <a:moveTo>
                  <a:pt x="14085" y="61075"/>
                </a:moveTo>
                <a:lnTo>
                  <a:pt x="10760" y="64990"/>
                </a:lnTo>
                <a:lnTo>
                  <a:pt x="12399" y="67071"/>
                </a:lnTo>
                <a:lnTo>
                  <a:pt x="19002" y="67316"/>
                </a:lnTo>
                <a:lnTo>
                  <a:pt x="27761" y="67131"/>
                </a:lnTo>
                <a:lnTo>
                  <a:pt x="39736" y="66047"/>
                </a:lnTo>
                <a:lnTo>
                  <a:pt x="54927" y="64063"/>
                </a:lnTo>
                <a:lnTo>
                  <a:pt x="73334" y="6118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1" name="Google Shape;1091;p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61876" y="2001953"/>
            <a:ext cx="146683" cy="184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96"/>
          <p:cNvSpPr/>
          <p:nvPr/>
        </p:nvSpPr>
        <p:spPr>
          <a:xfrm>
            <a:off x="2112153" y="2052233"/>
            <a:ext cx="90170" cy="100330"/>
          </a:xfrm>
          <a:custGeom>
            <a:rect b="b" l="l" r="r" t="t"/>
            <a:pathLst>
              <a:path extrusionOk="0" h="100330" w="90169">
                <a:moveTo>
                  <a:pt x="136" y="57011"/>
                </a:moveTo>
                <a:lnTo>
                  <a:pt x="41125" y="45516"/>
                </a:lnTo>
                <a:lnTo>
                  <a:pt x="58783" y="43342"/>
                </a:lnTo>
                <a:lnTo>
                  <a:pt x="75016" y="40545"/>
                </a:lnTo>
                <a:lnTo>
                  <a:pt x="89824" y="37126"/>
                </a:lnTo>
              </a:path>
              <a:path extrusionOk="0" h="100330" w="90169">
                <a:moveTo>
                  <a:pt x="41854" y="0"/>
                </a:moveTo>
                <a:lnTo>
                  <a:pt x="38930" y="6257"/>
                </a:lnTo>
                <a:lnTo>
                  <a:pt x="37848" y="25028"/>
                </a:lnTo>
                <a:lnTo>
                  <a:pt x="38606" y="56314"/>
                </a:lnTo>
                <a:lnTo>
                  <a:pt x="41206" y="10011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96"/>
          <p:cNvSpPr/>
          <p:nvPr/>
        </p:nvSpPr>
        <p:spPr>
          <a:xfrm>
            <a:off x="2324699" y="2003014"/>
            <a:ext cx="6350" cy="146685"/>
          </a:xfrm>
          <a:custGeom>
            <a:rect b="b" l="l" r="r" t="t"/>
            <a:pathLst>
              <a:path extrusionOk="0" h="146685" w="6350">
                <a:moveTo>
                  <a:pt x="671" y="8055"/>
                </a:moveTo>
                <a:lnTo>
                  <a:pt x="0" y="4239"/>
                </a:lnTo>
                <a:lnTo>
                  <a:pt x="442" y="1801"/>
                </a:lnTo>
                <a:lnTo>
                  <a:pt x="2000" y="740"/>
                </a:lnTo>
                <a:lnTo>
                  <a:pt x="3088" y="0"/>
                </a:lnTo>
                <a:lnTo>
                  <a:pt x="4064" y="3446"/>
                </a:lnTo>
                <a:lnTo>
                  <a:pt x="4926" y="11080"/>
                </a:lnTo>
                <a:lnTo>
                  <a:pt x="5646" y="25660"/>
                </a:lnTo>
                <a:lnTo>
                  <a:pt x="5963" y="53072"/>
                </a:lnTo>
                <a:lnTo>
                  <a:pt x="5875" y="93313"/>
                </a:lnTo>
                <a:lnTo>
                  <a:pt x="5383" y="14638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4" name="Google Shape;1094;p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63547" y="2002863"/>
            <a:ext cx="84299" cy="143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680376" y="1956618"/>
            <a:ext cx="106008" cy="20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10225" y="2018426"/>
            <a:ext cx="115527" cy="119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9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174610" y="1966887"/>
            <a:ext cx="174938" cy="197972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96"/>
          <p:cNvSpPr/>
          <p:nvPr/>
        </p:nvSpPr>
        <p:spPr>
          <a:xfrm>
            <a:off x="3792999" y="2039686"/>
            <a:ext cx="66675" cy="58419"/>
          </a:xfrm>
          <a:custGeom>
            <a:rect b="b" l="l" r="r" t="t"/>
            <a:pathLst>
              <a:path extrusionOk="0" h="58419" w="66675">
                <a:moveTo>
                  <a:pt x="9931" y="9443"/>
                </a:moveTo>
                <a:lnTo>
                  <a:pt x="7210" y="9175"/>
                </a:lnTo>
                <a:lnTo>
                  <a:pt x="5782" y="9035"/>
                </a:lnTo>
                <a:lnTo>
                  <a:pt x="5647" y="9022"/>
                </a:lnTo>
                <a:lnTo>
                  <a:pt x="6020" y="8975"/>
                </a:lnTo>
                <a:lnTo>
                  <a:pt x="6364" y="8954"/>
                </a:lnTo>
                <a:lnTo>
                  <a:pt x="9028" y="8785"/>
                </a:lnTo>
                <a:lnTo>
                  <a:pt x="14013" y="8471"/>
                </a:lnTo>
                <a:lnTo>
                  <a:pt x="20888" y="7687"/>
                </a:lnTo>
                <a:lnTo>
                  <a:pt x="30744" y="6014"/>
                </a:lnTo>
                <a:lnTo>
                  <a:pt x="43583" y="3451"/>
                </a:lnTo>
                <a:lnTo>
                  <a:pt x="59403" y="0"/>
                </a:lnTo>
              </a:path>
              <a:path extrusionOk="0" h="58419" w="66675">
                <a:moveTo>
                  <a:pt x="13559" y="54724"/>
                </a:moveTo>
                <a:lnTo>
                  <a:pt x="5296" y="56754"/>
                </a:lnTo>
                <a:lnTo>
                  <a:pt x="900" y="57834"/>
                </a:lnTo>
                <a:lnTo>
                  <a:pt x="371" y="57963"/>
                </a:lnTo>
                <a:lnTo>
                  <a:pt x="0" y="58055"/>
                </a:lnTo>
                <a:lnTo>
                  <a:pt x="715" y="58098"/>
                </a:lnTo>
                <a:lnTo>
                  <a:pt x="2519" y="58092"/>
                </a:lnTo>
                <a:lnTo>
                  <a:pt x="7955" y="58073"/>
                </a:lnTo>
                <a:lnTo>
                  <a:pt x="20421" y="58031"/>
                </a:lnTo>
                <a:lnTo>
                  <a:pt x="39916" y="57965"/>
                </a:lnTo>
                <a:lnTo>
                  <a:pt x="66441" y="5787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9" name="Google Shape;1099;p96"/>
          <p:cNvGrpSpPr/>
          <p:nvPr/>
        </p:nvGrpSpPr>
        <p:grpSpPr>
          <a:xfrm>
            <a:off x="3949569" y="1791919"/>
            <a:ext cx="486409" cy="474980"/>
            <a:chOff x="3949569" y="1791919"/>
            <a:chExt cx="486409" cy="474980"/>
          </a:xfrm>
        </p:grpSpPr>
        <p:pic>
          <p:nvPicPr>
            <p:cNvPr id="1100" name="Google Shape;1100;p9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112455" y="1956738"/>
              <a:ext cx="135346" cy="178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1" name="Google Shape;1101;p96"/>
            <p:cNvSpPr/>
            <p:nvPr/>
          </p:nvSpPr>
          <p:spPr>
            <a:xfrm>
              <a:off x="3949569" y="1791919"/>
              <a:ext cx="486409" cy="474980"/>
            </a:xfrm>
            <a:custGeom>
              <a:rect b="b" l="l" r="r" t="t"/>
              <a:pathLst>
                <a:path extrusionOk="0" h="474980" w="486410">
                  <a:moveTo>
                    <a:pt x="354578" y="172931"/>
                  </a:moveTo>
                  <a:lnTo>
                    <a:pt x="354195" y="167753"/>
                  </a:lnTo>
                  <a:lnTo>
                    <a:pt x="354809" y="163782"/>
                  </a:lnTo>
                  <a:lnTo>
                    <a:pt x="356420" y="161015"/>
                  </a:lnTo>
                  <a:lnTo>
                    <a:pt x="357526" y="159118"/>
                  </a:lnTo>
                  <a:lnTo>
                    <a:pt x="358740" y="162234"/>
                  </a:lnTo>
                  <a:lnTo>
                    <a:pt x="362941" y="210611"/>
                  </a:lnTo>
                  <a:lnTo>
                    <a:pt x="363824" y="252919"/>
                  </a:lnTo>
                  <a:lnTo>
                    <a:pt x="363919" y="267123"/>
                  </a:lnTo>
                  <a:lnTo>
                    <a:pt x="363763" y="288095"/>
                  </a:lnTo>
                  <a:lnTo>
                    <a:pt x="363156" y="306586"/>
                  </a:lnTo>
                  <a:lnTo>
                    <a:pt x="362099" y="322597"/>
                  </a:lnTo>
                  <a:lnTo>
                    <a:pt x="360591" y="336129"/>
                  </a:lnTo>
                </a:path>
                <a:path extrusionOk="0" h="474980" w="486410">
                  <a:moveTo>
                    <a:pt x="448385" y="143796"/>
                  </a:moveTo>
                  <a:lnTo>
                    <a:pt x="437092" y="99158"/>
                  </a:lnTo>
                  <a:lnTo>
                    <a:pt x="416343" y="63532"/>
                  </a:lnTo>
                  <a:lnTo>
                    <a:pt x="384234" y="34116"/>
                  </a:lnTo>
                  <a:lnTo>
                    <a:pt x="335202" y="11969"/>
                  </a:lnTo>
                  <a:lnTo>
                    <a:pt x="294919" y="3120"/>
                  </a:lnTo>
                  <a:lnTo>
                    <a:pt x="251331" y="0"/>
                  </a:lnTo>
                  <a:lnTo>
                    <a:pt x="229187" y="740"/>
                  </a:lnTo>
                  <a:lnTo>
                    <a:pt x="187761" y="7428"/>
                  </a:lnTo>
                  <a:lnTo>
                    <a:pt x="149940" y="21159"/>
                  </a:lnTo>
                  <a:lnTo>
                    <a:pt x="114466" y="42531"/>
                  </a:lnTo>
                  <a:lnTo>
                    <a:pt x="81323" y="71438"/>
                  </a:lnTo>
                  <a:lnTo>
                    <a:pt x="51657" y="106648"/>
                  </a:lnTo>
                  <a:lnTo>
                    <a:pt x="26300" y="147370"/>
                  </a:lnTo>
                  <a:lnTo>
                    <a:pt x="9112" y="190094"/>
                  </a:lnTo>
                  <a:lnTo>
                    <a:pt x="773" y="234092"/>
                  </a:lnTo>
                  <a:lnTo>
                    <a:pt x="0" y="256264"/>
                  </a:lnTo>
                  <a:lnTo>
                    <a:pt x="1503" y="278505"/>
                  </a:lnTo>
                  <a:lnTo>
                    <a:pt x="11554" y="322798"/>
                  </a:lnTo>
                  <a:lnTo>
                    <a:pt x="32222" y="364610"/>
                  </a:lnTo>
                  <a:lnTo>
                    <a:pt x="63337" y="402886"/>
                  </a:lnTo>
                  <a:lnTo>
                    <a:pt x="102605" y="433661"/>
                  </a:lnTo>
                  <a:lnTo>
                    <a:pt x="149408" y="456196"/>
                  </a:lnTo>
                  <a:lnTo>
                    <a:pt x="202340" y="470028"/>
                  </a:lnTo>
                  <a:lnTo>
                    <a:pt x="260127" y="474823"/>
                  </a:lnTo>
                  <a:lnTo>
                    <a:pt x="288630" y="473282"/>
                  </a:lnTo>
                  <a:lnTo>
                    <a:pt x="343820" y="462064"/>
                  </a:lnTo>
                  <a:lnTo>
                    <a:pt x="392135" y="442055"/>
                  </a:lnTo>
                  <a:lnTo>
                    <a:pt x="429126" y="415310"/>
                  </a:lnTo>
                  <a:lnTo>
                    <a:pt x="456121" y="382440"/>
                  </a:lnTo>
                  <a:lnTo>
                    <a:pt x="474449" y="344053"/>
                  </a:lnTo>
                  <a:lnTo>
                    <a:pt x="484307" y="300941"/>
                  </a:lnTo>
                  <a:lnTo>
                    <a:pt x="486132" y="277911"/>
                  </a:lnTo>
                  <a:lnTo>
                    <a:pt x="485888" y="253897"/>
                  </a:lnTo>
                  <a:lnTo>
                    <a:pt x="479920" y="206030"/>
                  </a:lnTo>
                  <a:lnTo>
                    <a:pt x="467129" y="160454"/>
                  </a:lnTo>
                  <a:lnTo>
                    <a:pt x="431599" y="106513"/>
                  </a:lnTo>
                  <a:lnTo>
                    <a:pt x="372392" y="74619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96"/>
          <p:cNvGrpSpPr/>
          <p:nvPr/>
        </p:nvGrpSpPr>
        <p:grpSpPr>
          <a:xfrm>
            <a:off x="486537" y="2640419"/>
            <a:ext cx="466953" cy="357221"/>
            <a:chOff x="486537" y="2640419"/>
            <a:chExt cx="466953" cy="357221"/>
          </a:xfrm>
        </p:grpSpPr>
        <p:pic>
          <p:nvPicPr>
            <p:cNvPr id="1103" name="Google Shape;1103;p9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86537" y="2643926"/>
              <a:ext cx="346262" cy="206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4" name="Google Shape;1104;p9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51949" y="2640419"/>
              <a:ext cx="101541" cy="193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5" name="Google Shape;1105;p96"/>
            <p:cNvSpPr/>
            <p:nvPr/>
          </p:nvSpPr>
          <p:spPr>
            <a:xfrm>
              <a:off x="529642" y="2901755"/>
              <a:ext cx="411480" cy="95885"/>
            </a:xfrm>
            <a:custGeom>
              <a:rect b="b" l="l" r="r" t="t"/>
              <a:pathLst>
                <a:path extrusionOk="0" h="95885" w="411480">
                  <a:moveTo>
                    <a:pt x="0" y="40271"/>
                  </a:moveTo>
                  <a:lnTo>
                    <a:pt x="39167" y="38762"/>
                  </a:lnTo>
                  <a:lnTo>
                    <a:pt x="77645" y="34906"/>
                  </a:lnTo>
                  <a:lnTo>
                    <a:pt x="112286" y="31319"/>
                  </a:lnTo>
                  <a:lnTo>
                    <a:pt x="158969" y="26505"/>
                  </a:lnTo>
                  <a:lnTo>
                    <a:pt x="217691" y="20463"/>
                  </a:lnTo>
                  <a:lnTo>
                    <a:pt x="278336" y="14191"/>
                  </a:lnTo>
                  <a:lnTo>
                    <a:pt x="330785" y="8691"/>
                  </a:lnTo>
                  <a:lnTo>
                    <a:pt x="375039" y="3960"/>
                  </a:lnTo>
                  <a:lnTo>
                    <a:pt x="411096" y="0"/>
                  </a:lnTo>
                </a:path>
                <a:path extrusionOk="0" h="95885" w="411480">
                  <a:moveTo>
                    <a:pt x="71995" y="95731"/>
                  </a:moveTo>
                  <a:lnTo>
                    <a:pt x="67093" y="94172"/>
                  </a:lnTo>
                  <a:lnTo>
                    <a:pt x="64364" y="93303"/>
                  </a:lnTo>
                  <a:lnTo>
                    <a:pt x="63807" y="93126"/>
                  </a:lnTo>
                  <a:lnTo>
                    <a:pt x="63416" y="93001"/>
                  </a:lnTo>
                  <a:lnTo>
                    <a:pt x="63634" y="92902"/>
                  </a:lnTo>
                  <a:lnTo>
                    <a:pt x="64462" y="92827"/>
                  </a:lnTo>
                  <a:lnTo>
                    <a:pt x="65289" y="92752"/>
                  </a:lnTo>
                  <a:lnTo>
                    <a:pt x="68385" y="92473"/>
                  </a:lnTo>
                  <a:lnTo>
                    <a:pt x="73747" y="91989"/>
                  </a:lnTo>
                  <a:lnTo>
                    <a:pt x="79157" y="91625"/>
                  </a:lnTo>
                  <a:lnTo>
                    <a:pt x="87343" y="91260"/>
                  </a:lnTo>
                  <a:lnTo>
                    <a:pt x="98304" y="90894"/>
                  </a:lnTo>
                  <a:lnTo>
                    <a:pt x="112041" y="90525"/>
                  </a:lnTo>
                  <a:lnTo>
                    <a:pt x="128502" y="89922"/>
                  </a:lnTo>
                  <a:lnTo>
                    <a:pt x="169438" y="87313"/>
                  </a:lnTo>
                  <a:lnTo>
                    <a:pt x="219234" y="82854"/>
                  </a:lnTo>
                  <a:lnTo>
                    <a:pt x="266933" y="76682"/>
                  </a:lnTo>
                  <a:lnTo>
                    <a:pt x="310801" y="68207"/>
                  </a:lnTo>
                  <a:lnTo>
                    <a:pt x="351387" y="53775"/>
                  </a:lnTo>
                  <a:lnTo>
                    <a:pt x="370483" y="44096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06" name="Google Shape;1106;p9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16077" y="2676799"/>
            <a:ext cx="217055" cy="17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96"/>
          <p:cNvSpPr/>
          <p:nvPr/>
        </p:nvSpPr>
        <p:spPr>
          <a:xfrm>
            <a:off x="1099819" y="2725343"/>
            <a:ext cx="20320" cy="64769"/>
          </a:xfrm>
          <a:custGeom>
            <a:rect b="b" l="l" r="r" t="t"/>
            <a:pathLst>
              <a:path extrusionOk="0" h="64769" w="20319">
                <a:moveTo>
                  <a:pt x="6547" y="10039"/>
                </a:moveTo>
                <a:lnTo>
                  <a:pt x="4939" y="2201"/>
                </a:lnTo>
                <a:lnTo>
                  <a:pt x="2756" y="0"/>
                </a:lnTo>
                <a:lnTo>
                  <a:pt x="0" y="3435"/>
                </a:lnTo>
              </a:path>
              <a:path extrusionOk="0" h="64769" w="20319">
                <a:moveTo>
                  <a:pt x="20297" y="64456"/>
                </a:moveTo>
                <a:lnTo>
                  <a:pt x="8556" y="56047"/>
                </a:lnTo>
                <a:lnTo>
                  <a:pt x="1896" y="51277"/>
                </a:lnTo>
                <a:lnTo>
                  <a:pt x="317" y="50146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96"/>
          <p:cNvSpPr/>
          <p:nvPr/>
        </p:nvSpPr>
        <p:spPr>
          <a:xfrm>
            <a:off x="1553347" y="2658168"/>
            <a:ext cx="104775" cy="258445"/>
          </a:xfrm>
          <a:custGeom>
            <a:rect b="b" l="l" r="r" t="t"/>
            <a:pathLst>
              <a:path extrusionOk="0" h="258444" w="104775">
                <a:moveTo>
                  <a:pt x="0" y="68415"/>
                </a:moveTo>
                <a:lnTo>
                  <a:pt x="2876" y="68193"/>
                </a:lnTo>
                <a:lnTo>
                  <a:pt x="4537" y="71520"/>
                </a:lnTo>
                <a:lnTo>
                  <a:pt x="4982" y="78396"/>
                </a:lnTo>
                <a:lnTo>
                  <a:pt x="4210" y="88820"/>
                </a:lnTo>
                <a:lnTo>
                  <a:pt x="2670" y="107975"/>
                </a:lnTo>
                <a:lnTo>
                  <a:pt x="2104" y="129592"/>
                </a:lnTo>
                <a:lnTo>
                  <a:pt x="2513" y="153671"/>
                </a:lnTo>
                <a:lnTo>
                  <a:pt x="3896" y="180213"/>
                </a:lnTo>
              </a:path>
              <a:path extrusionOk="0" h="258444" w="104775">
                <a:moveTo>
                  <a:pt x="63623" y="8785"/>
                </a:moveTo>
                <a:lnTo>
                  <a:pt x="63565" y="800"/>
                </a:lnTo>
                <a:lnTo>
                  <a:pt x="66876" y="0"/>
                </a:lnTo>
                <a:lnTo>
                  <a:pt x="73558" y="6385"/>
                </a:lnTo>
                <a:lnTo>
                  <a:pt x="94503" y="44191"/>
                </a:lnTo>
                <a:lnTo>
                  <a:pt x="104051" y="94749"/>
                </a:lnTo>
                <a:lnTo>
                  <a:pt x="104195" y="115252"/>
                </a:lnTo>
                <a:lnTo>
                  <a:pt x="100795" y="147754"/>
                </a:lnTo>
                <a:lnTo>
                  <a:pt x="92403" y="182360"/>
                </a:lnTo>
                <a:lnTo>
                  <a:pt x="79019" y="219070"/>
                </a:lnTo>
                <a:lnTo>
                  <a:pt x="60644" y="257884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9" name="Google Shape;1109;p9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848368" y="2672499"/>
            <a:ext cx="433103" cy="2002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0" name="Google Shape;1110;p96"/>
          <p:cNvGrpSpPr/>
          <p:nvPr/>
        </p:nvGrpSpPr>
        <p:grpSpPr>
          <a:xfrm>
            <a:off x="2487441" y="2687250"/>
            <a:ext cx="451074" cy="243273"/>
            <a:chOff x="2487441" y="2687250"/>
            <a:chExt cx="451074" cy="243273"/>
          </a:xfrm>
        </p:grpSpPr>
        <p:pic>
          <p:nvPicPr>
            <p:cNvPr id="1111" name="Google Shape;1111;p9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2487441" y="2687250"/>
              <a:ext cx="123686" cy="243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2" name="Google Shape;1112;p96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2630930" y="2700822"/>
              <a:ext cx="307585" cy="1701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3" name="Google Shape;1113;p96"/>
          <p:cNvGrpSpPr/>
          <p:nvPr/>
        </p:nvGrpSpPr>
        <p:grpSpPr>
          <a:xfrm>
            <a:off x="1500182" y="3248145"/>
            <a:ext cx="195228" cy="260350"/>
            <a:chOff x="1500182" y="3248145"/>
            <a:chExt cx="195228" cy="260350"/>
          </a:xfrm>
        </p:grpSpPr>
        <p:pic>
          <p:nvPicPr>
            <p:cNvPr id="1114" name="Google Shape;1114;p9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500182" y="3291341"/>
              <a:ext cx="147658" cy="146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5" name="Google Shape;1115;p96"/>
            <p:cNvSpPr/>
            <p:nvPr/>
          </p:nvSpPr>
          <p:spPr>
            <a:xfrm>
              <a:off x="1631275" y="3248145"/>
              <a:ext cx="64135" cy="260350"/>
            </a:xfrm>
            <a:custGeom>
              <a:rect b="b" l="l" r="r" t="t"/>
              <a:pathLst>
                <a:path extrusionOk="0" h="260350" w="64135">
                  <a:moveTo>
                    <a:pt x="19638" y="15899"/>
                  </a:moveTo>
                  <a:lnTo>
                    <a:pt x="17624" y="4316"/>
                  </a:lnTo>
                  <a:lnTo>
                    <a:pt x="21241" y="0"/>
                  </a:lnTo>
                  <a:lnTo>
                    <a:pt x="30491" y="2951"/>
                  </a:lnTo>
                  <a:lnTo>
                    <a:pt x="57576" y="44688"/>
                  </a:lnTo>
                  <a:lnTo>
                    <a:pt x="64068" y="96475"/>
                  </a:lnTo>
                  <a:lnTo>
                    <a:pt x="62911" y="116298"/>
                  </a:lnTo>
                  <a:lnTo>
                    <a:pt x="54233" y="154270"/>
                  </a:lnTo>
                  <a:lnTo>
                    <a:pt x="33828" y="198644"/>
                  </a:lnTo>
                  <a:lnTo>
                    <a:pt x="10471" y="242391"/>
                  </a:lnTo>
                  <a:lnTo>
                    <a:pt x="0" y="259914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16" name="Google Shape;1116;p9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982156" y="3221904"/>
            <a:ext cx="103702" cy="18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96"/>
          <p:cNvSpPr/>
          <p:nvPr/>
        </p:nvSpPr>
        <p:spPr>
          <a:xfrm>
            <a:off x="2186725" y="3271498"/>
            <a:ext cx="99060" cy="109220"/>
          </a:xfrm>
          <a:custGeom>
            <a:rect b="b" l="l" r="r" t="t"/>
            <a:pathLst>
              <a:path extrusionOk="0" h="109220" w="99060">
                <a:moveTo>
                  <a:pt x="6769" y="64763"/>
                </a:moveTo>
                <a:lnTo>
                  <a:pt x="3294" y="62788"/>
                </a:lnTo>
                <a:lnTo>
                  <a:pt x="1202" y="61599"/>
                </a:lnTo>
                <a:lnTo>
                  <a:pt x="494" y="61196"/>
                </a:lnTo>
                <a:lnTo>
                  <a:pt x="0" y="60915"/>
                </a:lnTo>
                <a:lnTo>
                  <a:pt x="1533" y="60669"/>
                </a:lnTo>
                <a:lnTo>
                  <a:pt x="5092" y="60456"/>
                </a:lnTo>
                <a:lnTo>
                  <a:pt x="8651" y="60243"/>
                </a:lnTo>
                <a:lnTo>
                  <a:pt x="62106" y="54210"/>
                </a:lnTo>
                <a:lnTo>
                  <a:pt x="79820" y="49600"/>
                </a:lnTo>
                <a:lnTo>
                  <a:pt x="98755" y="43497"/>
                </a:lnTo>
              </a:path>
              <a:path extrusionOk="0" h="109220" w="99060">
                <a:moveTo>
                  <a:pt x="46762" y="0"/>
                </a:moveTo>
                <a:lnTo>
                  <a:pt x="46940" y="9984"/>
                </a:lnTo>
                <a:lnTo>
                  <a:pt x="46905" y="20039"/>
                </a:lnTo>
                <a:lnTo>
                  <a:pt x="46658" y="30164"/>
                </a:lnTo>
                <a:lnTo>
                  <a:pt x="46198" y="40358"/>
                </a:lnTo>
                <a:lnTo>
                  <a:pt x="45607" y="52049"/>
                </a:lnTo>
                <a:lnTo>
                  <a:pt x="44925" y="67382"/>
                </a:lnTo>
                <a:lnTo>
                  <a:pt x="44151" y="86358"/>
                </a:lnTo>
                <a:lnTo>
                  <a:pt x="43287" y="108977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96"/>
          <p:cNvSpPr/>
          <p:nvPr/>
        </p:nvSpPr>
        <p:spPr>
          <a:xfrm>
            <a:off x="2384645" y="3221074"/>
            <a:ext cx="7620" cy="154305"/>
          </a:xfrm>
          <a:custGeom>
            <a:rect b="b" l="l" r="r" t="t"/>
            <a:pathLst>
              <a:path extrusionOk="0" h="154304" w="7619">
                <a:moveTo>
                  <a:pt x="0" y="0"/>
                </a:moveTo>
                <a:lnTo>
                  <a:pt x="7092" y="46861"/>
                </a:lnTo>
                <a:lnTo>
                  <a:pt x="6807" y="66843"/>
                </a:lnTo>
                <a:lnTo>
                  <a:pt x="5758" y="91347"/>
                </a:lnTo>
                <a:lnTo>
                  <a:pt x="3945" y="120374"/>
                </a:lnTo>
                <a:lnTo>
                  <a:pt x="1367" y="153924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9" name="Google Shape;1119;p9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479250" y="3236949"/>
            <a:ext cx="108875" cy="12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0" name="Google Shape;1120;p9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802949" y="3242517"/>
            <a:ext cx="93170" cy="120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1" name="Google Shape;1121;p96"/>
          <p:cNvSpPr/>
          <p:nvPr/>
        </p:nvSpPr>
        <p:spPr>
          <a:xfrm>
            <a:off x="2647884" y="3216533"/>
            <a:ext cx="68580" cy="182245"/>
          </a:xfrm>
          <a:custGeom>
            <a:rect b="b" l="l" r="r" t="t"/>
            <a:pathLst>
              <a:path extrusionOk="0" h="182245" w="68580">
                <a:moveTo>
                  <a:pt x="48874" y="88222"/>
                </a:moveTo>
                <a:lnTo>
                  <a:pt x="60338" y="47590"/>
                </a:lnTo>
                <a:lnTo>
                  <a:pt x="63169" y="31191"/>
                </a:lnTo>
                <a:lnTo>
                  <a:pt x="62772" y="24245"/>
                </a:lnTo>
                <a:lnTo>
                  <a:pt x="34778" y="0"/>
                </a:lnTo>
                <a:lnTo>
                  <a:pt x="27346" y="1260"/>
                </a:lnTo>
                <a:lnTo>
                  <a:pt x="19913" y="2520"/>
                </a:lnTo>
                <a:lnTo>
                  <a:pt x="722" y="40328"/>
                </a:lnTo>
                <a:lnTo>
                  <a:pt x="0" y="49937"/>
                </a:lnTo>
                <a:lnTo>
                  <a:pt x="211" y="59992"/>
                </a:lnTo>
                <a:lnTo>
                  <a:pt x="10160" y="100580"/>
                </a:lnTo>
                <a:lnTo>
                  <a:pt x="24894" y="137137"/>
                </a:lnTo>
                <a:lnTo>
                  <a:pt x="27826" y="144334"/>
                </a:lnTo>
                <a:lnTo>
                  <a:pt x="30154" y="150396"/>
                </a:lnTo>
                <a:lnTo>
                  <a:pt x="31876" y="155323"/>
                </a:lnTo>
                <a:lnTo>
                  <a:pt x="33769" y="161134"/>
                </a:lnTo>
                <a:lnTo>
                  <a:pt x="34036" y="164331"/>
                </a:lnTo>
                <a:lnTo>
                  <a:pt x="32677" y="164912"/>
                </a:lnTo>
                <a:lnTo>
                  <a:pt x="31318" y="165493"/>
                </a:lnTo>
                <a:lnTo>
                  <a:pt x="14546" y="123975"/>
                </a:lnTo>
                <a:lnTo>
                  <a:pt x="13630" y="109681"/>
                </a:lnTo>
                <a:lnTo>
                  <a:pt x="13924" y="102592"/>
                </a:lnTo>
                <a:lnTo>
                  <a:pt x="17430" y="92424"/>
                </a:lnTo>
                <a:lnTo>
                  <a:pt x="26388" y="82165"/>
                </a:lnTo>
                <a:lnTo>
                  <a:pt x="40799" y="71814"/>
                </a:lnTo>
                <a:lnTo>
                  <a:pt x="60662" y="61370"/>
                </a:lnTo>
              </a:path>
              <a:path extrusionOk="0" h="182245" w="68580">
                <a:moveTo>
                  <a:pt x="26791" y="118901"/>
                </a:moveTo>
                <a:lnTo>
                  <a:pt x="22615" y="113246"/>
                </a:lnTo>
                <a:lnTo>
                  <a:pt x="18843" y="110051"/>
                </a:lnTo>
                <a:lnTo>
                  <a:pt x="15477" y="109315"/>
                </a:lnTo>
                <a:lnTo>
                  <a:pt x="13149" y="108808"/>
                </a:lnTo>
                <a:lnTo>
                  <a:pt x="10550" y="110767"/>
                </a:lnTo>
                <a:lnTo>
                  <a:pt x="1077" y="142531"/>
                </a:lnTo>
                <a:lnTo>
                  <a:pt x="1431" y="149243"/>
                </a:lnTo>
                <a:lnTo>
                  <a:pt x="31024" y="181693"/>
                </a:lnTo>
                <a:lnTo>
                  <a:pt x="37949" y="181911"/>
                </a:lnTo>
                <a:lnTo>
                  <a:pt x="44702" y="180615"/>
                </a:lnTo>
                <a:lnTo>
                  <a:pt x="68404" y="146879"/>
                </a:lnTo>
                <a:lnTo>
                  <a:pt x="68069" y="139457"/>
                </a:lnTo>
                <a:lnTo>
                  <a:pt x="41453" y="109942"/>
                </a:lnTo>
                <a:lnTo>
                  <a:pt x="31092" y="11010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2" name="Google Shape;1122;p9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284156" y="3264112"/>
            <a:ext cx="102407" cy="81715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96"/>
          <p:cNvSpPr/>
          <p:nvPr/>
        </p:nvSpPr>
        <p:spPr>
          <a:xfrm>
            <a:off x="2994558" y="3202978"/>
            <a:ext cx="137795" cy="157480"/>
          </a:xfrm>
          <a:custGeom>
            <a:rect b="b" l="l" r="r" t="t"/>
            <a:pathLst>
              <a:path extrusionOk="0" h="157479" w="137794">
                <a:moveTo>
                  <a:pt x="46394" y="9712"/>
                </a:moveTo>
                <a:lnTo>
                  <a:pt x="49847" y="2917"/>
                </a:lnTo>
                <a:lnTo>
                  <a:pt x="53680" y="0"/>
                </a:lnTo>
                <a:lnTo>
                  <a:pt x="57889" y="960"/>
                </a:lnTo>
                <a:lnTo>
                  <a:pt x="76457" y="38514"/>
                </a:lnTo>
                <a:lnTo>
                  <a:pt x="78476" y="66463"/>
                </a:lnTo>
                <a:lnTo>
                  <a:pt x="78242" y="76597"/>
                </a:lnTo>
                <a:lnTo>
                  <a:pt x="74904" y="116227"/>
                </a:lnTo>
                <a:lnTo>
                  <a:pt x="73832" y="125232"/>
                </a:lnTo>
                <a:lnTo>
                  <a:pt x="73032" y="133293"/>
                </a:lnTo>
                <a:lnTo>
                  <a:pt x="72504" y="140412"/>
                </a:lnTo>
                <a:lnTo>
                  <a:pt x="72247" y="146587"/>
                </a:lnTo>
                <a:lnTo>
                  <a:pt x="72086" y="154192"/>
                </a:lnTo>
                <a:lnTo>
                  <a:pt x="74779" y="156884"/>
                </a:lnTo>
                <a:lnTo>
                  <a:pt x="80328" y="154665"/>
                </a:lnTo>
              </a:path>
              <a:path extrusionOk="0" h="157479" w="137794">
                <a:moveTo>
                  <a:pt x="7770" y="30410"/>
                </a:moveTo>
                <a:lnTo>
                  <a:pt x="3471" y="28624"/>
                </a:lnTo>
                <a:lnTo>
                  <a:pt x="1021" y="27605"/>
                </a:lnTo>
                <a:lnTo>
                  <a:pt x="421" y="27356"/>
                </a:lnTo>
                <a:lnTo>
                  <a:pt x="0" y="27181"/>
                </a:lnTo>
                <a:lnTo>
                  <a:pt x="1722" y="26834"/>
                </a:lnTo>
                <a:lnTo>
                  <a:pt x="5588" y="26315"/>
                </a:lnTo>
                <a:lnTo>
                  <a:pt x="12910" y="25331"/>
                </a:lnTo>
                <a:lnTo>
                  <a:pt x="26605" y="23492"/>
                </a:lnTo>
                <a:lnTo>
                  <a:pt x="46673" y="20797"/>
                </a:lnTo>
                <a:lnTo>
                  <a:pt x="73113" y="17246"/>
                </a:lnTo>
              </a:path>
              <a:path extrusionOk="0" h="157479" w="137794">
                <a:moveTo>
                  <a:pt x="63301" y="109625"/>
                </a:moveTo>
                <a:lnTo>
                  <a:pt x="64723" y="105311"/>
                </a:lnTo>
                <a:lnTo>
                  <a:pt x="77518" y="101664"/>
                </a:lnTo>
                <a:lnTo>
                  <a:pt x="101687" y="98684"/>
                </a:lnTo>
                <a:lnTo>
                  <a:pt x="137230" y="96372"/>
                </a:lnTo>
              </a:path>
              <a:path extrusionOk="0" h="157479" w="137794">
                <a:moveTo>
                  <a:pt x="36512" y="104486"/>
                </a:moveTo>
                <a:lnTo>
                  <a:pt x="25294" y="99728"/>
                </a:lnTo>
                <a:lnTo>
                  <a:pt x="19039" y="97075"/>
                </a:lnTo>
                <a:lnTo>
                  <a:pt x="17746" y="96527"/>
                </a:lnTo>
                <a:lnTo>
                  <a:pt x="16839" y="96142"/>
                </a:lnTo>
                <a:lnTo>
                  <a:pt x="17818" y="95955"/>
                </a:lnTo>
                <a:lnTo>
                  <a:pt x="20683" y="95966"/>
                </a:lnTo>
                <a:lnTo>
                  <a:pt x="26681" y="95989"/>
                </a:lnTo>
                <a:lnTo>
                  <a:pt x="38553" y="96035"/>
                </a:lnTo>
                <a:lnTo>
                  <a:pt x="56299" y="96105"/>
                </a:lnTo>
                <a:lnTo>
                  <a:pt x="79920" y="96196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4" name="Google Shape;1124;p96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577476" y="3195919"/>
            <a:ext cx="151453" cy="18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96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788602" y="3229132"/>
            <a:ext cx="103849" cy="11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" name="Google Shape;1126;p96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960218" y="3186794"/>
            <a:ext cx="106999" cy="18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7" name="Google Shape;1127;p96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157621" y="3215195"/>
            <a:ext cx="106816" cy="1259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96"/>
          <p:cNvSpPr/>
          <p:nvPr/>
        </p:nvSpPr>
        <p:spPr>
          <a:xfrm>
            <a:off x="4357573" y="3207847"/>
            <a:ext cx="13335" cy="156845"/>
          </a:xfrm>
          <a:custGeom>
            <a:rect b="b" l="l" r="r" t="t"/>
            <a:pathLst>
              <a:path extrusionOk="0" h="156845" w="13335">
                <a:moveTo>
                  <a:pt x="13090" y="18948"/>
                </a:moveTo>
                <a:lnTo>
                  <a:pt x="12482" y="6916"/>
                </a:lnTo>
                <a:lnTo>
                  <a:pt x="12167" y="668"/>
                </a:lnTo>
                <a:lnTo>
                  <a:pt x="12144" y="201"/>
                </a:lnTo>
                <a:lnTo>
                  <a:pt x="12128" y="0"/>
                </a:lnTo>
                <a:lnTo>
                  <a:pt x="12119" y="423"/>
                </a:lnTo>
                <a:lnTo>
                  <a:pt x="12119" y="900"/>
                </a:lnTo>
                <a:lnTo>
                  <a:pt x="12117" y="5545"/>
                </a:lnTo>
                <a:lnTo>
                  <a:pt x="7969" y="53279"/>
                </a:lnTo>
                <a:lnTo>
                  <a:pt x="5196" y="73842"/>
                </a:lnTo>
                <a:lnTo>
                  <a:pt x="2944" y="97914"/>
                </a:lnTo>
                <a:lnTo>
                  <a:pt x="1211" y="125495"/>
                </a:lnTo>
                <a:lnTo>
                  <a:pt x="0" y="156585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9" name="Google Shape;1129;p96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4464784" y="3227893"/>
            <a:ext cx="130469" cy="11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96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4641220" y="3167528"/>
            <a:ext cx="119373" cy="203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1" name="Google Shape;1131;p96"/>
          <p:cNvGrpSpPr/>
          <p:nvPr/>
        </p:nvGrpSpPr>
        <p:grpSpPr>
          <a:xfrm>
            <a:off x="1504148" y="3889742"/>
            <a:ext cx="193188" cy="237490"/>
            <a:chOff x="1504148" y="3889742"/>
            <a:chExt cx="193188" cy="237490"/>
          </a:xfrm>
        </p:grpSpPr>
        <p:pic>
          <p:nvPicPr>
            <p:cNvPr id="1132" name="Google Shape;1132;p96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504148" y="3924386"/>
              <a:ext cx="127464" cy="1612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3" name="Google Shape;1133;p96"/>
            <p:cNvSpPr/>
            <p:nvPr/>
          </p:nvSpPr>
          <p:spPr>
            <a:xfrm>
              <a:off x="1637011" y="3889742"/>
              <a:ext cx="60325" cy="237490"/>
            </a:xfrm>
            <a:custGeom>
              <a:rect b="b" l="l" r="r" t="t"/>
              <a:pathLst>
                <a:path extrusionOk="0" h="237489" w="60325">
                  <a:moveTo>
                    <a:pt x="9261" y="640"/>
                  </a:moveTo>
                  <a:lnTo>
                    <a:pt x="44805" y="29214"/>
                  </a:lnTo>
                  <a:lnTo>
                    <a:pt x="58758" y="72713"/>
                  </a:lnTo>
                  <a:lnTo>
                    <a:pt x="60290" y="90188"/>
                  </a:lnTo>
                  <a:lnTo>
                    <a:pt x="60101" y="109047"/>
                  </a:lnTo>
                  <a:lnTo>
                    <a:pt x="55197" y="138448"/>
                  </a:lnTo>
                  <a:lnTo>
                    <a:pt x="43546" y="169631"/>
                  </a:lnTo>
                  <a:lnTo>
                    <a:pt x="25147" y="202596"/>
                  </a:lnTo>
                  <a:lnTo>
                    <a:pt x="0" y="237342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4" name="Google Shape;1134;p96"/>
          <p:cNvGrpSpPr/>
          <p:nvPr/>
        </p:nvGrpSpPr>
        <p:grpSpPr>
          <a:xfrm>
            <a:off x="2012196" y="3846298"/>
            <a:ext cx="368090" cy="211566"/>
            <a:chOff x="2012196" y="3846298"/>
            <a:chExt cx="368090" cy="211566"/>
          </a:xfrm>
        </p:grpSpPr>
        <p:pic>
          <p:nvPicPr>
            <p:cNvPr id="1135" name="Google Shape;1135;p96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2012196" y="3924424"/>
              <a:ext cx="141348" cy="133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6" name="Google Shape;1136;p96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2193472" y="3846298"/>
              <a:ext cx="186814" cy="1958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7" name="Google Shape;1137;p96"/>
          <p:cNvSpPr/>
          <p:nvPr/>
        </p:nvSpPr>
        <p:spPr>
          <a:xfrm>
            <a:off x="2501327" y="3865171"/>
            <a:ext cx="6350" cy="150495"/>
          </a:xfrm>
          <a:custGeom>
            <a:rect b="b" l="l" r="r" t="t"/>
            <a:pathLst>
              <a:path extrusionOk="0" h="150495" w="6350">
                <a:moveTo>
                  <a:pt x="4147" y="21624"/>
                </a:moveTo>
                <a:lnTo>
                  <a:pt x="1636" y="8242"/>
                </a:lnTo>
                <a:lnTo>
                  <a:pt x="314" y="1200"/>
                </a:lnTo>
                <a:lnTo>
                  <a:pt x="182" y="498"/>
                </a:lnTo>
                <a:lnTo>
                  <a:pt x="90" y="3"/>
                </a:lnTo>
                <a:lnTo>
                  <a:pt x="40" y="486"/>
                </a:lnTo>
                <a:lnTo>
                  <a:pt x="38" y="974"/>
                </a:lnTo>
                <a:lnTo>
                  <a:pt x="25" y="4563"/>
                </a:lnTo>
                <a:lnTo>
                  <a:pt x="0" y="11255"/>
                </a:lnTo>
                <a:lnTo>
                  <a:pt x="110" y="18875"/>
                </a:lnTo>
                <a:lnTo>
                  <a:pt x="1990" y="72949"/>
                </a:lnTo>
                <a:lnTo>
                  <a:pt x="3983" y="118051"/>
                </a:lnTo>
                <a:lnTo>
                  <a:pt x="4952" y="135685"/>
                </a:lnTo>
                <a:lnTo>
                  <a:pt x="5904" y="150041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8" name="Google Shape;1138;p96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2567001" y="3854836"/>
            <a:ext cx="112923" cy="179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9" name="Google Shape;1139;p96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2844915" y="3928047"/>
            <a:ext cx="141675" cy="103227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96"/>
          <p:cNvSpPr/>
          <p:nvPr/>
        </p:nvSpPr>
        <p:spPr>
          <a:xfrm>
            <a:off x="3158836" y="3879036"/>
            <a:ext cx="973455" cy="261620"/>
          </a:xfrm>
          <a:custGeom>
            <a:rect b="b" l="l" r="r" t="t"/>
            <a:pathLst>
              <a:path extrusionOk="0" h="261620" w="973454">
                <a:moveTo>
                  <a:pt x="11063" y="163475"/>
                </a:moveTo>
                <a:lnTo>
                  <a:pt x="4082" y="163175"/>
                </a:lnTo>
                <a:lnTo>
                  <a:pt x="458" y="163019"/>
                </a:lnTo>
                <a:lnTo>
                  <a:pt x="189" y="163007"/>
                </a:lnTo>
                <a:lnTo>
                  <a:pt x="0" y="163000"/>
                </a:lnTo>
                <a:lnTo>
                  <a:pt x="491" y="162937"/>
                </a:lnTo>
                <a:lnTo>
                  <a:pt x="882" y="162898"/>
                </a:lnTo>
                <a:lnTo>
                  <a:pt x="41218" y="145181"/>
                </a:lnTo>
                <a:lnTo>
                  <a:pt x="65882" y="114472"/>
                </a:lnTo>
                <a:lnTo>
                  <a:pt x="84312" y="73932"/>
                </a:lnTo>
                <a:lnTo>
                  <a:pt x="91433" y="35519"/>
                </a:lnTo>
                <a:lnTo>
                  <a:pt x="86541" y="14840"/>
                </a:lnTo>
                <a:lnTo>
                  <a:pt x="82171" y="15472"/>
                </a:lnTo>
                <a:lnTo>
                  <a:pt x="56604" y="48650"/>
                </a:lnTo>
                <a:lnTo>
                  <a:pt x="42176" y="91868"/>
                </a:lnTo>
                <a:lnTo>
                  <a:pt x="41864" y="134586"/>
                </a:lnTo>
                <a:lnTo>
                  <a:pt x="76231" y="164744"/>
                </a:lnTo>
                <a:lnTo>
                  <a:pt x="99407" y="166550"/>
                </a:lnTo>
                <a:lnTo>
                  <a:pt x="112232" y="165158"/>
                </a:lnTo>
                <a:lnTo>
                  <a:pt x="157302" y="147238"/>
                </a:lnTo>
                <a:lnTo>
                  <a:pt x="184726" y="120226"/>
                </a:lnTo>
                <a:lnTo>
                  <a:pt x="194892" y="80955"/>
                </a:lnTo>
                <a:lnTo>
                  <a:pt x="153282" y="67485"/>
                </a:lnTo>
                <a:lnTo>
                  <a:pt x="126489" y="94608"/>
                </a:lnTo>
                <a:lnTo>
                  <a:pt x="114507" y="133630"/>
                </a:lnTo>
                <a:lnTo>
                  <a:pt x="143227" y="160851"/>
                </a:lnTo>
                <a:lnTo>
                  <a:pt x="175671" y="139806"/>
                </a:lnTo>
                <a:lnTo>
                  <a:pt x="194623" y="102202"/>
                </a:lnTo>
                <a:lnTo>
                  <a:pt x="197389" y="86976"/>
                </a:lnTo>
                <a:lnTo>
                  <a:pt x="197401" y="86820"/>
                </a:lnTo>
                <a:lnTo>
                  <a:pt x="197413" y="86663"/>
                </a:lnTo>
                <a:lnTo>
                  <a:pt x="197314" y="87025"/>
                </a:lnTo>
                <a:lnTo>
                  <a:pt x="197245" y="87319"/>
                </a:lnTo>
                <a:lnTo>
                  <a:pt x="196792" y="89225"/>
                </a:lnTo>
                <a:lnTo>
                  <a:pt x="195956" y="92743"/>
                </a:lnTo>
                <a:lnTo>
                  <a:pt x="195121" y="96260"/>
                </a:lnTo>
                <a:lnTo>
                  <a:pt x="194595" y="102296"/>
                </a:lnTo>
                <a:lnTo>
                  <a:pt x="194379" y="110850"/>
                </a:lnTo>
                <a:lnTo>
                  <a:pt x="194321" y="117251"/>
                </a:lnTo>
                <a:lnTo>
                  <a:pt x="194473" y="123620"/>
                </a:lnTo>
                <a:lnTo>
                  <a:pt x="207986" y="161855"/>
                </a:lnTo>
                <a:lnTo>
                  <a:pt x="216459" y="169508"/>
                </a:lnTo>
              </a:path>
              <a:path extrusionOk="0" h="261620" w="973454">
                <a:moveTo>
                  <a:pt x="289769" y="74428"/>
                </a:moveTo>
                <a:lnTo>
                  <a:pt x="294745" y="66826"/>
                </a:lnTo>
                <a:lnTo>
                  <a:pt x="297410" y="61487"/>
                </a:lnTo>
                <a:lnTo>
                  <a:pt x="297761" y="58410"/>
                </a:lnTo>
                <a:lnTo>
                  <a:pt x="298005" y="56273"/>
                </a:lnTo>
                <a:lnTo>
                  <a:pt x="296298" y="54793"/>
                </a:lnTo>
                <a:lnTo>
                  <a:pt x="292639" y="53969"/>
                </a:lnTo>
                <a:lnTo>
                  <a:pt x="288980" y="53144"/>
                </a:lnTo>
                <a:lnTo>
                  <a:pt x="256237" y="69558"/>
                </a:lnTo>
                <a:lnTo>
                  <a:pt x="250591" y="75356"/>
                </a:lnTo>
                <a:lnTo>
                  <a:pt x="246942" y="81642"/>
                </a:lnTo>
                <a:lnTo>
                  <a:pt x="245289" y="88418"/>
                </a:lnTo>
                <a:lnTo>
                  <a:pt x="243636" y="95193"/>
                </a:lnTo>
                <a:lnTo>
                  <a:pt x="243731" y="101770"/>
                </a:lnTo>
                <a:lnTo>
                  <a:pt x="245576" y="108149"/>
                </a:lnTo>
                <a:lnTo>
                  <a:pt x="247420" y="114528"/>
                </a:lnTo>
                <a:lnTo>
                  <a:pt x="250129" y="120348"/>
                </a:lnTo>
                <a:lnTo>
                  <a:pt x="253703" y="125612"/>
                </a:lnTo>
                <a:lnTo>
                  <a:pt x="257278" y="130874"/>
                </a:lnTo>
                <a:lnTo>
                  <a:pt x="259705" y="135456"/>
                </a:lnTo>
                <a:lnTo>
                  <a:pt x="260983" y="139356"/>
                </a:lnTo>
                <a:lnTo>
                  <a:pt x="262262" y="143257"/>
                </a:lnTo>
                <a:lnTo>
                  <a:pt x="262044" y="146566"/>
                </a:lnTo>
                <a:lnTo>
                  <a:pt x="260330" y="149283"/>
                </a:lnTo>
                <a:lnTo>
                  <a:pt x="257937" y="153077"/>
                </a:lnTo>
                <a:lnTo>
                  <a:pt x="254504" y="152117"/>
                </a:lnTo>
                <a:lnTo>
                  <a:pt x="250033" y="146402"/>
                </a:lnTo>
              </a:path>
              <a:path extrusionOk="0" h="261620" w="973454">
                <a:moveTo>
                  <a:pt x="342997" y="40144"/>
                </a:moveTo>
                <a:lnTo>
                  <a:pt x="343211" y="26247"/>
                </a:lnTo>
                <a:lnTo>
                  <a:pt x="343329" y="18595"/>
                </a:lnTo>
                <a:lnTo>
                  <a:pt x="343351" y="17190"/>
                </a:lnTo>
                <a:lnTo>
                  <a:pt x="343390" y="16550"/>
                </a:lnTo>
                <a:lnTo>
                  <a:pt x="343502" y="17656"/>
                </a:lnTo>
                <a:lnTo>
                  <a:pt x="343587" y="18955"/>
                </a:lnTo>
                <a:lnTo>
                  <a:pt x="343939" y="24309"/>
                </a:lnTo>
                <a:lnTo>
                  <a:pt x="344558" y="33718"/>
                </a:lnTo>
                <a:lnTo>
                  <a:pt x="344761" y="41195"/>
                </a:lnTo>
                <a:lnTo>
                  <a:pt x="344441" y="49514"/>
                </a:lnTo>
                <a:lnTo>
                  <a:pt x="343597" y="58673"/>
                </a:lnTo>
                <a:lnTo>
                  <a:pt x="342231" y="68674"/>
                </a:lnTo>
                <a:lnTo>
                  <a:pt x="340716" y="79080"/>
                </a:lnTo>
                <a:lnTo>
                  <a:pt x="339426" y="89453"/>
                </a:lnTo>
                <a:lnTo>
                  <a:pt x="338361" y="99793"/>
                </a:lnTo>
                <a:lnTo>
                  <a:pt x="337521" y="110102"/>
                </a:lnTo>
                <a:lnTo>
                  <a:pt x="337090" y="120002"/>
                </a:lnTo>
                <a:lnTo>
                  <a:pt x="337256" y="129120"/>
                </a:lnTo>
                <a:lnTo>
                  <a:pt x="353873" y="161672"/>
                </a:lnTo>
                <a:lnTo>
                  <a:pt x="362695" y="160902"/>
                </a:lnTo>
                <a:lnTo>
                  <a:pt x="373174" y="155238"/>
                </a:lnTo>
                <a:lnTo>
                  <a:pt x="385311" y="144680"/>
                </a:lnTo>
                <a:lnTo>
                  <a:pt x="399106" y="129228"/>
                </a:lnTo>
              </a:path>
              <a:path extrusionOk="0" h="261620" w="973454">
                <a:moveTo>
                  <a:pt x="325589" y="91548"/>
                </a:moveTo>
                <a:lnTo>
                  <a:pt x="317658" y="88633"/>
                </a:lnTo>
                <a:lnTo>
                  <a:pt x="314043" y="85839"/>
                </a:lnTo>
                <a:lnTo>
                  <a:pt x="314743" y="83163"/>
                </a:lnTo>
                <a:lnTo>
                  <a:pt x="355109" y="74142"/>
                </a:lnTo>
                <a:lnTo>
                  <a:pt x="376371" y="71946"/>
                </a:lnTo>
                <a:lnTo>
                  <a:pt x="402645" y="69556"/>
                </a:lnTo>
              </a:path>
              <a:path extrusionOk="0" h="261620" w="973454">
                <a:moveTo>
                  <a:pt x="448304" y="57613"/>
                </a:moveTo>
                <a:lnTo>
                  <a:pt x="456359" y="49226"/>
                </a:lnTo>
                <a:lnTo>
                  <a:pt x="460699" y="47537"/>
                </a:lnTo>
                <a:lnTo>
                  <a:pt x="461326" y="52546"/>
                </a:lnTo>
                <a:lnTo>
                  <a:pt x="461776" y="56146"/>
                </a:lnTo>
                <a:lnTo>
                  <a:pt x="461418" y="62752"/>
                </a:lnTo>
                <a:lnTo>
                  <a:pt x="455056" y="102792"/>
                </a:lnTo>
                <a:lnTo>
                  <a:pt x="444990" y="140216"/>
                </a:lnTo>
                <a:lnTo>
                  <a:pt x="443414" y="141375"/>
                </a:lnTo>
                <a:lnTo>
                  <a:pt x="441839" y="142535"/>
                </a:lnTo>
                <a:lnTo>
                  <a:pt x="440909" y="140002"/>
                </a:lnTo>
                <a:lnTo>
                  <a:pt x="440626" y="133778"/>
                </a:lnTo>
                <a:lnTo>
                  <a:pt x="440524" y="128652"/>
                </a:lnTo>
                <a:lnTo>
                  <a:pt x="440642" y="122614"/>
                </a:lnTo>
                <a:lnTo>
                  <a:pt x="443895" y="82549"/>
                </a:lnTo>
                <a:lnTo>
                  <a:pt x="444834" y="74004"/>
                </a:lnTo>
                <a:lnTo>
                  <a:pt x="445750" y="65218"/>
                </a:lnTo>
                <a:lnTo>
                  <a:pt x="446544" y="56013"/>
                </a:lnTo>
                <a:lnTo>
                  <a:pt x="447215" y="46389"/>
                </a:lnTo>
                <a:lnTo>
                  <a:pt x="447763" y="36346"/>
                </a:lnTo>
                <a:lnTo>
                  <a:pt x="448413" y="22677"/>
                </a:lnTo>
                <a:lnTo>
                  <a:pt x="450436" y="16869"/>
                </a:lnTo>
                <a:lnTo>
                  <a:pt x="481402" y="43897"/>
                </a:lnTo>
                <a:lnTo>
                  <a:pt x="513746" y="79097"/>
                </a:lnTo>
                <a:lnTo>
                  <a:pt x="530224" y="111147"/>
                </a:lnTo>
                <a:lnTo>
                  <a:pt x="529984" y="117704"/>
                </a:lnTo>
                <a:lnTo>
                  <a:pt x="495358" y="142212"/>
                </a:lnTo>
                <a:lnTo>
                  <a:pt x="470608" y="144264"/>
                </a:lnTo>
                <a:lnTo>
                  <a:pt x="460033" y="142836"/>
                </a:lnTo>
                <a:lnTo>
                  <a:pt x="450660" y="139772"/>
                </a:lnTo>
              </a:path>
              <a:path extrusionOk="0" h="261620" w="973454">
                <a:moveTo>
                  <a:pt x="575251" y="71723"/>
                </a:moveTo>
                <a:lnTo>
                  <a:pt x="578710" y="65106"/>
                </a:lnTo>
                <a:lnTo>
                  <a:pt x="580592" y="64767"/>
                </a:lnTo>
                <a:lnTo>
                  <a:pt x="580896" y="70709"/>
                </a:lnTo>
                <a:lnTo>
                  <a:pt x="581121" y="75086"/>
                </a:lnTo>
                <a:lnTo>
                  <a:pt x="580554" y="83034"/>
                </a:lnTo>
                <a:lnTo>
                  <a:pt x="579194" y="94554"/>
                </a:lnTo>
                <a:lnTo>
                  <a:pt x="578263" y="103190"/>
                </a:lnTo>
                <a:lnTo>
                  <a:pt x="577505" y="111818"/>
                </a:lnTo>
                <a:lnTo>
                  <a:pt x="576922" y="120439"/>
                </a:lnTo>
                <a:lnTo>
                  <a:pt x="576513" y="129051"/>
                </a:lnTo>
                <a:lnTo>
                  <a:pt x="576486" y="137098"/>
                </a:lnTo>
                <a:lnTo>
                  <a:pt x="577050" y="144020"/>
                </a:lnTo>
                <a:lnTo>
                  <a:pt x="578205" y="149818"/>
                </a:lnTo>
                <a:lnTo>
                  <a:pt x="579949" y="154492"/>
                </a:lnTo>
                <a:lnTo>
                  <a:pt x="585065" y="157349"/>
                </a:lnTo>
                <a:lnTo>
                  <a:pt x="594661" y="154333"/>
                </a:lnTo>
                <a:lnTo>
                  <a:pt x="608739" y="145443"/>
                </a:lnTo>
                <a:lnTo>
                  <a:pt x="627297" y="130680"/>
                </a:lnTo>
              </a:path>
              <a:path extrusionOk="0" h="261620" w="973454">
                <a:moveTo>
                  <a:pt x="573303" y="16848"/>
                </a:moveTo>
                <a:lnTo>
                  <a:pt x="567931" y="6871"/>
                </a:lnTo>
                <a:lnTo>
                  <a:pt x="566412" y="2578"/>
                </a:lnTo>
                <a:lnTo>
                  <a:pt x="568748" y="3968"/>
                </a:lnTo>
                <a:lnTo>
                  <a:pt x="571505" y="5609"/>
                </a:lnTo>
                <a:lnTo>
                  <a:pt x="576188" y="8397"/>
                </a:lnTo>
                <a:lnTo>
                  <a:pt x="582795" y="12330"/>
                </a:lnTo>
                <a:lnTo>
                  <a:pt x="591328" y="17409"/>
                </a:lnTo>
              </a:path>
              <a:path extrusionOk="0" h="261620" w="973454">
                <a:moveTo>
                  <a:pt x="730152" y="125949"/>
                </a:moveTo>
                <a:lnTo>
                  <a:pt x="730316" y="111308"/>
                </a:lnTo>
                <a:lnTo>
                  <a:pt x="730253" y="99521"/>
                </a:lnTo>
                <a:lnTo>
                  <a:pt x="729962" y="90586"/>
                </a:lnTo>
                <a:lnTo>
                  <a:pt x="729443" y="84505"/>
                </a:lnTo>
                <a:lnTo>
                  <a:pt x="728857" y="80193"/>
                </a:lnTo>
                <a:lnTo>
                  <a:pt x="726149" y="77138"/>
                </a:lnTo>
                <a:lnTo>
                  <a:pt x="721318" y="75340"/>
                </a:lnTo>
                <a:lnTo>
                  <a:pt x="716488" y="73542"/>
                </a:lnTo>
                <a:lnTo>
                  <a:pt x="679700" y="91160"/>
                </a:lnTo>
                <a:lnTo>
                  <a:pt x="656661" y="128288"/>
                </a:lnTo>
                <a:lnTo>
                  <a:pt x="654525" y="137962"/>
                </a:lnTo>
                <a:lnTo>
                  <a:pt x="655904" y="144213"/>
                </a:lnTo>
                <a:lnTo>
                  <a:pt x="660797" y="147042"/>
                </a:lnTo>
                <a:lnTo>
                  <a:pt x="665690" y="149870"/>
                </a:lnTo>
                <a:lnTo>
                  <a:pt x="673152" y="149419"/>
                </a:lnTo>
                <a:lnTo>
                  <a:pt x="710853" y="132376"/>
                </a:lnTo>
                <a:lnTo>
                  <a:pt x="719265" y="127233"/>
                </a:lnTo>
                <a:lnTo>
                  <a:pt x="726048" y="124549"/>
                </a:lnTo>
                <a:lnTo>
                  <a:pt x="731200" y="124325"/>
                </a:lnTo>
                <a:lnTo>
                  <a:pt x="736353" y="124102"/>
                </a:lnTo>
                <a:lnTo>
                  <a:pt x="739815" y="128677"/>
                </a:lnTo>
                <a:lnTo>
                  <a:pt x="741586" y="138050"/>
                </a:lnTo>
                <a:lnTo>
                  <a:pt x="742447" y="145808"/>
                </a:lnTo>
                <a:lnTo>
                  <a:pt x="742373" y="155022"/>
                </a:lnTo>
                <a:lnTo>
                  <a:pt x="733316" y="202313"/>
                </a:lnTo>
                <a:lnTo>
                  <a:pt x="714893" y="242154"/>
                </a:lnTo>
                <a:lnTo>
                  <a:pt x="693775" y="261061"/>
                </a:lnTo>
                <a:lnTo>
                  <a:pt x="688355" y="258547"/>
                </a:lnTo>
                <a:lnTo>
                  <a:pt x="682584" y="252577"/>
                </a:lnTo>
                <a:lnTo>
                  <a:pt x="676856" y="240043"/>
                </a:lnTo>
                <a:lnTo>
                  <a:pt x="671172" y="220943"/>
                </a:lnTo>
                <a:lnTo>
                  <a:pt x="665532" y="195278"/>
                </a:lnTo>
              </a:path>
              <a:path extrusionOk="0" h="261620" w="973454">
                <a:moveTo>
                  <a:pt x="769988" y="87812"/>
                </a:moveTo>
                <a:lnTo>
                  <a:pt x="783012" y="133375"/>
                </a:lnTo>
                <a:lnTo>
                  <a:pt x="799942" y="155616"/>
                </a:lnTo>
                <a:lnTo>
                  <a:pt x="804623" y="155307"/>
                </a:lnTo>
                <a:lnTo>
                  <a:pt x="809315" y="150568"/>
                </a:lnTo>
                <a:lnTo>
                  <a:pt x="814018" y="141396"/>
                </a:lnTo>
                <a:lnTo>
                  <a:pt x="818733" y="127794"/>
                </a:lnTo>
              </a:path>
              <a:path extrusionOk="0" h="261620" w="973454">
                <a:moveTo>
                  <a:pt x="764227" y="26278"/>
                </a:moveTo>
                <a:lnTo>
                  <a:pt x="759433" y="20862"/>
                </a:lnTo>
                <a:lnTo>
                  <a:pt x="756944" y="18049"/>
                </a:lnTo>
                <a:lnTo>
                  <a:pt x="756758" y="17839"/>
                </a:lnTo>
                <a:lnTo>
                  <a:pt x="756844" y="17969"/>
                </a:lnTo>
                <a:lnTo>
                  <a:pt x="757110" y="18301"/>
                </a:lnTo>
                <a:lnTo>
                  <a:pt x="760680" y="22749"/>
                </a:lnTo>
                <a:lnTo>
                  <a:pt x="767553" y="31314"/>
                </a:lnTo>
              </a:path>
              <a:path extrusionOk="0" h="261620" w="973454">
                <a:moveTo>
                  <a:pt x="883522" y="31902"/>
                </a:moveTo>
                <a:lnTo>
                  <a:pt x="885357" y="18814"/>
                </a:lnTo>
                <a:lnTo>
                  <a:pt x="886697" y="9252"/>
                </a:lnTo>
                <a:lnTo>
                  <a:pt x="887544" y="3215"/>
                </a:lnTo>
                <a:lnTo>
                  <a:pt x="887896" y="703"/>
                </a:lnTo>
                <a:lnTo>
                  <a:pt x="887994" y="0"/>
                </a:lnTo>
                <a:lnTo>
                  <a:pt x="887674" y="1084"/>
                </a:lnTo>
                <a:lnTo>
                  <a:pt x="887428" y="2041"/>
                </a:lnTo>
                <a:lnTo>
                  <a:pt x="885545" y="9353"/>
                </a:lnTo>
                <a:lnTo>
                  <a:pt x="875402" y="55052"/>
                </a:lnTo>
                <a:lnTo>
                  <a:pt x="870667" y="98687"/>
                </a:lnTo>
                <a:lnTo>
                  <a:pt x="870217" y="118049"/>
                </a:lnTo>
                <a:lnTo>
                  <a:pt x="870694" y="126538"/>
                </a:lnTo>
                <a:lnTo>
                  <a:pt x="871673" y="134152"/>
                </a:lnTo>
                <a:lnTo>
                  <a:pt x="873153" y="140893"/>
                </a:lnTo>
                <a:lnTo>
                  <a:pt x="877033" y="147395"/>
                </a:lnTo>
                <a:lnTo>
                  <a:pt x="883832" y="149264"/>
                </a:lnTo>
                <a:lnTo>
                  <a:pt x="893550" y="146499"/>
                </a:lnTo>
                <a:lnTo>
                  <a:pt x="906186" y="139101"/>
                </a:lnTo>
              </a:path>
              <a:path extrusionOk="0" h="261620" w="973454">
                <a:moveTo>
                  <a:pt x="861477" y="68456"/>
                </a:moveTo>
                <a:lnTo>
                  <a:pt x="851442" y="66972"/>
                </a:lnTo>
                <a:lnTo>
                  <a:pt x="846183" y="66193"/>
                </a:lnTo>
                <a:lnTo>
                  <a:pt x="845703" y="66122"/>
                </a:lnTo>
                <a:lnTo>
                  <a:pt x="845364" y="66072"/>
                </a:lnTo>
                <a:lnTo>
                  <a:pt x="845598" y="66045"/>
                </a:lnTo>
                <a:lnTo>
                  <a:pt x="846404" y="66041"/>
                </a:lnTo>
                <a:lnTo>
                  <a:pt x="847209" y="66036"/>
                </a:lnTo>
                <a:lnTo>
                  <a:pt x="853663" y="66001"/>
                </a:lnTo>
                <a:lnTo>
                  <a:pt x="865765" y="65937"/>
                </a:lnTo>
                <a:lnTo>
                  <a:pt x="882305" y="65510"/>
                </a:lnTo>
                <a:lnTo>
                  <a:pt x="905753" y="64370"/>
                </a:lnTo>
                <a:lnTo>
                  <a:pt x="936109" y="62517"/>
                </a:lnTo>
                <a:lnTo>
                  <a:pt x="973373" y="59952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97"/>
          <p:cNvSpPr txBox="1"/>
          <p:nvPr>
            <p:ph type="title"/>
          </p:nvPr>
        </p:nvSpPr>
        <p:spPr>
          <a:xfrm>
            <a:off x="314850" y="276926"/>
            <a:ext cx="779525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	</a:t>
            </a:r>
            <a:r>
              <a:rPr lang="en-US"/>
              <a:t>: WAP to print sum of digits of a given</a:t>
            </a:r>
            <a:endParaRPr/>
          </a:p>
        </p:txBody>
      </p:sp>
      <p:sp>
        <p:nvSpPr>
          <p:cNvPr id="1146" name="Google Shape;1146;p97"/>
          <p:cNvSpPr txBox="1"/>
          <p:nvPr/>
        </p:nvSpPr>
        <p:spPr>
          <a:xfrm>
            <a:off x="314850" y="703645"/>
            <a:ext cx="15652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number.</a:t>
            </a:r>
            <a:endParaRPr b="0" i="0" sz="28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147" name="Google Shape;1147;p97"/>
          <p:cNvGrpSpPr/>
          <p:nvPr/>
        </p:nvGrpSpPr>
        <p:grpSpPr>
          <a:xfrm>
            <a:off x="2104954" y="844495"/>
            <a:ext cx="985839" cy="312444"/>
            <a:chOff x="2104954" y="844495"/>
            <a:chExt cx="985839" cy="312444"/>
          </a:xfrm>
        </p:grpSpPr>
        <p:pic>
          <p:nvPicPr>
            <p:cNvPr id="1148" name="Google Shape;1148;p9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04954" y="844495"/>
              <a:ext cx="189802" cy="1933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9" name="Google Shape;1149;p97"/>
            <p:cNvSpPr/>
            <p:nvPr/>
          </p:nvSpPr>
          <p:spPr>
            <a:xfrm>
              <a:off x="2344715" y="859249"/>
              <a:ext cx="529590" cy="249554"/>
            </a:xfrm>
            <a:custGeom>
              <a:rect b="b" l="l" r="r" t="t"/>
              <a:pathLst>
                <a:path extrusionOk="0" h="249555" w="529589">
                  <a:moveTo>
                    <a:pt x="49926" y="115002"/>
                  </a:moveTo>
                  <a:lnTo>
                    <a:pt x="51206" y="97381"/>
                  </a:lnTo>
                  <a:lnTo>
                    <a:pt x="51137" y="84005"/>
                  </a:lnTo>
                  <a:lnTo>
                    <a:pt x="49719" y="74875"/>
                  </a:lnTo>
                  <a:lnTo>
                    <a:pt x="46952" y="69991"/>
                  </a:lnTo>
                  <a:lnTo>
                    <a:pt x="43731" y="67407"/>
                  </a:lnTo>
                  <a:lnTo>
                    <a:pt x="38631" y="67832"/>
                  </a:lnTo>
                  <a:lnTo>
                    <a:pt x="7332" y="100324"/>
                  </a:lnTo>
                  <a:lnTo>
                    <a:pt x="0" y="132332"/>
                  </a:lnTo>
                  <a:lnTo>
                    <a:pt x="2256" y="138972"/>
                  </a:lnTo>
                  <a:lnTo>
                    <a:pt x="7575" y="142691"/>
                  </a:lnTo>
                  <a:lnTo>
                    <a:pt x="12894" y="146411"/>
                  </a:lnTo>
                  <a:lnTo>
                    <a:pt x="50005" y="133488"/>
                  </a:lnTo>
                  <a:lnTo>
                    <a:pt x="54389" y="130807"/>
                  </a:lnTo>
                  <a:lnTo>
                    <a:pt x="58002" y="129606"/>
                  </a:lnTo>
                  <a:lnTo>
                    <a:pt x="61615" y="128405"/>
                  </a:lnTo>
                  <a:lnTo>
                    <a:pt x="64754" y="130609"/>
                  </a:lnTo>
                  <a:lnTo>
                    <a:pt x="73203" y="173742"/>
                  </a:lnTo>
                  <a:lnTo>
                    <a:pt x="70515" y="214056"/>
                  </a:lnTo>
                  <a:lnTo>
                    <a:pt x="52911" y="248852"/>
                  </a:lnTo>
                  <a:lnTo>
                    <a:pt x="41187" y="249497"/>
                  </a:lnTo>
                  <a:lnTo>
                    <a:pt x="35807" y="246358"/>
                  </a:lnTo>
                  <a:lnTo>
                    <a:pt x="21898" y="207531"/>
                  </a:lnTo>
                  <a:lnTo>
                    <a:pt x="22603" y="200005"/>
                  </a:lnTo>
                  <a:lnTo>
                    <a:pt x="38915" y="161183"/>
                  </a:lnTo>
                  <a:lnTo>
                    <a:pt x="67817" y="121068"/>
                  </a:lnTo>
                  <a:lnTo>
                    <a:pt x="97262" y="83648"/>
                  </a:lnTo>
                  <a:lnTo>
                    <a:pt x="108482" y="72408"/>
                  </a:lnTo>
                  <a:lnTo>
                    <a:pt x="110114" y="75685"/>
                  </a:lnTo>
                  <a:lnTo>
                    <a:pt x="111339" y="82656"/>
                  </a:lnTo>
                  <a:lnTo>
                    <a:pt x="112157" y="93322"/>
                  </a:lnTo>
                  <a:lnTo>
                    <a:pt x="112986" y="105335"/>
                  </a:lnTo>
                  <a:lnTo>
                    <a:pt x="114248" y="116350"/>
                  </a:lnTo>
                  <a:lnTo>
                    <a:pt x="127378" y="155573"/>
                  </a:lnTo>
                  <a:lnTo>
                    <a:pt x="143709" y="165598"/>
                  </a:lnTo>
                  <a:lnTo>
                    <a:pt x="150613" y="161939"/>
                  </a:lnTo>
                  <a:lnTo>
                    <a:pt x="170997" y="124262"/>
                  </a:lnTo>
                  <a:lnTo>
                    <a:pt x="171790" y="116190"/>
                  </a:lnTo>
                  <a:lnTo>
                    <a:pt x="171727" y="108106"/>
                  </a:lnTo>
                  <a:lnTo>
                    <a:pt x="149332" y="75128"/>
                  </a:lnTo>
                  <a:lnTo>
                    <a:pt x="124942" y="71668"/>
                  </a:lnTo>
                  <a:lnTo>
                    <a:pt x="110063" y="74399"/>
                  </a:lnTo>
                </a:path>
                <a:path extrusionOk="0" h="249555" w="529589">
                  <a:moveTo>
                    <a:pt x="186992" y="95040"/>
                  </a:moveTo>
                  <a:lnTo>
                    <a:pt x="190043" y="88301"/>
                  </a:lnTo>
                  <a:lnTo>
                    <a:pt x="195871" y="84068"/>
                  </a:lnTo>
                  <a:lnTo>
                    <a:pt x="204475" y="82337"/>
                  </a:lnTo>
                  <a:lnTo>
                    <a:pt x="210311" y="81163"/>
                  </a:lnTo>
                  <a:lnTo>
                    <a:pt x="240088" y="107424"/>
                  </a:lnTo>
                  <a:lnTo>
                    <a:pt x="247092" y="142559"/>
                  </a:lnTo>
                  <a:lnTo>
                    <a:pt x="245926" y="148543"/>
                  </a:lnTo>
                  <a:lnTo>
                    <a:pt x="243051" y="152170"/>
                  </a:lnTo>
                  <a:lnTo>
                    <a:pt x="240174" y="155796"/>
                  </a:lnTo>
                  <a:lnTo>
                    <a:pt x="237212" y="157020"/>
                  </a:lnTo>
                  <a:lnTo>
                    <a:pt x="234161" y="155841"/>
                  </a:lnTo>
                  <a:lnTo>
                    <a:pt x="231111" y="154662"/>
                  </a:lnTo>
                  <a:lnTo>
                    <a:pt x="229204" y="150770"/>
                  </a:lnTo>
                  <a:lnTo>
                    <a:pt x="228438" y="144166"/>
                  </a:lnTo>
                  <a:lnTo>
                    <a:pt x="227673" y="137561"/>
                  </a:lnTo>
                  <a:lnTo>
                    <a:pt x="243452" y="101686"/>
                  </a:lnTo>
                  <a:lnTo>
                    <a:pt x="282375" y="76194"/>
                  </a:lnTo>
                  <a:lnTo>
                    <a:pt x="289667" y="76637"/>
                  </a:lnTo>
                  <a:lnTo>
                    <a:pt x="295483" y="80764"/>
                  </a:lnTo>
                  <a:lnTo>
                    <a:pt x="301299" y="84890"/>
                  </a:lnTo>
                  <a:lnTo>
                    <a:pt x="311766" y="123581"/>
                  </a:lnTo>
                  <a:lnTo>
                    <a:pt x="313946" y="139467"/>
                  </a:lnTo>
                  <a:lnTo>
                    <a:pt x="315245" y="147647"/>
                  </a:lnTo>
                  <a:lnTo>
                    <a:pt x="316655" y="154979"/>
                  </a:lnTo>
                </a:path>
                <a:path extrusionOk="0" h="249555" w="529589">
                  <a:moveTo>
                    <a:pt x="298571" y="13714"/>
                  </a:moveTo>
                  <a:lnTo>
                    <a:pt x="292601" y="9798"/>
                  </a:lnTo>
                  <a:lnTo>
                    <a:pt x="288739" y="6659"/>
                  </a:lnTo>
                  <a:lnTo>
                    <a:pt x="286986" y="4294"/>
                  </a:lnTo>
                  <a:lnTo>
                    <a:pt x="285775" y="2661"/>
                  </a:lnTo>
                  <a:lnTo>
                    <a:pt x="285132" y="1795"/>
                  </a:lnTo>
                  <a:lnTo>
                    <a:pt x="284985" y="1596"/>
                  </a:lnTo>
                  <a:lnTo>
                    <a:pt x="285188" y="1795"/>
                  </a:lnTo>
                  <a:lnTo>
                    <a:pt x="285415" y="2030"/>
                  </a:lnTo>
                  <a:lnTo>
                    <a:pt x="288124" y="4834"/>
                  </a:lnTo>
                  <a:lnTo>
                    <a:pt x="293313" y="10207"/>
                  </a:lnTo>
                </a:path>
                <a:path extrusionOk="0" h="249555" w="529589">
                  <a:moveTo>
                    <a:pt x="384699" y="0"/>
                  </a:moveTo>
                  <a:lnTo>
                    <a:pt x="388760" y="39194"/>
                  </a:lnTo>
                  <a:lnTo>
                    <a:pt x="389638" y="73282"/>
                  </a:lnTo>
                  <a:lnTo>
                    <a:pt x="389161" y="94859"/>
                  </a:lnTo>
                  <a:lnTo>
                    <a:pt x="387942" y="117388"/>
                  </a:lnTo>
                  <a:lnTo>
                    <a:pt x="385980" y="140868"/>
                  </a:lnTo>
                </a:path>
                <a:path extrusionOk="0" h="249555" w="529589">
                  <a:moveTo>
                    <a:pt x="349046" y="108661"/>
                  </a:moveTo>
                  <a:lnTo>
                    <a:pt x="341984" y="101968"/>
                  </a:lnTo>
                  <a:lnTo>
                    <a:pt x="341389" y="97258"/>
                  </a:lnTo>
                  <a:lnTo>
                    <a:pt x="347257" y="94533"/>
                  </a:lnTo>
                  <a:lnTo>
                    <a:pt x="356441" y="91993"/>
                  </a:lnTo>
                  <a:lnTo>
                    <a:pt x="374997" y="88551"/>
                  </a:lnTo>
                  <a:lnTo>
                    <a:pt x="402924" y="84207"/>
                  </a:lnTo>
                  <a:lnTo>
                    <a:pt x="440222" y="78961"/>
                  </a:lnTo>
                </a:path>
                <a:path extrusionOk="0" h="249555" w="529589">
                  <a:moveTo>
                    <a:pt x="437257" y="11725"/>
                  </a:moveTo>
                  <a:lnTo>
                    <a:pt x="455998" y="54080"/>
                  </a:lnTo>
                  <a:lnTo>
                    <a:pt x="460079" y="99521"/>
                  </a:lnTo>
                  <a:lnTo>
                    <a:pt x="460233" y="110266"/>
                  </a:lnTo>
                  <a:lnTo>
                    <a:pt x="460153" y="119688"/>
                  </a:lnTo>
                  <a:lnTo>
                    <a:pt x="459840" y="127787"/>
                  </a:lnTo>
                  <a:lnTo>
                    <a:pt x="459294" y="134563"/>
                  </a:lnTo>
                  <a:lnTo>
                    <a:pt x="458409" y="142716"/>
                  </a:lnTo>
                  <a:lnTo>
                    <a:pt x="457892" y="146424"/>
                  </a:lnTo>
                  <a:lnTo>
                    <a:pt x="457744" y="145688"/>
                  </a:lnTo>
                  <a:lnTo>
                    <a:pt x="457596" y="144952"/>
                  </a:lnTo>
                  <a:lnTo>
                    <a:pt x="457225" y="143111"/>
                  </a:lnTo>
                  <a:lnTo>
                    <a:pt x="456632" y="140166"/>
                  </a:lnTo>
                  <a:lnTo>
                    <a:pt x="456038" y="137220"/>
                  </a:lnTo>
                  <a:lnTo>
                    <a:pt x="457202" y="131645"/>
                  </a:lnTo>
                  <a:lnTo>
                    <a:pt x="476272" y="91728"/>
                  </a:lnTo>
                  <a:lnTo>
                    <a:pt x="501342" y="61075"/>
                  </a:lnTo>
                  <a:lnTo>
                    <a:pt x="518128" y="54858"/>
                  </a:lnTo>
                  <a:lnTo>
                    <a:pt x="521659" y="57808"/>
                  </a:lnTo>
                  <a:lnTo>
                    <a:pt x="525190" y="60758"/>
                  </a:lnTo>
                  <a:lnTo>
                    <a:pt x="529360" y="97272"/>
                  </a:lnTo>
                  <a:lnTo>
                    <a:pt x="529104" y="105167"/>
                  </a:lnTo>
                  <a:lnTo>
                    <a:pt x="527930" y="117249"/>
                  </a:lnTo>
                  <a:lnTo>
                    <a:pt x="525588" y="129552"/>
                  </a:lnTo>
                  <a:lnTo>
                    <a:pt x="522079" y="142075"/>
                  </a:lnTo>
                  <a:lnTo>
                    <a:pt x="517402" y="154819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0" name="Google Shape;1150;p9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07481" y="905840"/>
              <a:ext cx="183312" cy="112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1" name="Google Shape;1151;p97"/>
            <p:cNvSpPr/>
            <p:nvPr/>
          </p:nvSpPr>
          <p:spPr>
            <a:xfrm>
              <a:off x="2233408" y="1090899"/>
              <a:ext cx="825500" cy="66040"/>
            </a:xfrm>
            <a:custGeom>
              <a:rect b="b" l="l" r="r" t="t"/>
              <a:pathLst>
                <a:path extrusionOk="0" h="66040" w="825500">
                  <a:moveTo>
                    <a:pt x="19245" y="15014"/>
                  </a:moveTo>
                  <a:lnTo>
                    <a:pt x="62617" y="21058"/>
                  </a:lnTo>
                  <a:lnTo>
                    <a:pt x="120270" y="26436"/>
                  </a:lnTo>
                  <a:lnTo>
                    <a:pt x="179146" y="31193"/>
                  </a:lnTo>
                  <a:lnTo>
                    <a:pt x="250718" y="34702"/>
                  </a:lnTo>
                  <a:lnTo>
                    <a:pt x="291043" y="35856"/>
                  </a:lnTo>
                  <a:lnTo>
                    <a:pt x="333767" y="36225"/>
                  </a:lnTo>
                  <a:lnTo>
                    <a:pt x="378261" y="35425"/>
                  </a:lnTo>
                  <a:lnTo>
                    <a:pt x="424525" y="33456"/>
                  </a:lnTo>
                  <a:lnTo>
                    <a:pt x="472559" y="30318"/>
                  </a:lnTo>
                  <a:lnTo>
                    <a:pt x="520398" y="26524"/>
                  </a:lnTo>
                  <a:lnTo>
                    <a:pt x="566074" y="22585"/>
                  </a:lnTo>
                  <a:lnTo>
                    <a:pt x="609590" y="18502"/>
                  </a:lnTo>
                  <a:lnTo>
                    <a:pt x="650943" y="14275"/>
                  </a:lnTo>
                  <a:lnTo>
                    <a:pt x="711819" y="8045"/>
                  </a:lnTo>
                  <a:lnTo>
                    <a:pt x="761112" y="3590"/>
                  </a:lnTo>
                  <a:lnTo>
                    <a:pt x="798825" y="908"/>
                  </a:lnTo>
                  <a:lnTo>
                    <a:pt x="824955" y="0"/>
                  </a:lnTo>
                </a:path>
                <a:path extrusionOk="0" h="66040" w="825500">
                  <a:moveTo>
                    <a:pt x="9529" y="64572"/>
                  </a:moveTo>
                  <a:lnTo>
                    <a:pt x="2554" y="63300"/>
                  </a:lnTo>
                  <a:lnTo>
                    <a:pt x="0" y="62053"/>
                  </a:lnTo>
                  <a:lnTo>
                    <a:pt x="1864" y="60832"/>
                  </a:lnTo>
                  <a:lnTo>
                    <a:pt x="4504" y="60279"/>
                  </a:lnTo>
                  <a:lnTo>
                    <a:pt x="10419" y="59934"/>
                  </a:lnTo>
                  <a:lnTo>
                    <a:pt x="19609" y="59797"/>
                  </a:lnTo>
                  <a:lnTo>
                    <a:pt x="32073" y="59867"/>
                  </a:lnTo>
                  <a:lnTo>
                    <a:pt x="47967" y="60136"/>
                  </a:lnTo>
                  <a:lnTo>
                    <a:pt x="67446" y="60596"/>
                  </a:lnTo>
                  <a:lnTo>
                    <a:pt x="90509" y="61244"/>
                  </a:lnTo>
                  <a:lnTo>
                    <a:pt x="117156" y="62083"/>
                  </a:lnTo>
                  <a:lnTo>
                    <a:pt x="147082" y="62955"/>
                  </a:lnTo>
                  <a:lnTo>
                    <a:pt x="215850" y="64332"/>
                  </a:lnTo>
                  <a:lnTo>
                    <a:pt x="254692" y="64835"/>
                  </a:lnTo>
                  <a:lnTo>
                    <a:pt x="295251" y="65215"/>
                  </a:lnTo>
                  <a:lnTo>
                    <a:pt x="336271" y="65467"/>
                  </a:lnTo>
                  <a:lnTo>
                    <a:pt x="377754" y="65593"/>
                  </a:lnTo>
                  <a:lnTo>
                    <a:pt x="419699" y="65591"/>
                  </a:lnTo>
                  <a:lnTo>
                    <a:pt x="461380" y="65345"/>
                  </a:lnTo>
                  <a:lnTo>
                    <a:pt x="502071" y="64738"/>
                  </a:lnTo>
                  <a:lnTo>
                    <a:pt x="541773" y="63769"/>
                  </a:lnTo>
                  <a:lnTo>
                    <a:pt x="580484" y="62438"/>
                  </a:lnTo>
                  <a:lnTo>
                    <a:pt x="651225" y="59516"/>
                  </a:lnTo>
                  <a:lnTo>
                    <a:pt x="710583" y="56799"/>
                  </a:lnTo>
                  <a:lnTo>
                    <a:pt x="749317" y="53749"/>
                  </a:lnTo>
                  <a:lnTo>
                    <a:pt x="801932" y="41887"/>
                  </a:lnTo>
                  <a:lnTo>
                    <a:pt x="815813" y="33074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97"/>
          <p:cNvSpPr/>
          <p:nvPr/>
        </p:nvSpPr>
        <p:spPr>
          <a:xfrm>
            <a:off x="3187535" y="897460"/>
            <a:ext cx="5080" cy="31115"/>
          </a:xfrm>
          <a:custGeom>
            <a:rect b="b" l="l" r="r" t="t"/>
            <a:pathLst>
              <a:path extrusionOk="0" h="31115" w="5080">
                <a:moveTo>
                  <a:pt x="4701" y="29486"/>
                </a:moveTo>
                <a:lnTo>
                  <a:pt x="2843" y="22420"/>
                </a:lnTo>
                <a:lnTo>
                  <a:pt x="1885" y="15215"/>
                </a:lnTo>
                <a:lnTo>
                  <a:pt x="1825" y="7870"/>
                </a:lnTo>
                <a:lnTo>
                  <a:pt x="1785" y="2967"/>
                </a:lnTo>
                <a:lnTo>
                  <a:pt x="1765" y="387"/>
                </a:lnTo>
                <a:lnTo>
                  <a:pt x="1762" y="128"/>
                </a:lnTo>
                <a:lnTo>
                  <a:pt x="1756" y="0"/>
                </a:lnTo>
                <a:lnTo>
                  <a:pt x="1715" y="517"/>
                </a:lnTo>
                <a:lnTo>
                  <a:pt x="1585" y="2820"/>
                </a:lnTo>
                <a:lnTo>
                  <a:pt x="1255" y="8629"/>
                </a:lnTo>
                <a:lnTo>
                  <a:pt x="727" y="17944"/>
                </a:lnTo>
                <a:lnTo>
                  <a:pt x="0" y="30766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97"/>
          <p:cNvSpPr/>
          <p:nvPr/>
        </p:nvSpPr>
        <p:spPr>
          <a:xfrm>
            <a:off x="3185247" y="1018068"/>
            <a:ext cx="13335" cy="3175"/>
          </a:xfrm>
          <a:custGeom>
            <a:rect b="b" l="l" r="r" t="t"/>
            <a:pathLst>
              <a:path extrusionOk="0" h="3175" w="13335">
                <a:moveTo>
                  <a:pt x="12836" y="3102"/>
                </a:moveTo>
                <a:lnTo>
                  <a:pt x="8557" y="2068"/>
                </a:lnTo>
                <a:lnTo>
                  <a:pt x="4278" y="1034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4" name="Google Shape;1154;p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721" y="1737563"/>
            <a:ext cx="164563" cy="12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55" name="Google Shape;1155;p97"/>
          <p:cNvSpPr/>
          <p:nvPr/>
        </p:nvSpPr>
        <p:spPr>
          <a:xfrm>
            <a:off x="1077847" y="1747805"/>
            <a:ext cx="79375" cy="63500"/>
          </a:xfrm>
          <a:custGeom>
            <a:rect b="b" l="l" r="r" t="t"/>
            <a:pathLst>
              <a:path extrusionOk="0" h="63500" w="79375">
                <a:moveTo>
                  <a:pt x="4738" y="8897"/>
                </a:moveTo>
                <a:lnTo>
                  <a:pt x="2703" y="11891"/>
                </a:lnTo>
                <a:lnTo>
                  <a:pt x="3985" y="13398"/>
                </a:lnTo>
                <a:lnTo>
                  <a:pt x="8584" y="13418"/>
                </a:lnTo>
                <a:lnTo>
                  <a:pt x="15708" y="12595"/>
                </a:lnTo>
                <a:lnTo>
                  <a:pt x="27205" y="10084"/>
                </a:lnTo>
                <a:lnTo>
                  <a:pt x="43073" y="5886"/>
                </a:lnTo>
                <a:lnTo>
                  <a:pt x="63314" y="0"/>
                </a:lnTo>
              </a:path>
              <a:path extrusionOk="0" h="63500" w="79375">
                <a:moveTo>
                  <a:pt x="8786" y="63315"/>
                </a:moveTo>
                <a:lnTo>
                  <a:pt x="2192" y="63103"/>
                </a:lnTo>
                <a:lnTo>
                  <a:pt x="0" y="62837"/>
                </a:lnTo>
                <a:lnTo>
                  <a:pt x="2210" y="62517"/>
                </a:lnTo>
                <a:lnTo>
                  <a:pt x="3805" y="62285"/>
                </a:lnTo>
                <a:lnTo>
                  <a:pt x="7791" y="61708"/>
                </a:lnTo>
                <a:lnTo>
                  <a:pt x="14170" y="60782"/>
                </a:lnTo>
                <a:lnTo>
                  <a:pt x="23375" y="60043"/>
                </a:lnTo>
                <a:lnTo>
                  <a:pt x="37239" y="59819"/>
                </a:lnTo>
                <a:lnTo>
                  <a:pt x="55761" y="60112"/>
                </a:lnTo>
                <a:lnTo>
                  <a:pt x="78941" y="60921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6" name="Google Shape;1156;p9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8669" y="2287230"/>
            <a:ext cx="434577" cy="194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9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5069" y="2316284"/>
            <a:ext cx="104558" cy="8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9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826" y="2854865"/>
            <a:ext cx="354318" cy="216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9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9234" y="2904870"/>
            <a:ext cx="98185" cy="8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9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82547" y="1490257"/>
            <a:ext cx="175814" cy="139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1" name="Google Shape;1161;p97"/>
          <p:cNvGrpSpPr/>
          <p:nvPr/>
        </p:nvGrpSpPr>
        <p:grpSpPr>
          <a:xfrm>
            <a:off x="5305806" y="1408290"/>
            <a:ext cx="698501" cy="249283"/>
            <a:chOff x="5305806" y="1408290"/>
            <a:chExt cx="698501" cy="249283"/>
          </a:xfrm>
        </p:grpSpPr>
        <p:pic>
          <p:nvPicPr>
            <p:cNvPr id="1162" name="Google Shape;1162;p9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305806" y="1420691"/>
              <a:ext cx="424750" cy="1944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3" name="Google Shape;1163;p9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892773" y="1496748"/>
              <a:ext cx="111534" cy="113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4" name="Google Shape;1164;p9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771575" y="1408290"/>
              <a:ext cx="83113" cy="2492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5" name="Google Shape;1165;p97"/>
          <p:cNvSpPr/>
          <p:nvPr/>
        </p:nvSpPr>
        <p:spPr>
          <a:xfrm>
            <a:off x="6134062" y="1421392"/>
            <a:ext cx="16510" cy="224790"/>
          </a:xfrm>
          <a:custGeom>
            <a:rect b="b" l="l" r="r" t="t"/>
            <a:pathLst>
              <a:path extrusionOk="0" h="224789" w="16510">
                <a:moveTo>
                  <a:pt x="10399" y="7879"/>
                </a:moveTo>
                <a:lnTo>
                  <a:pt x="11615" y="3086"/>
                </a:lnTo>
                <a:lnTo>
                  <a:pt x="12263" y="533"/>
                </a:lnTo>
                <a:lnTo>
                  <a:pt x="12343" y="220"/>
                </a:lnTo>
                <a:lnTo>
                  <a:pt x="12399" y="0"/>
                </a:lnTo>
                <a:lnTo>
                  <a:pt x="12428" y="816"/>
                </a:lnTo>
                <a:lnTo>
                  <a:pt x="12429" y="2669"/>
                </a:lnTo>
                <a:lnTo>
                  <a:pt x="12432" y="5810"/>
                </a:lnTo>
                <a:lnTo>
                  <a:pt x="12439" y="12449"/>
                </a:lnTo>
                <a:lnTo>
                  <a:pt x="12449" y="22587"/>
                </a:lnTo>
                <a:lnTo>
                  <a:pt x="12462" y="36224"/>
                </a:lnTo>
                <a:lnTo>
                  <a:pt x="12459" y="51235"/>
                </a:lnTo>
                <a:lnTo>
                  <a:pt x="12241" y="91748"/>
                </a:lnTo>
                <a:lnTo>
                  <a:pt x="8996" y="131658"/>
                </a:lnTo>
                <a:lnTo>
                  <a:pt x="5217" y="154189"/>
                </a:lnTo>
                <a:lnTo>
                  <a:pt x="0" y="178436"/>
                </a:lnTo>
              </a:path>
              <a:path extrusionOk="0" h="224789" w="16510">
                <a:moveTo>
                  <a:pt x="16121" y="222740"/>
                </a:moveTo>
                <a:lnTo>
                  <a:pt x="11894" y="219791"/>
                </a:lnTo>
                <a:lnTo>
                  <a:pt x="9425" y="218069"/>
                </a:lnTo>
                <a:lnTo>
                  <a:pt x="8715" y="217573"/>
                </a:lnTo>
                <a:lnTo>
                  <a:pt x="8218" y="217226"/>
                </a:lnTo>
                <a:lnTo>
                  <a:pt x="8687" y="217714"/>
                </a:lnTo>
                <a:lnTo>
                  <a:pt x="9371" y="218344"/>
                </a:lnTo>
                <a:lnTo>
                  <a:pt x="11745" y="220532"/>
                </a:lnTo>
                <a:lnTo>
                  <a:pt x="15812" y="22428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6" name="Google Shape;1166;p9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33035" y="1510125"/>
            <a:ext cx="109393" cy="8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7" name="Google Shape;1167;p9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415040" y="1443440"/>
            <a:ext cx="101496" cy="14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97"/>
          <p:cNvSpPr/>
          <p:nvPr/>
        </p:nvSpPr>
        <p:spPr>
          <a:xfrm>
            <a:off x="6573942" y="1426756"/>
            <a:ext cx="55880" cy="238125"/>
          </a:xfrm>
          <a:custGeom>
            <a:rect b="b" l="l" r="r" t="t"/>
            <a:pathLst>
              <a:path extrusionOk="0" h="238125" w="55879">
                <a:moveTo>
                  <a:pt x="36432" y="16845"/>
                </a:moveTo>
                <a:lnTo>
                  <a:pt x="35720" y="5870"/>
                </a:lnTo>
                <a:lnTo>
                  <a:pt x="36223" y="295"/>
                </a:lnTo>
                <a:lnTo>
                  <a:pt x="37941" y="122"/>
                </a:lnTo>
                <a:lnTo>
                  <a:pt x="39155" y="0"/>
                </a:lnTo>
                <a:lnTo>
                  <a:pt x="50919" y="41479"/>
                </a:lnTo>
                <a:lnTo>
                  <a:pt x="55344" y="92164"/>
                </a:lnTo>
                <a:lnTo>
                  <a:pt x="54663" y="110767"/>
                </a:lnTo>
                <a:lnTo>
                  <a:pt x="41182" y="175239"/>
                </a:lnTo>
                <a:lnTo>
                  <a:pt x="16673" y="219878"/>
                </a:lnTo>
                <a:lnTo>
                  <a:pt x="0" y="23766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9" name="Google Shape;1169;p9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694666" y="1405510"/>
            <a:ext cx="115750" cy="225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0" name="Google Shape;1170;p97"/>
          <p:cNvGrpSpPr/>
          <p:nvPr/>
        </p:nvGrpSpPr>
        <p:grpSpPr>
          <a:xfrm>
            <a:off x="5765060" y="2243922"/>
            <a:ext cx="432735" cy="161068"/>
            <a:chOff x="5765060" y="2243922"/>
            <a:chExt cx="432735" cy="161068"/>
          </a:xfrm>
        </p:grpSpPr>
        <p:pic>
          <p:nvPicPr>
            <p:cNvPr id="1171" name="Google Shape;1171;p9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5765060" y="2243922"/>
              <a:ext cx="92643" cy="14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2" name="Google Shape;1172;p9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5886184" y="2279478"/>
              <a:ext cx="102938" cy="125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3" name="Google Shape;1173;p9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023687" y="2283237"/>
              <a:ext cx="174108" cy="11541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74" name="Google Shape;1174;p9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41488" y="2275768"/>
            <a:ext cx="215939" cy="12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97"/>
          <p:cNvSpPr/>
          <p:nvPr/>
        </p:nvSpPr>
        <p:spPr>
          <a:xfrm>
            <a:off x="7274684" y="2274432"/>
            <a:ext cx="5715" cy="13335"/>
          </a:xfrm>
          <a:custGeom>
            <a:rect b="b" l="l" r="r" t="t"/>
            <a:pathLst>
              <a:path extrusionOk="0" h="13335" w="5715">
                <a:moveTo>
                  <a:pt x="5382" y="13217"/>
                </a:moveTo>
                <a:lnTo>
                  <a:pt x="3290" y="5239"/>
                </a:lnTo>
                <a:lnTo>
                  <a:pt x="2175" y="982"/>
                </a:lnTo>
                <a:lnTo>
                  <a:pt x="2029" y="448"/>
                </a:lnTo>
                <a:lnTo>
                  <a:pt x="1932" y="70"/>
                </a:lnTo>
                <a:lnTo>
                  <a:pt x="1801" y="235"/>
                </a:lnTo>
                <a:lnTo>
                  <a:pt x="1724" y="570"/>
                </a:lnTo>
                <a:lnTo>
                  <a:pt x="1129" y="3229"/>
                </a:lnTo>
                <a:lnTo>
                  <a:pt x="0" y="821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6" name="Google Shape;1176;p97"/>
          <p:cNvGrpSpPr/>
          <p:nvPr/>
        </p:nvGrpSpPr>
        <p:grpSpPr>
          <a:xfrm>
            <a:off x="6868688" y="2174923"/>
            <a:ext cx="419075" cy="245052"/>
            <a:chOff x="6868688" y="2174923"/>
            <a:chExt cx="419075" cy="245052"/>
          </a:xfrm>
        </p:grpSpPr>
        <p:pic>
          <p:nvPicPr>
            <p:cNvPr id="1177" name="Google Shape;1177;p9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868688" y="2174923"/>
              <a:ext cx="340727" cy="203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8" name="Google Shape;1178;p97"/>
            <p:cNvSpPr/>
            <p:nvPr/>
          </p:nvSpPr>
          <p:spPr>
            <a:xfrm>
              <a:off x="7257283" y="2363460"/>
              <a:ext cx="30480" cy="56515"/>
            </a:xfrm>
            <a:custGeom>
              <a:rect b="b" l="l" r="r" t="t"/>
              <a:pathLst>
                <a:path extrusionOk="0" h="56514" w="30479">
                  <a:moveTo>
                    <a:pt x="25436" y="12033"/>
                  </a:moveTo>
                  <a:lnTo>
                    <a:pt x="28381" y="4636"/>
                  </a:lnTo>
                  <a:lnTo>
                    <a:pt x="29932" y="732"/>
                  </a:lnTo>
                  <a:lnTo>
                    <a:pt x="30099" y="324"/>
                  </a:lnTo>
                  <a:lnTo>
                    <a:pt x="30209" y="36"/>
                  </a:lnTo>
                  <a:lnTo>
                    <a:pt x="30216" y="216"/>
                  </a:lnTo>
                  <a:lnTo>
                    <a:pt x="30175" y="431"/>
                  </a:lnTo>
                  <a:lnTo>
                    <a:pt x="29911" y="1947"/>
                  </a:lnTo>
                  <a:lnTo>
                    <a:pt x="29420" y="4763"/>
                  </a:lnTo>
                  <a:lnTo>
                    <a:pt x="27187" y="10237"/>
                  </a:lnTo>
                  <a:lnTo>
                    <a:pt x="21539" y="20646"/>
                  </a:lnTo>
                  <a:lnTo>
                    <a:pt x="12476" y="35991"/>
                  </a:lnTo>
                  <a:lnTo>
                    <a:pt x="0" y="56272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79" name="Google Shape;1179;p9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766792" y="1848847"/>
            <a:ext cx="151942" cy="18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9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965258" y="1838352"/>
            <a:ext cx="110216" cy="184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1" name="Google Shape;1181;p97"/>
          <p:cNvGrpSpPr/>
          <p:nvPr/>
        </p:nvGrpSpPr>
        <p:grpSpPr>
          <a:xfrm>
            <a:off x="6176098" y="1817965"/>
            <a:ext cx="305513" cy="194540"/>
            <a:chOff x="6176098" y="1817965"/>
            <a:chExt cx="305513" cy="194540"/>
          </a:xfrm>
        </p:grpSpPr>
        <p:pic>
          <p:nvPicPr>
            <p:cNvPr id="1182" name="Google Shape;1182;p9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6176098" y="1840206"/>
              <a:ext cx="126366" cy="166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3" name="Google Shape;1183;p9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6325184" y="1817965"/>
              <a:ext cx="156427" cy="1945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4" name="Google Shape;1184;p97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691513" y="1903858"/>
            <a:ext cx="111834" cy="86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5" name="Google Shape;1185;p97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962789" y="1877797"/>
            <a:ext cx="100401" cy="131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6" name="Google Shape;1186;p97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7123238" y="1802014"/>
            <a:ext cx="181876" cy="182039"/>
          </a:xfrm>
          <a:prstGeom prst="rect">
            <a:avLst/>
          </a:prstGeom>
          <a:noFill/>
          <a:ln>
            <a:noFill/>
          </a:ln>
        </p:spPr>
      </p:pic>
      <p:sp>
        <p:nvSpPr>
          <p:cNvPr id="1187" name="Google Shape;1187;p97"/>
          <p:cNvSpPr/>
          <p:nvPr/>
        </p:nvSpPr>
        <p:spPr>
          <a:xfrm>
            <a:off x="7404195" y="1805354"/>
            <a:ext cx="4445" cy="156210"/>
          </a:xfrm>
          <a:custGeom>
            <a:rect b="b" l="l" r="r" t="t"/>
            <a:pathLst>
              <a:path extrusionOk="0" h="156210" w="4445">
                <a:moveTo>
                  <a:pt x="3941" y="38212"/>
                </a:moveTo>
                <a:lnTo>
                  <a:pt x="2292" y="430"/>
                </a:lnTo>
                <a:lnTo>
                  <a:pt x="2286" y="122"/>
                </a:lnTo>
                <a:lnTo>
                  <a:pt x="2299" y="946"/>
                </a:lnTo>
                <a:lnTo>
                  <a:pt x="2320" y="3017"/>
                </a:lnTo>
                <a:lnTo>
                  <a:pt x="2373" y="7940"/>
                </a:lnTo>
                <a:lnTo>
                  <a:pt x="2458" y="15716"/>
                </a:lnTo>
                <a:lnTo>
                  <a:pt x="2576" y="26345"/>
                </a:lnTo>
                <a:lnTo>
                  <a:pt x="2690" y="38240"/>
                </a:lnTo>
                <a:lnTo>
                  <a:pt x="2770" y="49815"/>
                </a:lnTo>
                <a:lnTo>
                  <a:pt x="2820" y="61069"/>
                </a:lnTo>
                <a:lnTo>
                  <a:pt x="2840" y="72003"/>
                </a:lnTo>
                <a:lnTo>
                  <a:pt x="2663" y="89094"/>
                </a:lnTo>
                <a:lnTo>
                  <a:pt x="2131" y="108774"/>
                </a:lnTo>
                <a:lnTo>
                  <a:pt x="1244" y="131044"/>
                </a:lnTo>
                <a:lnTo>
                  <a:pt x="0" y="155903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8" name="Google Shape;1188;p97"/>
          <p:cNvGrpSpPr/>
          <p:nvPr/>
        </p:nvGrpSpPr>
        <p:grpSpPr>
          <a:xfrm>
            <a:off x="7466755" y="1808504"/>
            <a:ext cx="200863" cy="246022"/>
            <a:chOff x="7466755" y="1808504"/>
            <a:chExt cx="200863" cy="246022"/>
          </a:xfrm>
        </p:grpSpPr>
        <p:pic>
          <p:nvPicPr>
            <p:cNvPr id="1189" name="Google Shape;1189;p9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7466755" y="1808504"/>
              <a:ext cx="92954" cy="1614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0" name="Google Shape;1190;p97"/>
            <p:cNvSpPr/>
            <p:nvPr/>
          </p:nvSpPr>
          <p:spPr>
            <a:xfrm>
              <a:off x="7637353" y="1881946"/>
              <a:ext cx="6350" cy="9525"/>
            </a:xfrm>
            <a:custGeom>
              <a:rect b="b" l="l" r="r" t="t"/>
              <a:pathLst>
                <a:path extrusionOk="0" h="9525" w="6350">
                  <a:moveTo>
                    <a:pt x="0" y="9433"/>
                  </a:moveTo>
                  <a:lnTo>
                    <a:pt x="34" y="2862"/>
                  </a:lnTo>
                  <a:lnTo>
                    <a:pt x="311" y="0"/>
                  </a:lnTo>
                  <a:lnTo>
                    <a:pt x="838" y="844"/>
                  </a:lnTo>
                  <a:lnTo>
                    <a:pt x="1371" y="1705"/>
                  </a:lnTo>
                  <a:lnTo>
                    <a:pt x="3048" y="4414"/>
                  </a:lnTo>
                  <a:lnTo>
                    <a:pt x="5867" y="897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1" name="Google Shape;1191;p97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7594986" y="1944876"/>
              <a:ext cx="72632" cy="109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2" name="Google Shape;1192;p97"/>
          <p:cNvGrpSpPr/>
          <p:nvPr/>
        </p:nvGrpSpPr>
        <p:grpSpPr>
          <a:xfrm>
            <a:off x="1601909" y="2240652"/>
            <a:ext cx="118495" cy="217162"/>
            <a:chOff x="1601909" y="2240652"/>
            <a:chExt cx="118495" cy="217162"/>
          </a:xfrm>
        </p:grpSpPr>
        <p:pic>
          <p:nvPicPr>
            <p:cNvPr id="1193" name="Google Shape;1193;p9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1601909" y="2240652"/>
              <a:ext cx="118495" cy="1903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4" name="Google Shape;1194;p9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1604778" y="2251751"/>
              <a:ext cx="112772" cy="2060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5" name="Google Shape;1195;p97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5777534" y="2650039"/>
            <a:ext cx="121233" cy="1348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6" name="Google Shape;1196;p97"/>
          <p:cNvGrpSpPr/>
          <p:nvPr/>
        </p:nvGrpSpPr>
        <p:grpSpPr>
          <a:xfrm>
            <a:off x="6035836" y="2599127"/>
            <a:ext cx="187602" cy="245110"/>
            <a:chOff x="6035836" y="2599127"/>
            <a:chExt cx="187602" cy="245110"/>
          </a:xfrm>
        </p:grpSpPr>
        <p:sp>
          <p:nvSpPr>
            <p:cNvPr id="1197" name="Google Shape;1197;p97"/>
            <p:cNvSpPr/>
            <p:nvPr/>
          </p:nvSpPr>
          <p:spPr>
            <a:xfrm>
              <a:off x="6035836" y="2599127"/>
              <a:ext cx="80645" cy="245110"/>
            </a:xfrm>
            <a:custGeom>
              <a:rect b="b" l="l" r="r" t="t"/>
              <a:pathLst>
                <a:path extrusionOk="0" h="245110" w="80645">
                  <a:moveTo>
                    <a:pt x="80440" y="10329"/>
                  </a:moveTo>
                  <a:lnTo>
                    <a:pt x="80441" y="3954"/>
                  </a:lnTo>
                  <a:lnTo>
                    <a:pt x="80441" y="592"/>
                  </a:lnTo>
                  <a:lnTo>
                    <a:pt x="80441" y="245"/>
                  </a:lnTo>
                  <a:lnTo>
                    <a:pt x="80441" y="0"/>
                  </a:lnTo>
                  <a:lnTo>
                    <a:pt x="80309" y="534"/>
                  </a:lnTo>
                  <a:lnTo>
                    <a:pt x="80220" y="971"/>
                  </a:lnTo>
                  <a:lnTo>
                    <a:pt x="68198" y="45340"/>
                  </a:lnTo>
                  <a:lnTo>
                    <a:pt x="51581" y="91638"/>
                  </a:lnTo>
                  <a:lnTo>
                    <a:pt x="36801" y="128121"/>
                  </a:lnTo>
                  <a:lnTo>
                    <a:pt x="29693" y="145527"/>
                  </a:lnTo>
                  <a:lnTo>
                    <a:pt x="8315" y="199779"/>
                  </a:lnTo>
                  <a:lnTo>
                    <a:pt x="0" y="233395"/>
                  </a:lnTo>
                  <a:lnTo>
                    <a:pt x="47" y="24475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98" name="Google Shape;1198;p9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6138249" y="2685840"/>
              <a:ext cx="85189" cy="720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9" name="Google Shape;1199;p97"/>
          <p:cNvSpPr/>
          <p:nvPr/>
        </p:nvSpPr>
        <p:spPr>
          <a:xfrm>
            <a:off x="6557673" y="2674430"/>
            <a:ext cx="4445" cy="10795"/>
          </a:xfrm>
          <a:custGeom>
            <a:rect b="b" l="l" r="r" t="t"/>
            <a:pathLst>
              <a:path extrusionOk="0" h="10794" w="4445">
                <a:moveTo>
                  <a:pt x="4112" y="10557"/>
                </a:moveTo>
                <a:lnTo>
                  <a:pt x="2153" y="5527"/>
                </a:lnTo>
                <a:lnTo>
                  <a:pt x="782" y="2008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97"/>
          <p:cNvGrpSpPr/>
          <p:nvPr/>
        </p:nvGrpSpPr>
        <p:grpSpPr>
          <a:xfrm>
            <a:off x="6319277" y="2627186"/>
            <a:ext cx="236231" cy="178780"/>
            <a:chOff x="6319277" y="2627186"/>
            <a:chExt cx="236231" cy="178780"/>
          </a:xfrm>
        </p:grpSpPr>
        <p:pic>
          <p:nvPicPr>
            <p:cNvPr id="1201" name="Google Shape;1201;p9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6319277" y="2627186"/>
              <a:ext cx="162405" cy="1471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2" name="Google Shape;1202;p97"/>
            <p:cNvSpPr/>
            <p:nvPr/>
          </p:nvSpPr>
          <p:spPr>
            <a:xfrm>
              <a:off x="6537728" y="2758341"/>
              <a:ext cx="17780" cy="47625"/>
            </a:xfrm>
            <a:custGeom>
              <a:rect b="b" l="l" r="r" t="t"/>
              <a:pathLst>
                <a:path extrusionOk="0" h="47625" w="17779">
                  <a:moveTo>
                    <a:pt x="15633" y="0"/>
                  </a:moveTo>
                  <a:lnTo>
                    <a:pt x="17777" y="7693"/>
                  </a:lnTo>
                  <a:lnTo>
                    <a:pt x="15886" y="18109"/>
                  </a:lnTo>
                  <a:lnTo>
                    <a:pt x="9960" y="31246"/>
                  </a:lnTo>
                  <a:lnTo>
                    <a:pt x="0" y="4710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3" name="Google Shape;1203;p97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5110369" y="2925482"/>
            <a:ext cx="126513" cy="228942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97"/>
          <p:cNvSpPr/>
          <p:nvPr/>
        </p:nvSpPr>
        <p:spPr>
          <a:xfrm>
            <a:off x="5107545" y="1781753"/>
            <a:ext cx="30480" cy="1068070"/>
          </a:xfrm>
          <a:custGeom>
            <a:rect b="b" l="l" r="r" t="t"/>
            <a:pathLst>
              <a:path extrusionOk="0" h="1068070" w="30479">
                <a:moveTo>
                  <a:pt x="30212" y="17630"/>
                </a:moveTo>
                <a:lnTo>
                  <a:pt x="25553" y="416"/>
                </a:lnTo>
                <a:lnTo>
                  <a:pt x="25372" y="0"/>
                </a:lnTo>
                <a:lnTo>
                  <a:pt x="25263" y="2049"/>
                </a:lnTo>
                <a:lnTo>
                  <a:pt x="25228" y="6564"/>
                </a:lnTo>
                <a:lnTo>
                  <a:pt x="25189" y="11603"/>
                </a:lnTo>
                <a:lnTo>
                  <a:pt x="24757" y="62784"/>
                </a:lnTo>
                <a:lnTo>
                  <a:pt x="23962" y="107279"/>
                </a:lnTo>
                <a:lnTo>
                  <a:pt x="22640" y="150651"/>
                </a:lnTo>
                <a:lnTo>
                  <a:pt x="20672" y="197546"/>
                </a:lnTo>
                <a:lnTo>
                  <a:pt x="17894" y="245717"/>
                </a:lnTo>
                <a:lnTo>
                  <a:pt x="16971" y="261255"/>
                </a:lnTo>
                <a:lnTo>
                  <a:pt x="14566" y="304812"/>
                </a:lnTo>
                <a:lnTo>
                  <a:pt x="13009" y="352498"/>
                </a:lnTo>
                <a:lnTo>
                  <a:pt x="12565" y="366590"/>
                </a:lnTo>
                <a:lnTo>
                  <a:pt x="11962" y="383039"/>
                </a:lnTo>
                <a:lnTo>
                  <a:pt x="11200" y="401846"/>
                </a:lnTo>
                <a:lnTo>
                  <a:pt x="10412" y="421572"/>
                </a:lnTo>
                <a:lnTo>
                  <a:pt x="9732" y="440777"/>
                </a:lnTo>
                <a:lnTo>
                  <a:pt x="9160" y="459461"/>
                </a:lnTo>
                <a:lnTo>
                  <a:pt x="8696" y="477625"/>
                </a:lnTo>
                <a:lnTo>
                  <a:pt x="8303" y="494379"/>
                </a:lnTo>
                <a:lnTo>
                  <a:pt x="7943" y="508835"/>
                </a:lnTo>
                <a:lnTo>
                  <a:pt x="6173" y="553601"/>
                </a:lnTo>
                <a:lnTo>
                  <a:pt x="3815" y="587002"/>
                </a:lnTo>
                <a:lnTo>
                  <a:pt x="2494" y="605274"/>
                </a:lnTo>
                <a:lnTo>
                  <a:pt x="450" y="646982"/>
                </a:lnTo>
                <a:lnTo>
                  <a:pt x="46" y="685486"/>
                </a:lnTo>
                <a:lnTo>
                  <a:pt x="0" y="717317"/>
                </a:lnTo>
                <a:lnTo>
                  <a:pt x="37" y="732438"/>
                </a:lnTo>
                <a:lnTo>
                  <a:pt x="115" y="746628"/>
                </a:lnTo>
                <a:lnTo>
                  <a:pt x="233" y="759887"/>
                </a:lnTo>
                <a:lnTo>
                  <a:pt x="354" y="772665"/>
                </a:lnTo>
                <a:lnTo>
                  <a:pt x="441" y="785407"/>
                </a:lnTo>
                <a:lnTo>
                  <a:pt x="494" y="798115"/>
                </a:lnTo>
                <a:lnTo>
                  <a:pt x="512" y="810789"/>
                </a:lnTo>
                <a:lnTo>
                  <a:pt x="633" y="823166"/>
                </a:lnTo>
                <a:lnTo>
                  <a:pt x="993" y="834983"/>
                </a:lnTo>
                <a:lnTo>
                  <a:pt x="1592" y="846240"/>
                </a:lnTo>
                <a:lnTo>
                  <a:pt x="2430" y="856937"/>
                </a:lnTo>
                <a:lnTo>
                  <a:pt x="3320" y="868082"/>
                </a:lnTo>
                <a:lnTo>
                  <a:pt x="4079" y="880682"/>
                </a:lnTo>
                <a:lnTo>
                  <a:pt x="5570" y="928175"/>
                </a:lnTo>
                <a:lnTo>
                  <a:pt x="6007" y="974159"/>
                </a:lnTo>
                <a:lnTo>
                  <a:pt x="6080" y="1028438"/>
                </a:lnTo>
                <a:lnTo>
                  <a:pt x="6088" y="1047615"/>
                </a:lnTo>
                <a:lnTo>
                  <a:pt x="6092" y="1059748"/>
                </a:lnTo>
                <a:lnTo>
                  <a:pt x="6094" y="1064836"/>
                </a:lnTo>
                <a:lnTo>
                  <a:pt x="6095" y="1066924"/>
                </a:lnTo>
                <a:lnTo>
                  <a:pt x="6054" y="1067820"/>
                </a:lnTo>
                <a:lnTo>
                  <a:pt x="5970" y="1067526"/>
                </a:lnTo>
                <a:lnTo>
                  <a:pt x="5851" y="1067109"/>
                </a:lnTo>
                <a:lnTo>
                  <a:pt x="4218" y="1061371"/>
                </a:lnTo>
                <a:lnTo>
                  <a:pt x="1072" y="1050313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5" name="Google Shape;1205;p97"/>
          <p:cNvGrpSpPr/>
          <p:nvPr/>
        </p:nvGrpSpPr>
        <p:grpSpPr>
          <a:xfrm>
            <a:off x="1409356" y="1647600"/>
            <a:ext cx="662896" cy="253778"/>
            <a:chOff x="1409356" y="1647600"/>
            <a:chExt cx="662896" cy="253778"/>
          </a:xfrm>
        </p:grpSpPr>
        <p:pic>
          <p:nvPicPr>
            <p:cNvPr id="1206" name="Google Shape;1206;p9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1409356" y="1663271"/>
              <a:ext cx="122959" cy="1809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7" name="Google Shape;1207;p97"/>
            <p:cNvSpPr/>
            <p:nvPr/>
          </p:nvSpPr>
          <p:spPr>
            <a:xfrm>
              <a:off x="1619053" y="1681379"/>
              <a:ext cx="6985" cy="161925"/>
            </a:xfrm>
            <a:custGeom>
              <a:rect b="b" l="l" r="r" t="t"/>
              <a:pathLst>
                <a:path extrusionOk="0" h="161925" w="6985">
                  <a:moveTo>
                    <a:pt x="6150" y="3379"/>
                  </a:moveTo>
                  <a:lnTo>
                    <a:pt x="6457" y="1285"/>
                  </a:lnTo>
                  <a:lnTo>
                    <a:pt x="6619" y="184"/>
                  </a:lnTo>
                  <a:lnTo>
                    <a:pt x="6646" y="0"/>
                  </a:lnTo>
                  <a:lnTo>
                    <a:pt x="6657" y="635"/>
                  </a:lnTo>
                  <a:lnTo>
                    <a:pt x="6668" y="1981"/>
                  </a:lnTo>
                  <a:lnTo>
                    <a:pt x="6688" y="4624"/>
                  </a:lnTo>
                  <a:lnTo>
                    <a:pt x="6734" y="10532"/>
                  </a:lnTo>
                  <a:lnTo>
                    <a:pt x="6806" y="19707"/>
                  </a:lnTo>
                  <a:lnTo>
                    <a:pt x="6903" y="32147"/>
                  </a:lnTo>
                  <a:lnTo>
                    <a:pt x="6912" y="46227"/>
                  </a:lnTo>
                  <a:lnTo>
                    <a:pt x="5742" y="88566"/>
                  </a:lnTo>
                  <a:lnTo>
                    <a:pt x="3247" y="128565"/>
                  </a:lnTo>
                  <a:lnTo>
                    <a:pt x="1717" y="145982"/>
                  </a:lnTo>
                  <a:lnTo>
                    <a:pt x="0" y="161677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8" name="Google Shape;1208;p97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1733022" y="1647600"/>
              <a:ext cx="113706" cy="206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9" name="Google Shape;1209;p97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1935307" y="1650815"/>
              <a:ext cx="130587" cy="1952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0" name="Google Shape;1210;p97"/>
            <p:cNvSpPr/>
            <p:nvPr/>
          </p:nvSpPr>
          <p:spPr>
            <a:xfrm>
              <a:off x="1431537" y="1661349"/>
              <a:ext cx="640715" cy="240029"/>
            </a:xfrm>
            <a:custGeom>
              <a:rect b="b" l="l" r="r" t="t"/>
              <a:pathLst>
                <a:path extrusionOk="0" h="240030" w="640714">
                  <a:moveTo>
                    <a:pt x="514461" y="239508"/>
                  </a:moveTo>
                  <a:lnTo>
                    <a:pt x="511002" y="236909"/>
                  </a:lnTo>
                  <a:lnTo>
                    <a:pt x="509072" y="234496"/>
                  </a:lnTo>
                  <a:lnTo>
                    <a:pt x="508669" y="232268"/>
                  </a:lnTo>
                  <a:lnTo>
                    <a:pt x="508390" y="230730"/>
                  </a:lnTo>
                  <a:lnTo>
                    <a:pt x="537234" y="226566"/>
                  </a:lnTo>
                  <a:lnTo>
                    <a:pt x="545144" y="226236"/>
                  </a:lnTo>
                  <a:lnTo>
                    <a:pt x="587150" y="223445"/>
                  </a:lnTo>
                  <a:lnTo>
                    <a:pt x="617475" y="218518"/>
                  </a:lnTo>
                  <a:lnTo>
                    <a:pt x="632933" y="214898"/>
                  </a:lnTo>
                </a:path>
                <a:path extrusionOk="0" h="240030" w="640714">
                  <a:moveTo>
                    <a:pt x="4608" y="202202"/>
                  </a:moveTo>
                  <a:lnTo>
                    <a:pt x="0" y="196713"/>
                  </a:lnTo>
                  <a:lnTo>
                    <a:pt x="1729" y="192844"/>
                  </a:lnTo>
                  <a:lnTo>
                    <a:pt x="9794" y="190596"/>
                  </a:lnTo>
                  <a:lnTo>
                    <a:pt x="17117" y="188675"/>
                  </a:lnTo>
                  <a:lnTo>
                    <a:pt x="26985" y="186283"/>
                  </a:lnTo>
                  <a:lnTo>
                    <a:pt x="39400" y="183421"/>
                  </a:lnTo>
                  <a:lnTo>
                    <a:pt x="54361" y="180089"/>
                  </a:lnTo>
                  <a:lnTo>
                    <a:pt x="72944" y="175666"/>
                  </a:lnTo>
                  <a:lnTo>
                    <a:pt x="124204" y="161685"/>
                  </a:lnTo>
                  <a:lnTo>
                    <a:pt x="193009" y="141133"/>
                  </a:lnTo>
                  <a:lnTo>
                    <a:pt x="231342" y="128982"/>
                  </a:lnTo>
                  <a:lnTo>
                    <a:pt x="271878" y="115673"/>
                  </a:lnTo>
                  <a:lnTo>
                    <a:pt x="314619" y="101205"/>
                  </a:lnTo>
                  <a:lnTo>
                    <a:pt x="357796" y="86449"/>
                  </a:lnTo>
                  <a:lnTo>
                    <a:pt x="399639" y="72275"/>
                  </a:lnTo>
                  <a:lnTo>
                    <a:pt x="440148" y="58684"/>
                  </a:lnTo>
                  <a:lnTo>
                    <a:pt x="479324" y="45675"/>
                  </a:lnTo>
                  <a:lnTo>
                    <a:pt x="515580" y="33837"/>
                  </a:lnTo>
                  <a:lnTo>
                    <a:pt x="574579" y="15440"/>
                  </a:lnTo>
                  <a:lnTo>
                    <a:pt x="615392" y="4109"/>
                  </a:lnTo>
                  <a:lnTo>
                    <a:pt x="637030" y="0"/>
                  </a:lnTo>
                  <a:lnTo>
                    <a:pt x="640596" y="66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11" name="Google Shape;1211;p97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4982073" y="840770"/>
            <a:ext cx="1687325" cy="411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2" name="Google Shape;1212;p97"/>
          <p:cNvGrpSpPr/>
          <p:nvPr/>
        </p:nvGrpSpPr>
        <p:grpSpPr>
          <a:xfrm>
            <a:off x="1521358" y="2844702"/>
            <a:ext cx="148874" cy="226941"/>
            <a:chOff x="1521358" y="2844702"/>
            <a:chExt cx="148874" cy="226941"/>
          </a:xfrm>
        </p:grpSpPr>
        <p:pic>
          <p:nvPicPr>
            <p:cNvPr id="1213" name="Google Shape;1213;p97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1538438" y="2844702"/>
              <a:ext cx="131794" cy="208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4" name="Google Shape;1214;p97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1521358" y="2867758"/>
              <a:ext cx="93637" cy="2038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5" name="Google Shape;1215;p97"/>
          <p:cNvGrpSpPr/>
          <p:nvPr/>
        </p:nvGrpSpPr>
        <p:grpSpPr>
          <a:xfrm>
            <a:off x="1858400" y="2234959"/>
            <a:ext cx="147983" cy="223754"/>
            <a:chOff x="1858400" y="2234959"/>
            <a:chExt cx="147983" cy="223754"/>
          </a:xfrm>
        </p:grpSpPr>
        <p:pic>
          <p:nvPicPr>
            <p:cNvPr id="1216" name="Google Shape;1216;p97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1858400" y="2253185"/>
              <a:ext cx="143804" cy="177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7" name="Google Shape;1217;p97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1870495" y="2234959"/>
              <a:ext cx="135888" cy="2237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8" name="Google Shape;1218;p97"/>
          <p:cNvGrpSpPr/>
          <p:nvPr/>
        </p:nvGrpSpPr>
        <p:grpSpPr>
          <a:xfrm>
            <a:off x="2330552" y="1623676"/>
            <a:ext cx="415373" cy="257810"/>
            <a:chOff x="2330552" y="1623676"/>
            <a:chExt cx="415373" cy="257810"/>
          </a:xfrm>
        </p:grpSpPr>
        <p:pic>
          <p:nvPicPr>
            <p:cNvPr id="1219" name="Google Shape;1219;p97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2330552" y="1656543"/>
              <a:ext cx="117928" cy="1924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0" name="Google Shape;1220;p97"/>
            <p:cNvSpPr/>
            <p:nvPr/>
          </p:nvSpPr>
          <p:spPr>
            <a:xfrm>
              <a:off x="2555510" y="1677858"/>
              <a:ext cx="8890" cy="153670"/>
            </a:xfrm>
            <a:custGeom>
              <a:rect b="b" l="l" r="r" t="t"/>
              <a:pathLst>
                <a:path extrusionOk="0" h="153669" w="8889">
                  <a:moveTo>
                    <a:pt x="8566" y="34048"/>
                  </a:moveTo>
                  <a:lnTo>
                    <a:pt x="8017" y="0"/>
                  </a:lnTo>
                  <a:lnTo>
                    <a:pt x="8030" y="588"/>
                  </a:lnTo>
                  <a:lnTo>
                    <a:pt x="8045" y="1300"/>
                  </a:lnTo>
                  <a:lnTo>
                    <a:pt x="8191" y="8393"/>
                  </a:lnTo>
                  <a:lnTo>
                    <a:pt x="8469" y="21868"/>
                  </a:lnTo>
                  <a:lnTo>
                    <a:pt x="8596" y="32061"/>
                  </a:lnTo>
                  <a:lnTo>
                    <a:pt x="8558" y="42429"/>
                  </a:lnTo>
                  <a:lnTo>
                    <a:pt x="6838" y="84650"/>
                  </a:lnTo>
                  <a:lnTo>
                    <a:pt x="2416" y="131292"/>
                  </a:lnTo>
                  <a:lnTo>
                    <a:pt x="1165" y="143027"/>
                  </a:lnTo>
                  <a:lnTo>
                    <a:pt x="0" y="153598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1" name="Google Shape;1221;p97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2629956" y="1638311"/>
              <a:ext cx="94831" cy="188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2" name="Google Shape;1222;p97"/>
            <p:cNvSpPr/>
            <p:nvPr/>
          </p:nvSpPr>
          <p:spPr>
            <a:xfrm>
              <a:off x="2335716" y="1623676"/>
              <a:ext cx="410209" cy="257810"/>
            </a:xfrm>
            <a:custGeom>
              <a:rect b="b" l="l" r="r" t="t"/>
              <a:pathLst>
                <a:path extrusionOk="0" h="257810" w="410210">
                  <a:moveTo>
                    <a:pt x="324353" y="257328"/>
                  </a:moveTo>
                  <a:lnTo>
                    <a:pt x="318126" y="257328"/>
                  </a:lnTo>
                  <a:lnTo>
                    <a:pt x="314895" y="257328"/>
                  </a:lnTo>
                  <a:lnTo>
                    <a:pt x="314660" y="257328"/>
                  </a:lnTo>
                  <a:lnTo>
                    <a:pt x="315411" y="257317"/>
                  </a:lnTo>
                  <a:lnTo>
                    <a:pt x="316078" y="257309"/>
                  </a:lnTo>
                  <a:lnTo>
                    <a:pt x="322743" y="257236"/>
                  </a:lnTo>
                  <a:lnTo>
                    <a:pt x="335408" y="257098"/>
                  </a:lnTo>
                  <a:lnTo>
                    <a:pt x="350503" y="256523"/>
                  </a:lnTo>
                  <a:lnTo>
                    <a:pt x="367965" y="255099"/>
                  </a:lnTo>
                  <a:lnTo>
                    <a:pt x="387793" y="252827"/>
                  </a:lnTo>
                  <a:lnTo>
                    <a:pt x="409988" y="249706"/>
                  </a:lnTo>
                </a:path>
                <a:path extrusionOk="0" h="257810" w="410210">
                  <a:moveTo>
                    <a:pt x="86453" y="191383"/>
                  </a:moveTo>
                  <a:lnTo>
                    <a:pt x="42664" y="197721"/>
                  </a:lnTo>
                  <a:lnTo>
                    <a:pt x="11140" y="207447"/>
                  </a:lnTo>
                  <a:lnTo>
                    <a:pt x="7273" y="208633"/>
                  </a:lnTo>
                  <a:lnTo>
                    <a:pt x="4759" y="209092"/>
                  </a:lnTo>
                  <a:lnTo>
                    <a:pt x="2245" y="209550"/>
                  </a:lnTo>
                  <a:lnTo>
                    <a:pt x="790" y="209815"/>
                  </a:lnTo>
                  <a:lnTo>
                    <a:pt x="394" y="209887"/>
                  </a:lnTo>
                  <a:lnTo>
                    <a:pt x="0" y="209959"/>
                  </a:lnTo>
                  <a:lnTo>
                    <a:pt x="166" y="209776"/>
                  </a:lnTo>
                  <a:lnTo>
                    <a:pt x="894" y="209338"/>
                  </a:lnTo>
                  <a:lnTo>
                    <a:pt x="1622" y="208900"/>
                  </a:lnTo>
                  <a:lnTo>
                    <a:pt x="4303" y="207288"/>
                  </a:lnTo>
                  <a:lnTo>
                    <a:pt x="46955" y="183434"/>
                  </a:lnTo>
                  <a:lnTo>
                    <a:pt x="86415" y="162186"/>
                  </a:lnTo>
                  <a:lnTo>
                    <a:pt x="142660" y="132220"/>
                  </a:lnTo>
                  <a:lnTo>
                    <a:pt x="209691" y="97295"/>
                  </a:lnTo>
                  <a:lnTo>
                    <a:pt x="245002" y="79383"/>
                  </a:lnTo>
                  <a:lnTo>
                    <a:pt x="281509" y="61171"/>
                  </a:lnTo>
                  <a:lnTo>
                    <a:pt x="343387" y="30794"/>
                  </a:lnTo>
                  <a:lnTo>
                    <a:pt x="380600" y="13109"/>
                  </a:lnTo>
                  <a:lnTo>
                    <a:pt x="406110" y="1482"/>
                  </a:lnTo>
                  <a:lnTo>
                    <a:pt x="409364" y="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3" name="Google Shape;1223;p97"/>
          <p:cNvGrpSpPr/>
          <p:nvPr/>
        </p:nvGrpSpPr>
        <p:grpSpPr>
          <a:xfrm>
            <a:off x="1821258" y="2824557"/>
            <a:ext cx="146730" cy="195316"/>
            <a:chOff x="1821258" y="2824557"/>
            <a:chExt cx="146730" cy="195316"/>
          </a:xfrm>
        </p:grpSpPr>
        <p:pic>
          <p:nvPicPr>
            <p:cNvPr id="1224" name="Google Shape;1224;p97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1821258" y="2835755"/>
              <a:ext cx="95100" cy="177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5" name="Google Shape;1225;p97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1844117" y="2824557"/>
              <a:ext cx="123871" cy="1953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6" name="Google Shape;1226;p97"/>
          <p:cNvGrpSpPr/>
          <p:nvPr/>
        </p:nvGrpSpPr>
        <p:grpSpPr>
          <a:xfrm>
            <a:off x="2175501" y="2219500"/>
            <a:ext cx="189639" cy="243204"/>
            <a:chOff x="2175501" y="2219500"/>
            <a:chExt cx="189639" cy="243204"/>
          </a:xfrm>
        </p:grpSpPr>
        <p:sp>
          <p:nvSpPr>
            <p:cNvPr id="1227" name="Google Shape;1227;p97"/>
            <p:cNvSpPr/>
            <p:nvPr/>
          </p:nvSpPr>
          <p:spPr>
            <a:xfrm>
              <a:off x="2175501" y="2240898"/>
              <a:ext cx="13970" cy="168910"/>
            </a:xfrm>
            <a:custGeom>
              <a:rect b="b" l="l" r="r" t="t"/>
              <a:pathLst>
                <a:path extrusionOk="0" h="168910" w="13969">
                  <a:moveTo>
                    <a:pt x="240" y="33849"/>
                  </a:moveTo>
                  <a:lnTo>
                    <a:pt x="0" y="20742"/>
                  </a:lnTo>
                  <a:lnTo>
                    <a:pt x="108" y="10961"/>
                  </a:lnTo>
                  <a:lnTo>
                    <a:pt x="567" y="4505"/>
                  </a:lnTo>
                  <a:lnTo>
                    <a:pt x="1374" y="1375"/>
                  </a:lnTo>
                  <a:lnTo>
                    <a:pt x="2296" y="0"/>
                  </a:lnTo>
                  <a:lnTo>
                    <a:pt x="3743" y="3025"/>
                  </a:lnTo>
                  <a:lnTo>
                    <a:pt x="11052" y="44910"/>
                  </a:lnTo>
                  <a:lnTo>
                    <a:pt x="13656" y="92293"/>
                  </a:lnTo>
                  <a:lnTo>
                    <a:pt x="13009" y="110448"/>
                  </a:lnTo>
                  <a:lnTo>
                    <a:pt x="10717" y="129242"/>
                  </a:lnTo>
                  <a:lnTo>
                    <a:pt x="6780" y="148674"/>
                  </a:lnTo>
                  <a:lnTo>
                    <a:pt x="1198" y="16874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28" name="Google Shape;1228;p97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2254167" y="2223181"/>
              <a:ext cx="110973" cy="2058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9" name="Google Shape;1229;p97"/>
            <p:cNvSpPr/>
            <p:nvPr/>
          </p:nvSpPr>
          <p:spPr>
            <a:xfrm>
              <a:off x="2177772" y="2219500"/>
              <a:ext cx="181610" cy="243204"/>
            </a:xfrm>
            <a:custGeom>
              <a:rect b="b" l="l" r="r" t="t"/>
              <a:pathLst>
                <a:path extrusionOk="0" h="243205" w="181610">
                  <a:moveTo>
                    <a:pt x="179324" y="16121"/>
                  </a:moveTo>
                  <a:lnTo>
                    <a:pt x="181562" y="3140"/>
                  </a:lnTo>
                  <a:lnTo>
                    <a:pt x="179622" y="0"/>
                  </a:lnTo>
                  <a:lnTo>
                    <a:pt x="173505" y="6700"/>
                  </a:lnTo>
                  <a:lnTo>
                    <a:pt x="168950" y="11629"/>
                  </a:lnTo>
                  <a:lnTo>
                    <a:pt x="140938" y="41410"/>
                  </a:lnTo>
                  <a:lnTo>
                    <a:pt x="111989" y="71279"/>
                  </a:lnTo>
                  <a:lnTo>
                    <a:pt x="76840" y="106184"/>
                  </a:lnTo>
                  <a:lnTo>
                    <a:pt x="50753" y="135542"/>
                  </a:lnTo>
                  <a:lnTo>
                    <a:pt x="29250" y="168084"/>
                  </a:lnTo>
                  <a:lnTo>
                    <a:pt x="12333" y="203809"/>
                  </a:lnTo>
                  <a:lnTo>
                    <a:pt x="0" y="242718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0" name="Google Shape;1230;p97"/>
          <p:cNvGrpSpPr/>
          <p:nvPr/>
        </p:nvGrpSpPr>
        <p:grpSpPr>
          <a:xfrm>
            <a:off x="2984285" y="1647431"/>
            <a:ext cx="244781" cy="244934"/>
            <a:chOff x="2984285" y="1647431"/>
            <a:chExt cx="244781" cy="244934"/>
          </a:xfrm>
        </p:grpSpPr>
        <p:pic>
          <p:nvPicPr>
            <p:cNvPr id="1231" name="Google Shape;1231;p97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2984285" y="1647431"/>
              <a:ext cx="120099" cy="1871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2" name="Google Shape;1232;p97"/>
            <p:cNvSpPr/>
            <p:nvPr/>
          </p:nvSpPr>
          <p:spPr>
            <a:xfrm>
              <a:off x="3184871" y="1662450"/>
              <a:ext cx="3175" cy="177165"/>
            </a:xfrm>
            <a:custGeom>
              <a:rect b="b" l="l" r="r" t="t"/>
              <a:pathLst>
                <a:path extrusionOk="0" h="177164" w="3175">
                  <a:moveTo>
                    <a:pt x="426" y="67394"/>
                  </a:moveTo>
                  <a:lnTo>
                    <a:pt x="378" y="45065"/>
                  </a:lnTo>
                  <a:lnTo>
                    <a:pt x="397" y="27678"/>
                  </a:lnTo>
                  <a:lnTo>
                    <a:pt x="484" y="15233"/>
                  </a:lnTo>
                  <a:lnTo>
                    <a:pt x="637" y="7732"/>
                  </a:lnTo>
                  <a:lnTo>
                    <a:pt x="811" y="3047"/>
                  </a:lnTo>
                  <a:lnTo>
                    <a:pt x="903" y="564"/>
                  </a:lnTo>
                  <a:lnTo>
                    <a:pt x="913" y="281"/>
                  </a:lnTo>
                  <a:lnTo>
                    <a:pt x="924" y="0"/>
                  </a:lnTo>
                  <a:lnTo>
                    <a:pt x="969" y="417"/>
                  </a:lnTo>
                  <a:lnTo>
                    <a:pt x="994" y="790"/>
                  </a:lnTo>
                  <a:lnTo>
                    <a:pt x="1226" y="4070"/>
                  </a:lnTo>
                  <a:lnTo>
                    <a:pt x="2921" y="55722"/>
                  </a:lnTo>
                  <a:lnTo>
                    <a:pt x="2483" y="85043"/>
                  </a:lnTo>
                  <a:lnTo>
                    <a:pt x="1509" y="125372"/>
                  </a:lnTo>
                  <a:lnTo>
                    <a:pt x="0" y="176709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97"/>
            <p:cNvSpPr/>
            <p:nvPr/>
          </p:nvSpPr>
          <p:spPr>
            <a:xfrm>
              <a:off x="3123656" y="1879030"/>
              <a:ext cx="105410" cy="13335"/>
            </a:xfrm>
            <a:custGeom>
              <a:rect b="b" l="l" r="r" t="t"/>
              <a:pathLst>
                <a:path extrusionOk="0" h="13335" w="105410">
                  <a:moveTo>
                    <a:pt x="12214" y="12742"/>
                  </a:moveTo>
                  <a:lnTo>
                    <a:pt x="3848" y="11346"/>
                  </a:lnTo>
                  <a:lnTo>
                    <a:pt x="0" y="10451"/>
                  </a:lnTo>
                  <a:lnTo>
                    <a:pt x="670" y="10057"/>
                  </a:lnTo>
                  <a:lnTo>
                    <a:pt x="1147" y="9777"/>
                  </a:lnTo>
                  <a:lnTo>
                    <a:pt x="2338" y="9078"/>
                  </a:lnTo>
                  <a:lnTo>
                    <a:pt x="4245" y="7959"/>
                  </a:lnTo>
                  <a:lnTo>
                    <a:pt x="12073" y="6570"/>
                  </a:lnTo>
                  <a:lnTo>
                    <a:pt x="31505" y="4780"/>
                  </a:lnTo>
                  <a:lnTo>
                    <a:pt x="62540" y="2590"/>
                  </a:lnTo>
                  <a:lnTo>
                    <a:pt x="105178" y="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4" name="Google Shape;1234;p97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3033530" y="1662411"/>
              <a:ext cx="180427" cy="22855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5" name="Google Shape;1235;p97"/>
          <p:cNvGrpSpPr/>
          <p:nvPr/>
        </p:nvGrpSpPr>
        <p:grpSpPr>
          <a:xfrm>
            <a:off x="2140382" y="2823728"/>
            <a:ext cx="101390" cy="192830"/>
            <a:chOff x="2140382" y="2823728"/>
            <a:chExt cx="101390" cy="192830"/>
          </a:xfrm>
        </p:grpSpPr>
        <p:sp>
          <p:nvSpPr>
            <p:cNvPr id="1236" name="Google Shape;1236;p97"/>
            <p:cNvSpPr/>
            <p:nvPr/>
          </p:nvSpPr>
          <p:spPr>
            <a:xfrm>
              <a:off x="2170705" y="2848283"/>
              <a:ext cx="17145" cy="168275"/>
            </a:xfrm>
            <a:custGeom>
              <a:rect b="b" l="l" r="r" t="t"/>
              <a:pathLst>
                <a:path extrusionOk="0" h="168275" w="17144">
                  <a:moveTo>
                    <a:pt x="9934" y="45824"/>
                  </a:moveTo>
                  <a:lnTo>
                    <a:pt x="3713" y="5212"/>
                  </a:lnTo>
                  <a:lnTo>
                    <a:pt x="3415" y="1024"/>
                  </a:lnTo>
                  <a:lnTo>
                    <a:pt x="3378" y="511"/>
                  </a:lnTo>
                  <a:lnTo>
                    <a:pt x="3342" y="0"/>
                  </a:lnTo>
                  <a:lnTo>
                    <a:pt x="3253" y="574"/>
                  </a:lnTo>
                  <a:lnTo>
                    <a:pt x="3206" y="1129"/>
                  </a:lnTo>
                  <a:lnTo>
                    <a:pt x="2818" y="5658"/>
                  </a:lnTo>
                  <a:lnTo>
                    <a:pt x="446" y="52105"/>
                  </a:lnTo>
                  <a:lnTo>
                    <a:pt x="0" y="89229"/>
                  </a:lnTo>
                  <a:lnTo>
                    <a:pt x="23" y="101316"/>
                  </a:lnTo>
                  <a:lnTo>
                    <a:pt x="3183" y="141883"/>
                  </a:lnTo>
                  <a:lnTo>
                    <a:pt x="11961" y="162867"/>
                  </a:lnTo>
                  <a:lnTo>
                    <a:pt x="16771" y="168161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7" name="Google Shape;1237;p97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2140382" y="2823728"/>
              <a:ext cx="101390" cy="18672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38" name="Google Shape;1238;p97"/>
          <p:cNvPicPr preferRelativeResize="0"/>
          <p:nvPr/>
        </p:nvPicPr>
        <p:blipFill rotWithShape="1">
          <a:blip r:embed="rId53">
            <a:alphaModFix/>
          </a:blip>
          <a:srcRect b="0" l="0" r="0" t="0"/>
          <a:stretch/>
        </p:blipFill>
        <p:spPr>
          <a:xfrm>
            <a:off x="2419710" y="2807478"/>
            <a:ext cx="122242" cy="1962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97"/>
          <p:cNvSpPr/>
          <p:nvPr/>
        </p:nvSpPr>
        <p:spPr>
          <a:xfrm>
            <a:off x="2605096" y="2220863"/>
            <a:ext cx="189230" cy="241300"/>
          </a:xfrm>
          <a:custGeom>
            <a:rect b="b" l="l" r="r" t="t"/>
            <a:pathLst>
              <a:path extrusionOk="0" h="241300" w="189230">
                <a:moveTo>
                  <a:pt x="0" y="77063"/>
                </a:moveTo>
                <a:lnTo>
                  <a:pt x="0" y="57541"/>
                </a:lnTo>
                <a:lnTo>
                  <a:pt x="0" y="43358"/>
                </a:lnTo>
                <a:lnTo>
                  <a:pt x="0" y="34513"/>
                </a:lnTo>
                <a:lnTo>
                  <a:pt x="0" y="31007"/>
                </a:lnTo>
                <a:lnTo>
                  <a:pt x="4" y="30383"/>
                </a:lnTo>
                <a:lnTo>
                  <a:pt x="13" y="30879"/>
                </a:lnTo>
                <a:lnTo>
                  <a:pt x="21" y="31582"/>
                </a:lnTo>
                <a:lnTo>
                  <a:pt x="105" y="38607"/>
                </a:lnTo>
                <a:lnTo>
                  <a:pt x="263" y="51954"/>
                </a:lnTo>
                <a:lnTo>
                  <a:pt x="553" y="71706"/>
                </a:lnTo>
                <a:lnTo>
                  <a:pt x="1080" y="102215"/>
                </a:lnTo>
                <a:lnTo>
                  <a:pt x="1843" y="143483"/>
                </a:lnTo>
                <a:lnTo>
                  <a:pt x="2844" y="195507"/>
                </a:lnTo>
              </a:path>
              <a:path extrusionOk="0" h="241300" w="189230">
                <a:moveTo>
                  <a:pt x="186111" y="23020"/>
                </a:moveTo>
                <a:lnTo>
                  <a:pt x="187073" y="11629"/>
                </a:lnTo>
                <a:lnTo>
                  <a:pt x="186443" y="4583"/>
                </a:lnTo>
                <a:lnTo>
                  <a:pt x="184223" y="1883"/>
                </a:lnTo>
                <a:lnTo>
                  <a:pt x="182674" y="0"/>
                </a:lnTo>
                <a:lnTo>
                  <a:pt x="177825" y="1436"/>
                </a:lnTo>
                <a:lnTo>
                  <a:pt x="148415" y="27591"/>
                </a:lnTo>
                <a:lnTo>
                  <a:pt x="124503" y="67609"/>
                </a:lnTo>
                <a:lnTo>
                  <a:pt x="108788" y="116136"/>
                </a:lnTo>
                <a:lnTo>
                  <a:pt x="106483" y="145392"/>
                </a:lnTo>
                <a:lnTo>
                  <a:pt x="108156" y="158213"/>
                </a:lnTo>
                <a:lnTo>
                  <a:pt x="139628" y="188910"/>
                </a:lnTo>
                <a:lnTo>
                  <a:pt x="147693" y="188661"/>
                </a:lnTo>
                <a:lnTo>
                  <a:pt x="178846" y="160251"/>
                </a:lnTo>
                <a:lnTo>
                  <a:pt x="131762" y="142880"/>
                </a:lnTo>
                <a:lnTo>
                  <a:pt x="111990" y="151340"/>
                </a:lnTo>
              </a:path>
              <a:path extrusionOk="0" h="241300" w="189230">
                <a:moveTo>
                  <a:pt x="188640" y="52920"/>
                </a:moveTo>
                <a:lnTo>
                  <a:pt x="145802" y="75311"/>
                </a:lnTo>
                <a:lnTo>
                  <a:pt x="106296" y="114771"/>
                </a:lnTo>
                <a:lnTo>
                  <a:pt x="77791" y="146125"/>
                </a:lnTo>
                <a:lnTo>
                  <a:pt x="45760" y="186409"/>
                </a:lnTo>
                <a:lnTo>
                  <a:pt x="29689" y="225476"/>
                </a:lnTo>
                <a:lnTo>
                  <a:pt x="31539" y="24073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97"/>
          <p:cNvSpPr/>
          <p:nvPr/>
        </p:nvSpPr>
        <p:spPr>
          <a:xfrm>
            <a:off x="3464448" y="1634851"/>
            <a:ext cx="138430" cy="222250"/>
          </a:xfrm>
          <a:custGeom>
            <a:rect b="b" l="l" r="r" t="t"/>
            <a:pathLst>
              <a:path extrusionOk="0" h="222250" w="138429">
                <a:moveTo>
                  <a:pt x="119557" y="31548"/>
                </a:moveTo>
                <a:lnTo>
                  <a:pt x="102256" y="31858"/>
                </a:lnTo>
                <a:lnTo>
                  <a:pt x="86937" y="31763"/>
                </a:lnTo>
                <a:lnTo>
                  <a:pt x="73601" y="31264"/>
                </a:lnTo>
                <a:lnTo>
                  <a:pt x="62246" y="30360"/>
                </a:lnTo>
                <a:lnTo>
                  <a:pt x="52801" y="29352"/>
                </a:lnTo>
                <a:lnTo>
                  <a:pt x="46851" y="29607"/>
                </a:lnTo>
                <a:lnTo>
                  <a:pt x="44396" y="31126"/>
                </a:lnTo>
                <a:lnTo>
                  <a:pt x="41941" y="32644"/>
                </a:lnTo>
                <a:lnTo>
                  <a:pt x="39754" y="35878"/>
                </a:lnTo>
                <a:lnTo>
                  <a:pt x="37834" y="40830"/>
                </a:lnTo>
                <a:lnTo>
                  <a:pt x="35914" y="45780"/>
                </a:lnTo>
                <a:lnTo>
                  <a:pt x="34461" y="51965"/>
                </a:lnTo>
                <a:lnTo>
                  <a:pt x="32081" y="88676"/>
                </a:lnTo>
                <a:lnTo>
                  <a:pt x="32140" y="100787"/>
                </a:lnTo>
                <a:lnTo>
                  <a:pt x="51993" y="112807"/>
                </a:lnTo>
                <a:lnTo>
                  <a:pt x="58947" y="113027"/>
                </a:lnTo>
                <a:lnTo>
                  <a:pt x="98242" y="123381"/>
                </a:lnTo>
                <a:lnTo>
                  <a:pt x="104241" y="128417"/>
                </a:lnTo>
                <a:lnTo>
                  <a:pt x="108315" y="134502"/>
                </a:lnTo>
                <a:lnTo>
                  <a:pt x="110464" y="141637"/>
                </a:lnTo>
                <a:lnTo>
                  <a:pt x="112612" y="148773"/>
                </a:lnTo>
                <a:lnTo>
                  <a:pt x="111240" y="155402"/>
                </a:lnTo>
                <a:lnTo>
                  <a:pt x="73860" y="176051"/>
                </a:lnTo>
                <a:lnTo>
                  <a:pt x="46901" y="179112"/>
                </a:lnTo>
                <a:lnTo>
                  <a:pt x="33173" y="180225"/>
                </a:lnTo>
                <a:lnTo>
                  <a:pt x="20780" y="181930"/>
                </a:lnTo>
                <a:lnTo>
                  <a:pt x="9722" y="184227"/>
                </a:lnTo>
                <a:lnTo>
                  <a:pt x="0" y="187116"/>
                </a:lnTo>
              </a:path>
              <a:path extrusionOk="0" h="222250" w="138429">
                <a:moveTo>
                  <a:pt x="121712" y="42654"/>
                </a:moveTo>
                <a:lnTo>
                  <a:pt x="135609" y="5866"/>
                </a:lnTo>
                <a:lnTo>
                  <a:pt x="137779" y="936"/>
                </a:lnTo>
                <a:lnTo>
                  <a:pt x="138086" y="237"/>
                </a:lnTo>
                <a:lnTo>
                  <a:pt x="138179" y="0"/>
                </a:lnTo>
                <a:lnTo>
                  <a:pt x="136706" y="2780"/>
                </a:lnTo>
                <a:lnTo>
                  <a:pt x="135478" y="5175"/>
                </a:lnTo>
                <a:lnTo>
                  <a:pt x="132184" y="11598"/>
                </a:lnTo>
                <a:lnTo>
                  <a:pt x="105960" y="53866"/>
                </a:lnTo>
                <a:lnTo>
                  <a:pt x="83287" y="83593"/>
                </a:lnTo>
                <a:lnTo>
                  <a:pt x="71576" y="99444"/>
                </a:lnTo>
                <a:lnTo>
                  <a:pt x="48429" y="132407"/>
                </a:lnTo>
                <a:lnTo>
                  <a:pt x="24491" y="180199"/>
                </a:lnTo>
                <a:lnTo>
                  <a:pt x="20533" y="201718"/>
                </a:lnTo>
                <a:lnTo>
                  <a:pt x="21915" y="221652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1" name="Google Shape;1241;p97"/>
          <p:cNvPicPr preferRelativeResize="0"/>
          <p:nvPr/>
        </p:nvPicPr>
        <p:blipFill rotWithShape="1">
          <a:blip r:embed="rId54">
            <a:alphaModFix/>
          </a:blip>
          <a:srcRect b="0" l="0" r="0" t="0"/>
          <a:stretch/>
        </p:blipFill>
        <p:spPr>
          <a:xfrm>
            <a:off x="3842555" y="1638372"/>
            <a:ext cx="116713" cy="203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2" name="Google Shape;1242;p97"/>
          <p:cNvGrpSpPr/>
          <p:nvPr/>
        </p:nvGrpSpPr>
        <p:grpSpPr>
          <a:xfrm>
            <a:off x="2896205" y="2070096"/>
            <a:ext cx="469900" cy="480695"/>
            <a:chOff x="2896205" y="2070096"/>
            <a:chExt cx="469900" cy="480695"/>
          </a:xfrm>
        </p:grpSpPr>
        <p:pic>
          <p:nvPicPr>
            <p:cNvPr id="1243" name="Google Shape;1243;p97"/>
            <p:cNvPicPr preferRelativeResize="0"/>
            <p:nvPr/>
          </p:nvPicPr>
          <p:blipFill rotWithShape="1">
            <a:blip r:embed="rId55">
              <a:alphaModFix/>
            </a:blip>
            <a:srcRect b="0" l="0" r="0" t="0"/>
            <a:stretch/>
          </p:blipFill>
          <p:spPr>
            <a:xfrm>
              <a:off x="2988273" y="2243376"/>
              <a:ext cx="136993" cy="1570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4" name="Google Shape;1244;p97"/>
            <p:cNvSpPr/>
            <p:nvPr/>
          </p:nvSpPr>
          <p:spPr>
            <a:xfrm>
              <a:off x="3201717" y="2237663"/>
              <a:ext cx="6350" cy="187325"/>
            </a:xfrm>
            <a:custGeom>
              <a:rect b="b" l="l" r="r" t="t"/>
              <a:pathLst>
                <a:path extrusionOk="0" h="187325" w="6350">
                  <a:moveTo>
                    <a:pt x="99" y="48917"/>
                  </a:moveTo>
                  <a:lnTo>
                    <a:pt x="0" y="40335"/>
                  </a:lnTo>
                  <a:lnTo>
                    <a:pt x="22" y="31986"/>
                  </a:lnTo>
                  <a:lnTo>
                    <a:pt x="167" y="23869"/>
                  </a:lnTo>
                  <a:lnTo>
                    <a:pt x="2364" y="2049"/>
                  </a:lnTo>
                  <a:lnTo>
                    <a:pt x="2776" y="1076"/>
                  </a:lnTo>
                  <a:lnTo>
                    <a:pt x="3005" y="538"/>
                  </a:lnTo>
                  <a:lnTo>
                    <a:pt x="3233" y="0"/>
                  </a:lnTo>
                  <a:lnTo>
                    <a:pt x="3439" y="536"/>
                  </a:lnTo>
                  <a:lnTo>
                    <a:pt x="3624" y="2148"/>
                  </a:lnTo>
                  <a:lnTo>
                    <a:pt x="3809" y="3760"/>
                  </a:lnTo>
                  <a:lnTo>
                    <a:pt x="4143" y="6674"/>
                  </a:lnTo>
                  <a:lnTo>
                    <a:pt x="4627" y="10888"/>
                  </a:lnTo>
                  <a:lnTo>
                    <a:pt x="5990" y="67292"/>
                  </a:lnTo>
                  <a:lnTo>
                    <a:pt x="6320" y="104281"/>
                  </a:lnTo>
                  <a:lnTo>
                    <a:pt x="6308" y="136580"/>
                  </a:lnTo>
                  <a:lnTo>
                    <a:pt x="5954" y="164191"/>
                  </a:lnTo>
                  <a:lnTo>
                    <a:pt x="5258" y="187112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97"/>
            <p:cNvSpPr/>
            <p:nvPr/>
          </p:nvSpPr>
          <p:spPr>
            <a:xfrm>
              <a:off x="2896205" y="2070096"/>
              <a:ext cx="469900" cy="480695"/>
            </a:xfrm>
            <a:custGeom>
              <a:rect b="b" l="l" r="r" t="t"/>
              <a:pathLst>
                <a:path extrusionOk="0" h="480694" w="469900">
                  <a:moveTo>
                    <a:pt x="409790" y="126422"/>
                  </a:moveTo>
                  <a:lnTo>
                    <a:pt x="388682" y="76881"/>
                  </a:lnTo>
                  <a:lnTo>
                    <a:pt x="352973" y="40994"/>
                  </a:lnTo>
                  <a:lnTo>
                    <a:pt x="306075" y="16127"/>
                  </a:lnTo>
                  <a:lnTo>
                    <a:pt x="250384" y="1812"/>
                  </a:lnTo>
                  <a:lnTo>
                    <a:pt x="230858" y="0"/>
                  </a:lnTo>
                  <a:lnTo>
                    <a:pt x="211657" y="109"/>
                  </a:lnTo>
                  <a:lnTo>
                    <a:pt x="156005" y="12264"/>
                  </a:lnTo>
                  <a:lnTo>
                    <a:pt x="120522" y="32134"/>
                  </a:lnTo>
                  <a:lnTo>
                    <a:pt x="86687" y="61652"/>
                  </a:lnTo>
                  <a:lnTo>
                    <a:pt x="56642" y="98457"/>
                  </a:lnTo>
                  <a:lnTo>
                    <a:pt x="31193" y="141612"/>
                  </a:lnTo>
                  <a:lnTo>
                    <a:pt x="13026" y="187855"/>
                  </a:lnTo>
                  <a:lnTo>
                    <a:pt x="2601" y="236252"/>
                  </a:lnTo>
                  <a:lnTo>
                    <a:pt x="0" y="284464"/>
                  </a:lnTo>
                  <a:lnTo>
                    <a:pt x="1637" y="308355"/>
                  </a:lnTo>
                  <a:lnTo>
                    <a:pt x="12444" y="354011"/>
                  </a:lnTo>
                  <a:lnTo>
                    <a:pt x="34394" y="395705"/>
                  </a:lnTo>
                  <a:lnTo>
                    <a:pt x="66256" y="430933"/>
                  </a:lnTo>
                  <a:lnTo>
                    <a:pt x="106798" y="457191"/>
                  </a:lnTo>
                  <a:lnTo>
                    <a:pt x="154642" y="473836"/>
                  </a:lnTo>
                  <a:lnTo>
                    <a:pt x="208407" y="480225"/>
                  </a:lnTo>
                  <a:lnTo>
                    <a:pt x="236774" y="479208"/>
                  </a:lnTo>
                  <a:lnTo>
                    <a:pt x="293528" y="467292"/>
                  </a:lnTo>
                  <a:lnTo>
                    <a:pt x="348976" y="442787"/>
                  </a:lnTo>
                  <a:lnTo>
                    <a:pt x="395118" y="409221"/>
                  </a:lnTo>
                  <a:lnTo>
                    <a:pt x="430502" y="367770"/>
                  </a:lnTo>
                  <a:lnTo>
                    <a:pt x="454423" y="321959"/>
                  </a:lnTo>
                  <a:lnTo>
                    <a:pt x="466952" y="272778"/>
                  </a:lnTo>
                  <a:lnTo>
                    <a:pt x="469344" y="247773"/>
                  </a:lnTo>
                  <a:lnTo>
                    <a:pt x="469218" y="222624"/>
                  </a:lnTo>
                  <a:lnTo>
                    <a:pt x="456969" y="160427"/>
                  </a:lnTo>
                  <a:lnTo>
                    <a:pt x="439591" y="124016"/>
                  </a:lnTo>
                  <a:lnTo>
                    <a:pt x="414439" y="88099"/>
                  </a:lnTo>
                  <a:lnTo>
                    <a:pt x="381514" y="52677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98"/>
          <p:cNvSpPr txBox="1"/>
          <p:nvPr>
            <p:ph type="title"/>
          </p:nvPr>
        </p:nvSpPr>
        <p:spPr>
          <a:xfrm>
            <a:off x="314850" y="276926"/>
            <a:ext cx="812482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	</a:t>
            </a:r>
            <a:r>
              <a:rPr lang="en-US"/>
              <a:t>: WAP to print product of digits of a given number.</a:t>
            </a:r>
            <a:endParaRPr/>
          </a:p>
        </p:txBody>
      </p:sp>
      <p:pic>
        <p:nvPicPr>
          <p:cNvPr id="1251" name="Google Shape;125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062" y="1517222"/>
            <a:ext cx="188122" cy="18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0408" y="1526580"/>
            <a:ext cx="100480" cy="100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58499" y="1419722"/>
            <a:ext cx="140200" cy="18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98"/>
          <p:cNvSpPr/>
          <p:nvPr/>
        </p:nvSpPr>
        <p:spPr>
          <a:xfrm>
            <a:off x="2658609" y="1422405"/>
            <a:ext cx="19685" cy="162560"/>
          </a:xfrm>
          <a:custGeom>
            <a:rect b="b" l="l" r="r" t="t"/>
            <a:pathLst>
              <a:path extrusionOk="0" h="162559" w="19685">
                <a:moveTo>
                  <a:pt x="1041" y="3763"/>
                </a:moveTo>
                <a:lnTo>
                  <a:pt x="399" y="1442"/>
                </a:lnTo>
                <a:lnTo>
                  <a:pt x="60" y="218"/>
                </a:lnTo>
                <a:lnTo>
                  <a:pt x="25" y="90"/>
                </a:lnTo>
                <a:lnTo>
                  <a:pt x="35" y="670"/>
                </a:lnTo>
                <a:lnTo>
                  <a:pt x="66" y="1147"/>
                </a:lnTo>
                <a:lnTo>
                  <a:pt x="5336" y="44179"/>
                </a:lnTo>
                <a:lnTo>
                  <a:pt x="7250" y="56288"/>
                </a:lnTo>
                <a:lnTo>
                  <a:pt x="8970" y="68486"/>
                </a:lnTo>
                <a:lnTo>
                  <a:pt x="10497" y="80772"/>
                </a:lnTo>
                <a:lnTo>
                  <a:pt x="11831" y="93148"/>
                </a:lnTo>
                <a:lnTo>
                  <a:pt x="13697" y="111596"/>
                </a:lnTo>
                <a:lnTo>
                  <a:pt x="15545" y="129303"/>
                </a:lnTo>
                <a:lnTo>
                  <a:pt x="17376" y="146266"/>
                </a:lnTo>
                <a:lnTo>
                  <a:pt x="19189" y="16248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5" name="Google Shape;1255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7966" y="1422976"/>
            <a:ext cx="115376" cy="1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06281" y="1378964"/>
            <a:ext cx="143045" cy="18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7588" y="1421239"/>
            <a:ext cx="167551" cy="117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8" name="Google Shape;1258;p98"/>
          <p:cNvGrpSpPr/>
          <p:nvPr/>
        </p:nvGrpSpPr>
        <p:grpSpPr>
          <a:xfrm>
            <a:off x="4208268" y="1326899"/>
            <a:ext cx="707443" cy="316877"/>
            <a:chOff x="4208268" y="1326899"/>
            <a:chExt cx="707443" cy="316877"/>
          </a:xfrm>
        </p:grpSpPr>
        <p:sp>
          <p:nvSpPr>
            <p:cNvPr id="1259" name="Google Shape;1259;p98"/>
            <p:cNvSpPr/>
            <p:nvPr/>
          </p:nvSpPr>
          <p:spPr>
            <a:xfrm>
              <a:off x="4208268" y="1376441"/>
              <a:ext cx="503555" cy="267335"/>
            </a:xfrm>
            <a:custGeom>
              <a:rect b="b" l="l" r="r" t="t"/>
              <a:pathLst>
                <a:path extrusionOk="0" h="267335" w="503554">
                  <a:moveTo>
                    <a:pt x="18544" y="59520"/>
                  </a:moveTo>
                  <a:lnTo>
                    <a:pt x="27237" y="97431"/>
                  </a:lnTo>
                  <a:lnTo>
                    <a:pt x="27477" y="110238"/>
                  </a:lnTo>
                  <a:lnTo>
                    <a:pt x="27102" y="124762"/>
                  </a:lnTo>
                  <a:lnTo>
                    <a:pt x="25752" y="140495"/>
                  </a:lnTo>
                  <a:lnTo>
                    <a:pt x="23427" y="157438"/>
                  </a:lnTo>
                  <a:lnTo>
                    <a:pt x="20127" y="175591"/>
                  </a:lnTo>
                  <a:lnTo>
                    <a:pt x="16578" y="193667"/>
                  </a:lnTo>
                  <a:lnTo>
                    <a:pt x="13504" y="210380"/>
                  </a:lnTo>
                  <a:lnTo>
                    <a:pt x="10905" y="225731"/>
                  </a:lnTo>
                  <a:lnTo>
                    <a:pt x="8782" y="239719"/>
                  </a:lnTo>
                  <a:lnTo>
                    <a:pt x="7811" y="251394"/>
                  </a:lnTo>
                  <a:lnTo>
                    <a:pt x="8668" y="259804"/>
                  </a:lnTo>
                  <a:lnTo>
                    <a:pt x="11355" y="264950"/>
                  </a:lnTo>
                  <a:lnTo>
                    <a:pt x="15871" y="266831"/>
                  </a:lnTo>
                </a:path>
                <a:path extrusionOk="0" h="267335" w="503554">
                  <a:moveTo>
                    <a:pt x="10678" y="134431"/>
                  </a:moveTo>
                  <a:lnTo>
                    <a:pt x="518" y="97386"/>
                  </a:lnTo>
                  <a:lnTo>
                    <a:pt x="0" y="91593"/>
                  </a:lnTo>
                  <a:lnTo>
                    <a:pt x="1787" y="87170"/>
                  </a:lnTo>
                  <a:lnTo>
                    <a:pt x="33878" y="77096"/>
                  </a:lnTo>
                  <a:lnTo>
                    <a:pt x="41503" y="77178"/>
                  </a:lnTo>
                  <a:lnTo>
                    <a:pt x="77814" y="90147"/>
                  </a:lnTo>
                  <a:lnTo>
                    <a:pt x="89933" y="127456"/>
                  </a:lnTo>
                  <a:lnTo>
                    <a:pt x="86907" y="140665"/>
                  </a:lnTo>
                  <a:lnTo>
                    <a:pt x="79590" y="154305"/>
                  </a:lnTo>
                  <a:lnTo>
                    <a:pt x="67982" y="168379"/>
                  </a:lnTo>
                  <a:lnTo>
                    <a:pt x="52082" y="182884"/>
                  </a:lnTo>
                </a:path>
                <a:path extrusionOk="0" h="267335" w="503554">
                  <a:moveTo>
                    <a:pt x="81240" y="114569"/>
                  </a:moveTo>
                  <a:lnTo>
                    <a:pt x="109845" y="83318"/>
                  </a:lnTo>
                  <a:lnTo>
                    <a:pt x="133093" y="79004"/>
                  </a:lnTo>
                  <a:lnTo>
                    <a:pt x="141237" y="78742"/>
                  </a:lnTo>
                  <a:lnTo>
                    <a:pt x="148039" y="81521"/>
                  </a:lnTo>
                  <a:lnTo>
                    <a:pt x="153500" y="87342"/>
                  </a:lnTo>
                  <a:lnTo>
                    <a:pt x="158961" y="93162"/>
                  </a:lnTo>
                  <a:lnTo>
                    <a:pt x="162342" y="100451"/>
                  </a:lnTo>
                  <a:lnTo>
                    <a:pt x="163641" y="109206"/>
                  </a:lnTo>
                  <a:lnTo>
                    <a:pt x="164941" y="117962"/>
                  </a:lnTo>
                  <a:lnTo>
                    <a:pt x="165195" y="125628"/>
                  </a:lnTo>
                  <a:lnTo>
                    <a:pt x="164404" y="132204"/>
                  </a:lnTo>
                  <a:lnTo>
                    <a:pt x="163613" y="138781"/>
                  </a:lnTo>
                  <a:lnTo>
                    <a:pt x="162487" y="143257"/>
                  </a:lnTo>
                  <a:lnTo>
                    <a:pt x="161026" y="145631"/>
                  </a:lnTo>
                  <a:lnTo>
                    <a:pt x="159566" y="148004"/>
                  </a:lnTo>
                  <a:lnTo>
                    <a:pt x="158072" y="149150"/>
                  </a:lnTo>
                  <a:lnTo>
                    <a:pt x="156545" y="149068"/>
                  </a:lnTo>
                  <a:lnTo>
                    <a:pt x="155017" y="148985"/>
                  </a:lnTo>
                  <a:lnTo>
                    <a:pt x="154010" y="146482"/>
                  </a:lnTo>
                  <a:lnTo>
                    <a:pt x="153522" y="141558"/>
                  </a:lnTo>
                  <a:lnTo>
                    <a:pt x="153035" y="136634"/>
                  </a:lnTo>
                  <a:lnTo>
                    <a:pt x="168447" y="96777"/>
                  </a:lnTo>
                  <a:lnTo>
                    <a:pt x="197955" y="64254"/>
                  </a:lnTo>
                  <a:lnTo>
                    <a:pt x="215233" y="55021"/>
                  </a:lnTo>
                  <a:lnTo>
                    <a:pt x="219376" y="56850"/>
                  </a:lnTo>
                  <a:lnTo>
                    <a:pt x="222484" y="61828"/>
                  </a:lnTo>
                  <a:lnTo>
                    <a:pt x="224557" y="69954"/>
                  </a:lnTo>
                </a:path>
                <a:path extrusionOk="0" h="267335" w="503554">
                  <a:moveTo>
                    <a:pt x="228252" y="86184"/>
                  </a:moveTo>
                  <a:lnTo>
                    <a:pt x="232866" y="87463"/>
                  </a:lnTo>
                  <a:lnTo>
                    <a:pt x="235121" y="93493"/>
                  </a:lnTo>
                  <a:lnTo>
                    <a:pt x="235018" y="104274"/>
                  </a:lnTo>
                  <a:lnTo>
                    <a:pt x="234965" y="111934"/>
                  </a:lnTo>
                  <a:lnTo>
                    <a:pt x="244250" y="144590"/>
                  </a:lnTo>
                  <a:lnTo>
                    <a:pt x="249061" y="144080"/>
                  </a:lnTo>
                  <a:lnTo>
                    <a:pt x="255111" y="140893"/>
                  </a:lnTo>
                  <a:lnTo>
                    <a:pt x="261161" y="137707"/>
                  </a:lnTo>
                  <a:lnTo>
                    <a:pt x="283233" y="103819"/>
                  </a:lnTo>
                  <a:lnTo>
                    <a:pt x="288449" y="79960"/>
                  </a:lnTo>
                  <a:lnTo>
                    <a:pt x="287147" y="72746"/>
                  </a:lnTo>
                  <a:lnTo>
                    <a:pt x="283305" y="66174"/>
                  </a:lnTo>
                  <a:lnTo>
                    <a:pt x="274546" y="61803"/>
                  </a:lnTo>
                  <a:lnTo>
                    <a:pt x="260872" y="59634"/>
                  </a:lnTo>
                  <a:lnTo>
                    <a:pt x="242283" y="59668"/>
                  </a:lnTo>
                </a:path>
                <a:path extrusionOk="0" h="267335" w="503554">
                  <a:moveTo>
                    <a:pt x="364622" y="95155"/>
                  </a:moveTo>
                  <a:lnTo>
                    <a:pt x="336224" y="69303"/>
                  </a:lnTo>
                  <a:lnTo>
                    <a:pt x="304953" y="95654"/>
                  </a:lnTo>
                  <a:lnTo>
                    <a:pt x="291106" y="135950"/>
                  </a:lnTo>
                  <a:lnTo>
                    <a:pt x="291796" y="141732"/>
                  </a:lnTo>
                  <a:lnTo>
                    <a:pt x="293639" y="146324"/>
                  </a:lnTo>
                  <a:lnTo>
                    <a:pt x="296863" y="151651"/>
                  </a:lnTo>
                  <a:lnTo>
                    <a:pt x="303512" y="152589"/>
                  </a:lnTo>
                  <a:lnTo>
                    <a:pt x="313588" y="149137"/>
                  </a:lnTo>
                  <a:lnTo>
                    <a:pt x="349369" y="121562"/>
                  </a:lnTo>
                  <a:lnTo>
                    <a:pt x="371207" y="89784"/>
                  </a:lnTo>
                  <a:lnTo>
                    <a:pt x="383750" y="49087"/>
                  </a:lnTo>
                  <a:lnTo>
                    <a:pt x="384024" y="9291"/>
                  </a:lnTo>
                  <a:lnTo>
                    <a:pt x="381198" y="0"/>
                  </a:lnTo>
                  <a:lnTo>
                    <a:pt x="379072" y="132"/>
                  </a:lnTo>
                  <a:lnTo>
                    <a:pt x="365148" y="41090"/>
                  </a:lnTo>
                  <a:lnTo>
                    <a:pt x="359310" y="85754"/>
                  </a:lnTo>
                  <a:lnTo>
                    <a:pt x="362227" y="129818"/>
                  </a:lnTo>
                  <a:lnTo>
                    <a:pt x="402603" y="124905"/>
                  </a:lnTo>
                  <a:lnTo>
                    <a:pt x="419032" y="91584"/>
                  </a:lnTo>
                  <a:lnTo>
                    <a:pt x="421441" y="84196"/>
                  </a:lnTo>
                  <a:lnTo>
                    <a:pt x="423055" y="78334"/>
                  </a:lnTo>
                  <a:lnTo>
                    <a:pt x="423872" y="73998"/>
                  </a:lnTo>
                  <a:lnTo>
                    <a:pt x="424690" y="69662"/>
                  </a:lnTo>
                  <a:lnTo>
                    <a:pt x="425125" y="67358"/>
                  </a:lnTo>
                  <a:lnTo>
                    <a:pt x="425176" y="67087"/>
                  </a:lnTo>
                  <a:lnTo>
                    <a:pt x="424983" y="67656"/>
                  </a:lnTo>
                  <a:lnTo>
                    <a:pt x="424803" y="68307"/>
                  </a:lnTo>
                  <a:lnTo>
                    <a:pt x="423279" y="73832"/>
                  </a:lnTo>
                  <a:lnTo>
                    <a:pt x="415017" y="116377"/>
                  </a:lnTo>
                  <a:lnTo>
                    <a:pt x="414289" y="127409"/>
                  </a:lnTo>
                  <a:lnTo>
                    <a:pt x="414516" y="135789"/>
                  </a:lnTo>
                  <a:lnTo>
                    <a:pt x="415699" y="141517"/>
                  </a:lnTo>
                  <a:lnTo>
                    <a:pt x="416882" y="147246"/>
                  </a:lnTo>
                  <a:lnTo>
                    <a:pt x="419981" y="150556"/>
                  </a:lnTo>
                  <a:lnTo>
                    <a:pt x="424997" y="151448"/>
                  </a:lnTo>
                  <a:lnTo>
                    <a:pt x="430013" y="152341"/>
                  </a:lnTo>
                  <a:lnTo>
                    <a:pt x="460155" y="119821"/>
                  </a:lnTo>
                  <a:lnTo>
                    <a:pt x="475145" y="86001"/>
                  </a:lnTo>
                  <a:lnTo>
                    <a:pt x="475678" y="84697"/>
                  </a:lnTo>
                  <a:lnTo>
                    <a:pt x="476211" y="83391"/>
                  </a:lnTo>
                  <a:lnTo>
                    <a:pt x="476486" y="83585"/>
                  </a:lnTo>
                  <a:lnTo>
                    <a:pt x="476504" y="85278"/>
                  </a:lnTo>
                  <a:lnTo>
                    <a:pt x="476520" y="86971"/>
                  </a:lnTo>
                  <a:lnTo>
                    <a:pt x="476588" y="93811"/>
                  </a:lnTo>
                  <a:lnTo>
                    <a:pt x="476708" y="105800"/>
                  </a:lnTo>
                  <a:lnTo>
                    <a:pt x="476828" y="117789"/>
                  </a:lnTo>
                  <a:lnTo>
                    <a:pt x="477662" y="125779"/>
                  </a:lnTo>
                  <a:lnTo>
                    <a:pt x="479211" y="129770"/>
                  </a:lnTo>
                  <a:lnTo>
                    <a:pt x="480760" y="133761"/>
                  </a:lnTo>
                  <a:lnTo>
                    <a:pt x="482846" y="136655"/>
                  </a:lnTo>
                  <a:lnTo>
                    <a:pt x="485471" y="138450"/>
                  </a:lnTo>
                  <a:lnTo>
                    <a:pt x="489269" y="141048"/>
                  </a:lnTo>
                  <a:lnTo>
                    <a:pt x="495266" y="141486"/>
                  </a:lnTo>
                  <a:lnTo>
                    <a:pt x="503463" y="13976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0" name="Google Shape;1260;p9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43103" y="1326899"/>
              <a:ext cx="172608" cy="2175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1" name="Google Shape;1261;p98"/>
          <p:cNvSpPr/>
          <p:nvPr/>
        </p:nvSpPr>
        <p:spPr>
          <a:xfrm>
            <a:off x="5213815" y="1403059"/>
            <a:ext cx="96520" cy="71755"/>
          </a:xfrm>
          <a:custGeom>
            <a:rect b="b" l="l" r="r" t="t"/>
            <a:pathLst>
              <a:path extrusionOk="0" h="71755" w="96520">
                <a:moveTo>
                  <a:pt x="18144" y="15934"/>
                </a:moveTo>
                <a:lnTo>
                  <a:pt x="10554" y="16886"/>
                </a:lnTo>
                <a:lnTo>
                  <a:pt x="6585" y="17384"/>
                </a:lnTo>
                <a:lnTo>
                  <a:pt x="6236" y="17428"/>
                </a:lnTo>
                <a:lnTo>
                  <a:pt x="5990" y="17459"/>
                </a:lnTo>
                <a:lnTo>
                  <a:pt x="6190" y="17370"/>
                </a:lnTo>
                <a:lnTo>
                  <a:pt x="6836" y="17160"/>
                </a:lnTo>
                <a:lnTo>
                  <a:pt x="7482" y="16952"/>
                </a:lnTo>
                <a:lnTo>
                  <a:pt x="12859" y="15212"/>
                </a:lnTo>
                <a:lnTo>
                  <a:pt x="22965" y="11944"/>
                </a:lnTo>
                <a:lnTo>
                  <a:pt x="34338" y="8432"/>
                </a:lnTo>
                <a:lnTo>
                  <a:pt x="45665" y="5271"/>
                </a:lnTo>
                <a:lnTo>
                  <a:pt x="56946" y="2460"/>
                </a:lnTo>
                <a:lnTo>
                  <a:pt x="68181" y="0"/>
                </a:lnTo>
              </a:path>
              <a:path extrusionOk="0" h="71755" w="96520">
                <a:moveTo>
                  <a:pt x="19679" y="65286"/>
                </a:moveTo>
                <a:lnTo>
                  <a:pt x="8413" y="68333"/>
                </a:lnTo>
                <a:lnTo>
                  <a:pt x="2149" y="70027"/>
                </a:lnTo>
                <a:lnTo>
                  <a:pt x="886" y="70368"/>
                </a:lnTo>
                <a:lnTo>
                  <a:pt x="0" y="70608"/>
                </a:lnTo>
                <a:lnTo>
                  <a:pt x="408" y="70755"/>
                </a:lnTo>
                <a:lnTo>
                  <a:pt x="2110" y="70809"/>
                </a:lnTo>
                <a:lnTo>
                  <a:pt x="3813" y="70864"/>
                </a:lnTo>
                <a:lnTo>
                  <a:pt x="10254" y="71070"/>
                </a:lnTo>
                <a:lnTo>
                  <a:pt x="21432" y="71427"/>
                </a:lnTo>
                <a:lnTo>
                  <a:pt x="35255" y="71360"/>
                </a:lnTo>
                <a:lnTo>
                  <a:pt x="52321" y="70375"/>
                </a:lnTo>
                <a:lnTo>
                  <a:pt x="72629" y="68474"/>
                </a:lnTo>
                <a:lnTo>
                  <a:pt x="96180" y="6565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2" name="Google Shape;1262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67341" y="1318549"/>
            <a:ext cx="133053" cy="19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3" name="Google Shape;1263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758037" y="1262939"/>
            <a:ext cx="107569" cy="159942"/>
          </a:xfrm>
          <a:prstGeom prst="rect">
            <a:avLst/>
          </a:prstGeom>
          <a:noFill/>
          <a:ln>
            <a:noFill/>
          </a:ln>
        </p:spPr>
      </p:pic>
      <p:sp>
        <p:nvSpPr>
          <p:cNvPr id="1264" name="Google Shape;1264;p98"/>
          <p:cNvSpPr/>
          <p:nvPr/>
        </p:nvSpPr>
        <p:spPr>
          <a:xfrm>
            <a:off x="5940268" y="1348506"/>
            <a:ext cx="16510" cy="153670"/>
          </a:xfrm>
          <a:custGeom>
            <a:rect b="b" l="l" r="r" t="t"/>
            <a:pathLst>
              <a:path extrusionOk="0" h="153669" w="16510">
                <a:moveTo>
                  <a:pt x="8015" y="3384"/>
                </a:moveTo>
                <a:lnTo>
                  <a:pt x="12718" y="0"/>
                </a:lnTo>
                <a:lnTo>
                  <a:pt x="15352" y="1237"/>
                </a:lnTo>
                <a:lnTo>
                  <a:pt x="15916" y="7096"/>
                </a:lnTo>
                <a:lnTo>
                  <a:pt x="16029" y="11198"/>
                </a:lnTo>
                <a:lnTo>
                  <a:pt x="15751" y="17092"/>
                </a:lnTo>
                <a:lnTo>
                  <a:pt x="10975" y="56476"/>
                </a:lnTo>
                <a:lnTo>
                  <a:pt x="6862" y="81612"/>
                </a:lnTo>
                <a:lnTo>
                  <a:pt x="3776" y="101298"/>
                </a:lnTo>
                <a:lnTo>
                  <a:pt x="1604" y="119806"/>
                </a:lnTo>
                <a:lnTo>
                  <a:pt x="345" y="137136"/>
                </a:lnTo>
                <a:lnTo>
                  <a:pt x="0" y="153288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5" name="Google Shape;1265;p98"/>
          <p:cNvGrpSpPr/>
          <p:nvPr/>
        </p:nvGrpSpPr>
        <p:grpSpPr>
          <a:xfrm>
            <a:off x="6032589" y="1244257"/>
            <a:ext cx="438775" cy="275897"/>
            <a:chOff x="6032589" y="1244257"/>
            <a:chExt cx="438775" cy="275897"/>
          </a:xfrm>
        </p:grpSpPr>
        <p:pic>
          <p:nvPicPr>
            <p:cNvPr id="1266" name="Google Shape;1266;p9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032589" y="1244257"/>
              <a:ext cx="103487" cy="1295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7" name="Google Shape;1267;p9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159732" y="1359516"/>
              <a:ext cx="146530" cy="1606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8" name="Google Shape;1268;p9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339231" y="1251888"/>
              <a:ext cx="132133" cy="13765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9" name="Google Shape;1269;p9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537685" y="1308032"/>
            <a:ext cx="181468" cy="19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0" name="Google Shape;1270;p9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030122" y="1406217"/>
            <a:ext cx="114659" cy="820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1" name="Google Shape;1271;p98"/>
          <p:cNvGrpSpPr/>
          <p:nvPr/>
        </p:nvGrpSpPr>
        <p:grpSpPr>
          <a:xfrm>
            <a:off x="7355165" y="1336003"/>
            <a:ext cx="295553" cy="193952"/>
            <a:chOff x="7355165" y="1336003"/>
            <a:chExt cx="295553" cy="193952"/>
          </a:xfrm>
        </p:grpSpPr>
        <p:pic>
          <p:nvPicPr>
            <p:cNvPr id="1272" name="Google Shape;1272;p9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355165" y="1336003"/>
              <a:ext cx="160005" cy="1939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3" name="Google Shape;1273;p9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548379" y="1358005"/>
              <a:ext cx="102339" cy="165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4" name="Google Shape;1274;p98"/>
          <p:cNvSpPr/>
          <p:nvPr/>
        </p:nvSpPr>
        <p:spPr>
          <a:xfrm>
            <a:off x="873633" y="1365608"/>
            <a:ext cx="131445" cy="729615"/>
          </a:xfrm>
          <a:custGeom>
            <a:rect b="b" l="l" r="r" t="t"/>
            <a:pathLst>
              <a:path extrusionOk="0" h="729614" w="131444">
                <a:moveTo>
                  <a:pt x="39969" y="27706"/>
                </a:moveTo>
                <a:lnTo>
                  <a:pt x="39763" y="21491"/>
                </a:lnTo>
                <a:lnTo>
                  <a:pt x="38185" y="14480"/>
                </a:lnTo>
                <a:lnTo>
                  <a:pt x="35237" y="6673"/>
                </a:lnTo>
                <a:lnTo>
                  <a:pt x="32724" y="0"/>
                </a:lnTo>
                <a:lnTo>
                  <a:pt x="32785" y="155"/>
                </a:lnTo>
                <a:lnTo>
                  <a:pt x="33087" y="939"/>
                </a:lnTo>
                <a:lnTo>
                  <a:pt x="33843" y="2899"/>
                </a:lnTo>
                <a:lnTo>
                  <a:pt x="35053" y="6033"/>
                </a:lnTo>
                <a:lnTo>
                  <a:pt x="36263" y="9168"/>
                </a:lnTo>
                <a:lnTo>
                  <a:pt x="37398" y="17205"/>
                </a:lnTo>
                <a:lnTo>
                  <a:pt x="40362" y="71947"/>
                </a:lnTo>
                <a:lnTo>
                  <a:pt x="42893" y="158528"/>
                </a:lnTo>
                <a:lnTo>
                  <a:pt x="44379" y="210893"/>
                </a:lnTo>
                <a:lnTo>
                  <a:pt x="45995" y="259015"/>
                </a:lnTo>
                <a:lnTo>
                  <a:pt x="47741" y="302895"/>
                </a:lnTo>
                <a:lnTo>
                  <a:pt x="49615" y="342533"/>
                </a:lnTo>
                <a:lnTo>
                  <a:pt x="51407" y="378924"/>
                </a:lnTo>
                <a:lnTo>
                  <a:pt x="52904" y="413065"/>
                </a:lnTo>
                <a:lnTo>
                  <a:pt x="54105" y="444954"/>
                </a:lnTo>
                <a:lnTo>
                  <a:pt x="55012" y="474592"/>
                </a:lnTo>
                <a:lnTo>
                  <a:pt x="55744" y="501964"/>
                </a:lnTo>
                <a:lnTo>
                  <a:pt x="56424" y="527055"/>
                </a:lnTo>
                <a:lnTo>
                  <a:pt x="57623" y="570393"/>
                </a:lnTo>
                <a:lnTo>
                  <a:pt x="60017" y="622571"/>
                </a:lnTo>
                <a:lnTo>
                  <a:pt x="63662" y="662066"/>
                </a:lnTo>
                <a:lnTo>
                  <a:pt x="69961" y="697486"/>
                </a:lnTo>
                <a:lnTo>
                  <a:pt x="70540" y="699332"/>
                </a:lnTo>
                <a:lnTo>
                  <a:pt x="70862" y="700358"/>
                </a:lnTo>
                <a:lnTo>
                  <a:pt x="70926" y="700564"/>
                </a:lnTo>
                <a:lnTo>
                  <a:pt x="70992" y="700769"/>
                </a:lnTo>
                <a:lnTo>
                  <a:pt x="70709" y="700517"/>
                </a:lnTo>
                <a:lnTo>
                  <a:pt x="70079" y="699804"/>
                </a:lnTo>
                <a:lnTo>
                  <a:pt x="69448" y="699092"/>
                </a:lnTo>
                <a:lnTo>
                  <a:pt x="43424" y="670959"/>
                </a:lnTo>
                <a:lnTo>
                  <a:pt x="37590" y="665224"/>
                </a:lnTo>
                <a:lnTo>
                  <a:pt x="31682" y="659976"/>
                </a:lnTo>
                <a:lnTo>
                  <a:pt x="25699" y="655214"/>
                </a:lnTo>
                <a:lnTo>
                  <a:pt x="19716" y="650452"/>
                </a:lnTo>
                <a:lnTo>
                  <a:pt x="14960" y="647222"/>
                </a:lnTo>
                <a:lnTo>
                  <a:pt x="11432" y="645524"/>
                </a:lnTo>
                <a:lnTo>
                  <a:pt x="7904" y="643827"/>
                </a:lnTo>
                <a:lnTo>
                  <a:pt x="5273" y="643198"/>
                </a:lnTo>
                <a:lnTo>
                  <a:pt x="3538" y="643639"/>
                </a:lnTo>
                <a:lnTo>
                  <a:pt x="1804" y="644080"/>
                </a:lnTo>
                <a:lnTo>
                  <a:pt x="750" y="647882"/>
                </a:lnTo>
                <a:lnTo>
                  <a:pt x="375" y="655046"/>
                </a:lnTo>
                <a:lnTo>
                  <a:pt x="0" y="662209"/>
                </a:lnTo>
                <a:lnTo>
                  <a:pt x="14919" y="701297"/>
                </a:lnTo>
                <a:lnTo>
                  <a:pt x="47673" y="727405"/>
                </a:lnTo>
                <a:lnTo>
                  <a:pt x="55477" y="729031"/>
                </a:lnTo>
                <a:lnTo>
                  <a:pt x="68966" y="727153"/>
                </a:lnTo>
                <a:lnTo>
                  <a:pt x="86093" y="718157"/>
                </a:lnTo>
                <a:lnTo>
                  <a:pt x="106857" y="702043"/>
                </a:lnTo>
                <a:lnTo>
                  <a:pt x="131257" y="67881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5" name="Google Shape;1275;p98"/>
          <p:cNvGrpSpPr/>
          <p:nvPr/>
        </p:nvGrpSpPr>
        <p:grpSpPr>
          <a:xfrm>
            <a:off x="696256" y="2352709"/>
            <a:ext cx="917012" cy="341381"/>
            <a:chOff x="696256" y="2352709"/>
            <a:chExt cx="917012" cy="341381"/>
          </a:xfrm>
        </p:grpSpPr>
        <p:pic>
          <p:nvPicPr>
            <p:cNvPr id="1276" name="Google Shape;1276;p9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96256" y="2388483"/>
              <a:ext cx="184146" cy="181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7" name="Google Shape;1277;p9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900244" y="2371234"/>
              <a:ext cx="318239" cy="205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8" name="Google Shape;1278;p9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389423" y="2383802"/>
              <a:ext cx="109677" cy="1433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9" name="Google Shape;1279;p98"/>
            <p:cNvSpPr/>
            <p:nvPr/>
          </p:nvSpPr>
          <p:spPr>
            <a:xfrm>
              <a:off x="1501437" y="2352709"/>
              <a:ext cx="15240" cy="283845"/>
            </a:xfrm>
            <a:custGeom>
              <a:rect b="b" l="l" r="r" t="t"/>
              <a:pathLst>
                <a:path extrusionOk="0" h="283844" w="15240">
                  <a:moveTo>
                    <a:pt x="9772" y="11538"/>
                  </a:moveTo>
                  <a:lnTo>
                    <a:pt x="9086" y="4305"/>
                  </a:lnTo>
                  <a:lnTo>
                    <a:pt x="8728" y="533"/>
                  </a:lnTo>
                  <a:lnTo>
                    <a:pt x="8699" y="220"/>
                  </a:lnTo>
                  <a:lnTo>
                    <a:pt x="8678" y="0"/>
                  </a:lnTo>
                  <a:lnTo>
                    <a:pt x="8719" y="137"/>
                  </a:lnTo>
                  <a:lnTo>
                    <a:pt x="8824" y="633"/>
                  </a:lnTo>
                  <a:lnTo>
                    <a:pt x="8928" y="1129"/>
                  </a:lnTo>
                  <a:lnTo>
                    <a:pt x="9847" y="5494"/>
                  </a:lnTo>
                  <a:lnTo>
                    <a:pt x="14563" y="43348"/>
                  </a:lnTo>
                  <a:lnTo>
                    <a:pt x="15232" y="75187"/>
                  </a:lnTo>
                  <a:lnTo>
                    <a:pt x="14516" y="94229"/>
                  </a:lnTo>
                  <a:lnTo>
                    <a:pt x="10687" y="138324"/>
                  </a:lnTo>
                  <a:lnTo>
                    <a:pt x="5616" y="183229"/>
                  </a:lnTo>
                  <a:lnTo>
                    <a:pt x="1262" y="221737"/>
                  </a:lnTo>
                  <a:lnTo>
                    <a:pt x="0" y="238852"/>
                  </a:lnTo>
                  <a:lnTo>
                    <a:pt x="208" y="254888"/>
                  </a:lnTo>
                  <a:lnTo>
                    <a:pt x="1888" y="269845"/>
                  </a:lnTo>
                  <a:lnTo>
                    <a:pt x="5039" y="28372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0" name="Google Shape;1280;p9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1503958" y="2418645"/>
              <a:ext cx="65467" cy="941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1" name="Google Shape;1281;p98"/>
            <p:cNvSpPr/>
            <p:nvPr/>
          </p:nvSpPr>
          <p:spPr>
            <a:xfrm>
              <a:off x="806183" y="2577251"/>
              <a:ext cx="807085" cy="116839"/>
            </a:xfrm>
            <a:custGeom>
              <a:rect b="b" l="l" r="r" t="t"/>
              <a:pathLst>
                <a:path extrusionOk="0" h="116839" w="807085">
                  <a:moveTo>
                    <a:pt x="0" y="89702"/>
                  </a:moveTo>
                  <a:lnTo>
                    <a:pt x="55162" y="80617"/>
                  </a:lnTo>
                  <a:lnTo>
                    <a:pt x="78590" y="79506"/>
                  </a:lnTo>
                  <a:lnTo>
                    <a:pt x="135298" y="76360"/>
                  </a:lnTo>
                  <a:lnTo>
                    <a:pt x="202374" y="71188"/>
                  </a:lnTo>
                  <a:lnTo>
                    <a:pt x="277045" y="63192"/>
                  </a:lnTo>
                  <a:lnTo>
                    <a:pt x="316262" y="58325"/>
                  </a:lnTo>
                  <a:lnTo>
                    <a:pt x="355440" y="53131"/>
                  </a:lnTo>
                  <a:lnTo>
                    <a:pt x="394581" y="47609"/>
                  </a:lnTo>
                  <a:lnTo>
                    <a:pt x="433684" y="41761"/>
                  </a:lnTo>
                  <a:lnTo>
                    <a:pt x="472201" y="35818"/>
                  </a:lnTo>
                  <a:lnTo>
                    <a:pt x="545834" y="24341"/>
                  </a:lnTo>
                  <a:lnTo>
                    <a:pt x="580949" y="18806"/>
                  </a:lnTo>
                  <a:lnTo>
                    <a:pt x="613879" y="13797"/>
                  </a:lnTo>
                  <a:lnTo>
                    <a:pt x="670028" y="6519"/>
                  </a:lnTo>
                  <a:lnTo>
                    <a:pt x="713327" y="2642"/>
                  </a:lnTo>
                  <a:lnTo>
                    <a:pt x="755333" y="263"/>
                  </a:lnTo>
                  <a:lnTo>
                    <a:pt x="773641" y="0"/>
                  </a:lnTo>
                  <a:lnTo>
                    <a:pt x="772482" y="196"/>
                  </a:lnTo>
                  <a:lnTo>
                    <a:pt x="770824" y="477"/>
                  </a:lnTo>
                  <a:lnTo>
                    <a:pt x="765610" y="1362"/>
                  </a:lnTo>
                  <a:lnTo>
                    <a:pt x="756839" y="2849"/>
                  </a:lnTo>
                </a:path>
                <a:path extrusionOk="0" h="116839" w="807085">
                  <a:moveTo>
                    <a:pt x="206132" y="116326"/>
                  </a:moveTo>
                  <a:lnTo>
                    <a:pt x="177473" y="102718"/>
                  </a:lnTo>
                  <a:lnTo>
                    <a:pt x="178628" y="102571"/>
                  </a:lnTo>
                  <a:lnTo>
                    <a:pt x="179783" y="102424"/>
                  </a:lnTo>
                  <a:lnTo>
                    <a:pt x="182671" y="102056"/>
                  </a:lnTo>
                  <a:lnTo>
                    <a:pt x="219901" y="100574"/>
                  </a:lnTo>
                  <a:lnTo>
                    <a:pt x="234259" y="100482"/>
                  </a:lnTo>
                  <a:lnTo>
                    <a:pt x="295552" y="99167"/>
                  </a:lnTo>
                  <a:lnTo>
                    <a:pt x="354042" y="95826"/>
                  </a:lnTo>
                  <a:lnTo>
                    <a:pt x="429569" y="88598"/>
                  </a:lnTo>
                  <a:lnTo>
                    <a:pt x="471272" y="83936"/>
                  </a:lnTo>
                  <a:lnTo>
                    <a:pt x="512333" y="79123"/>
                  </a:lnTo>
                  <a:lnTo>
                    <a:pt x="552752" y="74158"/>
                  </a:lnTo>
                  <a:lnTo>
                    <a:pt x="592530" y="69041"/>
                  </a:lnTo>
                  <a:lnTo>
                    <a:pt x="629789" y="64231"/>
                  </a:lnTo>
                  <a:lnTo>
                    <a:pt x="662651" y="60185"/>
                  </a:lnTo>
                  <a:lnTo>
                    <a:pt x="691117" y="56905"/>
                  </a:lnTo>
                  <a:lnTo>
                    <a:pt x="715187" y="54389"/>
                  </a:lnTo>
                  <a:lnTo>
                    <a:pt x="748912" y="51088"/>
                  </a:lnTo>
                  <a:lnTo>
                    <a:pt x="775416" y="48469"/>
                  </a:lnTo>
                  <a:lnTo>
                    <a:pt x="794698" y="46533"/>
                  </a:lnTo>
                  <a:lnTo>
                    <a:pt x="806759" y="4528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p98"/>
          <p:cNvSpPr/>
          <p:nvPr/>
        </p:nvSpPr>
        <p:spPr>
          <a:xfrm>
            <a:off x="1762570" y="2393031"/>
            <a:ext cx="12065" cy="16510"/>
          </a:xfrm>
          <a:custGeom>
            <a:rect b="b" l="l" r="r" t="t"/>
            <a:pathLst>
              <a:path extrusionOk="0" h="16510" w="12064">
                <a:moveTo>
                  <a:pt x="11619" y="16418"/>
                </a:moveTo>
                <a:lnTo>
                  <a:pt x="3661" y="5065"/>
                </a:lnTo>
                <a:lnTo>
                  <a:pt x="0" y="0"/>
                </a:lnTo>
                <a:lnTo>
                  <a:pt x="634" y="1221"/>
                </a:lnTo>
                <a:lnTo>
                  <a:pt x="1280" y="2466"/>
                </a:lnTo>
                <a:lnTo>
                  <a:pt x="3314" y="6379"/>
                </a:lnTo>
                <a:lnTo>
                  <a:pt x="6733" y="12961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98"/>
          <p:cNvSpPr/>
          <p:nvPr/>
        </p:nvSpPr>
        <p:spPr>
          <a:xfrm>
            <a:off x="1749521" y="2477786"/>
            <a:ext cx="19685" cy="1270"/>
          </a:xfrm>
          <a:custGeom>
            <a:rect b="b" l="l" r="r" t="t"/>
            <a:pathLst>
              <a:path extrusionOk="0" h="1269" w="19685">
                <a:moveTo>
                  <a:pt x="19115" y="0"/>
                </a:moveTo>
                <a:lnTo>
                  <a:pt x="12743" y="355"/>
                </a:lnTo>
                <a:lnTo>
                  <a:pt x="6371" y="711"/>
                </a:lnTo>
                <a:lnTo>
                  <a:pt x="0" y="106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4" name="Google Shape;1284;p98"/>
          <p:cNvGrpSpPr/>
          <p:nvPr/>
        </p:nvGrpSpPr>
        <p:grpSpPr>
          <a:xfrm>
            <a:off x="2006810" y="2316323"/>
            <a:ext cx="533325" cy="295631"/>
            <a:chOff x="2006810" y="2316323"/>
            <a:chExt cx="533325" cy="295631"/>
          </a:xfrm>
        </p:grpSpPr>
        <p:pic>
          <p:nvPicPr>
            <p:cNvPr id="1285" name="Google Shape;1285;p9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006810" y="2381111"/>
              <a:ext cx="84081" cy="230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6" name="Google Shape;1286;p9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114106" y="2394011"/>
              <a:ext cx="112712" cy="1109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7" name="Google Shape;1287;p98"/>
            <p:cNvSpPr/>
            <p:nvPr/>
          </p:nvSpPr>
          <p:spPr>
            <a:xfrm>
              <a:off x="2215459" y="2318120"/>
              <a:ext cx="10795" cy="33655"/>
            </a:xfrm>
            <a:custGeom>
              <a:rect b="b" l="l" r="r" t="t"/>
              <a:pathLst>
                <a:path extrusionOk="0" h="33655" w="10794">
                  <a:moveTo>
                    <a:pt x="381" y="18391"/>
                  </a:moveTo>
                  <a:lnTo>
                    <a:pt x="0" y="5093"/>
                  </a:lnTo>
                  <a:lnTo>
                    <a:pt x="293" y="0"/>
                  </a:lnTo>
                  <a:lnTo>
                    <a:pt x="1262" y="3111"/>
                  </a:lnTo>
                  <a:lnTo>
                    <a:pt x="2407" y="6789"/>
                  </a:lnTo>
                  <a:lnTo>
                    <a:pt x="4353" y="13037"/>
                  </a:lnTo>
                  <a:lnTo>
                    <a:pt x="7098" y="21852"/>
                  </a:lnTo>
                  <a:lnTo>
                    <a:pt x="10644" y="33237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8" name="Google Shape;1288;p98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257521" y="2316323"/>
              <a:ext cx="282614" cy="2091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9" name="Google Shape;1289;p9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679964" y="2320494"/>
            <a:ext cx="382162" cy="19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0" name="Google Shape;1290;p98"/>
          <p:cNvGrpSpPr/>
          <p:nvPr/>
        </p:nvGrpSpPr>
        <p:grpSpPr>
          <a:xfrm>
            <a:off x="3228397" y="2283790"/>
            <a:ext cx="699537" cy="322137"/>
            <a:chOff x="3228397" y="2283790"/>
            <a:chExt cx="699537" cy="322137"/>
          </a:xfrm>
        </p:grpSpPr>
        <p:sp>
          <p:nvSpPr>
            <p:cNvPr id="1291" name="Google Shape;1291;p98"/>
            <p:cNvSpPr/>
            <p:nvPr/>
          </p:nvSpPr>
          <p:spPr>
            <a:xfrm>
              <a:off x="3228397" y="2317637"/>
              <a:ext cx="499109" cy="288290"/>
            </a:xfrm>
            <a:custGeom>
              <a:rect b="b" l="l" r="r" t="t"/>
              <a:pathLst>
                <a:path extrusionOk="0" h="288289" w="499110">
                  <a:moveTo>
                    <a:pt x="17544" y="9572"/>
                  </a:moveTo>
                  <a:lnTo>
                    <a:pt x="17544" y="6026"/>
                  </a:lnTo>
                  <a:lnTo>
                    <a:pt x="17544" y="4182"/>
                  </a:lnTo>
                  <a:lnTo>
                    <a:pt x="17544" y="4041"/>
                  </a:lnTo>
                  <a:lnTo>
                    <a:pt x="17468" y="4951"/>
                  </a:lnTo>
                  <a:lnTo>
                    <a:pt x="17417" y="5658"/>
                  </a:lnTo>
                  <a:lnTo>
                    <a:pt x="16936" y="12365"/>
                  </a:lnTo>
                  <a:lnTo>
                    <a:pt x="12852" y="62603"/>
                  </a:lnTo>
                  <a:lnTo>
                    <a:pt x="6071" y="137076"/>
                  </a:lnTo>
                  <a:lnTo>
                    <a:pt x="2876" y="181357"/>
                  </a:lnTo>
                  <a:lnTo>
                    <a:pt x="1878" y="221253"/>
                  </a:lnTo>
                  <a:lnTo>
                    <a:pt x="3075" y="256766"/>
                  </a:lnTo>
                  <a:lnTo>
                    <a:pt x="6468" y="287894"/>
                  </a:lnTo>
                </a:path>
                <a:path extrusionOk="0" h="288289" w="499110">
                  <a:moveTo>
                    <a:pt x="841" y="121571"/>
                  </a:moveTo>
                  <a:lnTo>
                    <a:pt x="0" y="108076"/>
                  </a:lnTo>
                  <a:lnTo>
                    <a:pt x="274" y="96322"/>
                  </a:lnTo>
                  <a:lnTo>
                    <a:pt x="1664" y="86309"/>
                  </a:lnTo>
                  <a:lnTo>
                    <a:pt x="36797" y="58558"/>
                  </a:lnTo>
                  <a:lnTo>
                    <a:pt x="45110" y="58196"/>
                  </a:lnTo>
                  <a:lnTo>
                    <a:pt x="54028" y="58818"/>
                  </a:lnTo>
                  <a:lnTo>
                    <a:pt x="84365" y="86327"/>
                  </a:lnTo>
                  <a:lnTo>
                    <a:pt x="85812" y="95656"/>
                  </a:lnTo>
                  <a:lnTo>
                    <a:pt x="85369" y="105661"/>
                  </a:lnTo>
                  <a:lnTo>
                    <a:pt x="68968" y="146047"/>
                  </a:lnTo>
                  <a:lnTo>
                    <a:pt x="39295" y="176291"/>
                  </a:lnTo>
                  <a:lnTo>
                    <a:pt x="29214" y="181625"/>
                  </a:lnTo>
                  <a:lnTo>
                    <a:pt x="27065" y="180787"/>
                  </a:lnTo>
                  <a:lnTo>
                    <a:pt x="24916" y="179949"/>
                  </a:lnTo>
                  <a:lnTo>
                    <a:pt x="24362" y="176012"/>
                  </a:lnTo>
                  <a:lnTo>
                    <a:pt x="25403" y="168976"/>
                  </a:lnTo>
                  <a:lnTo>
                    <a:pt x="26443" y="161940"/>
                  </a:lnTo>
                  <a:lnTo>
                    <a:pt x="46477" y="126449"/>
                  </a:lnTo>
                  <a:lnTo>
                    <a:pt x="76212" y="90337"/>
                  </a:lnTo>
                  <a:lnTo>
                    <a:pt x="102852" y="78109"/>
                  </a:lnTo>
                  <a:lnTo>
                    <a:pt x="109381" y="78422"/>
                  </a:lnTo>
                  <a:lnTo>
                    <a:pt x="115910" y="78734"/>
                  </a:lnTo>
                  <a:lnTo>
                    <a:pt x="138059" y="112310"/>
                  </a:lnTo>
                  <a:lnTo>
                    <a:pt x="142108" y="146042"/>
                  </a:lnTo>
                  <a:lnTo>
                    <a:pt x="141456" y="151374"/>
                  </a:lnTo>
                  <a:lnTo>
                    <a:pt x="139777" y="154300"/>
                  </a:lnTo>
                  <a:lnTo>
                    <a:pt x="138098" y="157226"/>
                  </a:lnTo>
                  <a:lnTo>
                    <a:pt x="136171" y="158297"/>
                  </a:lnTo>
                  <a:lnTo>
                    <a:pt x="133993" y="157513"/>
                  </a:lnTo>
                  <a:lnTo>
                    <a:pt x="131817" y="156730"/>
                  </a:lnTo>
                  <a:lnTo>
                    <a:pt x="130389" y="153987"/>
                  </a:lnTo>
                  <a:lnTo>
                    <a:pt x="129711" y="149283"/>
                  </a:lnTo>
                  <a:lnTo>
                    <a:pt x="129033" y="144580"/>
                  </a:lnTo>
                  <a:lnTo>
                    <a:pt x="144251" y="106712"/>
                  </a:lnTo>
                  <a:lnTo>
                    <a:pt x="174339" y="74345"/>
                  </a:lnTo>
                  <a:lnTo>
                    <a:pt x="192054" y="59103"/>
                  </a:lnTo>
                  <a:lnTo>
                    <a:pt x="194357" y="57630"/>
                  </a:lnTo>
                  <a:lnTo>
                    <a:pt x="193449" y="62645"/>
                  </a:lnTo>
                  <a:lnTo>
                    <a:pt x="189328" y="74147"/>
                  </a:lnTo>
                  <a:lnTo>
                    <a:pt x="186475" y="82792"/>
                  </a:lnTo>
                  <a:lnTo>
                    <a:pt x="179552" y="125308"/>
                  </a:lnTo>
                  <a:lnTo>
                    <a:pt x="179816" y="132608"/>
                  </a:lnTo>
                  <a:lnTo>
                    <a:pt x="180662" y="139321"/>
                  </a:lnTo>
                  <a:lnTo>
                    <a:pt x="182178" y="147879"/>
                  </a:lnTo>
                  <a:lnTo>
                    <a:pt x="186569" y="152745"/>
                  </a:lnTo>
                  <a:lnTo>
                    <a:pt x="193837" y="153921"/>
                  </a:lnTo>
                  <a:lnTo>
                    <a:pt x="199337" y="153807"/>
                  </a:lnTo>
                  <a:lnTo>
                    <a:pt x="226779" y="126297"/>
                  </a:lnTo>
                  <a:lnTo>
                    <a:pt x="240613" y="83816"/>
                  </a:lnTo>
                  <a:lnTo>
                    <a:pt x="241694" y="66873"/>
                  </a:lnTo>
                  <a:lnTo>
                    <a:pt x="238910" y="59706"/>
                  </a:lnTo>
                  <a:lnTo>
                    <a:pt x="232924" y="54913"/>
                  </a:lnTo>
                  <a:lnTo>
                    <a:pt x="225230" y="50764"/>
                  </a:lnTo>
                  <a:lnTo>
                    <a:pt x="215100" y="48686"/>
                  </a:lnTo>
                  <a:lnTo>
                    <a:pt x="202533" y="48679"/>
                  </a:lnTo>
                  <a:lnTo>
                    <a:pt x="187529" y="50744"/>
                  </a:lnTo>
                </a:path>
                <a:path extrusionOk="0" h="288289" w="499110">
                  <a:moveTo>
                    <a:pt x="341240" y="98983"/>
                  </a:moveTo>
                  <a:lnTo>
                    <a:pt x="317701" y="68043"/>
                  </a:lnTo>
                  <a:lnTo>
                    <a:pt x="281066" y="90141"/>
                  </a:lnTo>
                  <a:lnTo>
                    <a:pt x="266696" y="128966"/>
                  </a:lnTo>
                  <a:lnTo>
                    <a:pt x="266401" y="135552"/>
                  </a:lnTo>
                  <a:lnTo>
                    <a:pt x="266585" y="143944"/>
                  </a:lnTo>
                  <a:lnTo>
                    <a:pt x="270453" y="149025"/>
                  </a:lnTo>
                  <a:lnTo>
                    <a:pt x="278006" y="150795"/>
                  </a:lnTo>
                  <a:lnTo>
                    <a:pt x="283916" y="151352"/>
                  </a:lnTo>
                  <a:lnTo>
                    <a:pt x="290318" y="150366"/>
                  </a:lnTo>
                  <a:lnTo>
                    <a:pt x="326012" y="126734"/>
                  </a:lnTo>
                  <a:lnTo>
                    <a:pt x="353305" y="90245"/>
                  </a:lnTo>
                  <a:lnTo>
                    <a:pt x="365662" y="51549"/>
                  </a:lnTo>
                  <a:lnTo>
                    <a:pt x="368153" y="18137"/>
                  </a:lnTo>
                  <a:lnTo>
                    <a:pt x="367430" y="10564"/>
                  </a:lnTo>
                  <a:lnTo>
                    <a:pt x="365624" y="5697"/>
                  </a:lnTo>
                  <a:lnTo>
                    <a:pt x="363819" y="829"/>
                  </a:lnTo>
                  <a:lnTo>
                    <a:pt x="344272" y="36897"/>
                  </a:lnTo>
                  <a:lnTo>
                    <a:pt x="338719" y="83898"/>
                  </a:lnTo>
                  <a:lnTo>
                    <a:pt x="338564" y="95643"/>
                  </a:lnTo>
                  <a:lnTo>
                    <a:pt x="338947" y="106717"/>
                  </a:lnTo>
                  <a:lnTo>
                    <a:pt x="352409" y="145942"/>
                  </a:lnTo>
                  <a:lnTo>
                    <a:pt x="366297" y="153611"/>
                  </a:lnTo>
                  <a:lnTo>
                    <a:pt x="373755" y="151572"/>
                  </a:lnTo>
                  <a:lnTo>
                    <a:pt x="381213" y="149534"/>
                  </a:lnTo>
                  <a:lnTo>
                    <a:pt x="405355" y="114194"/>
                  </a:lnTo>
                  <a:lnTo>
                    <a:pt x="412640" y="90368"/>
                  </a:lnTo>
                  <a:lnTo>
                    <a:pt x="414338" y="82471"/>
                  </a:lnTo>
                  <a:lnTo>
                    <a:pt x="415406" y="76110"/>
                  </a:lnTo>
                  <a:lnTo>
                    <a:pt x="415845" y="71283"/>
                  </a:lnTo>
                  <a:lnTo>
                    <a:pt x="416283" y="66456"/>
                  </a:lnTo>
                  <a:lnTo>
                    <a:pt x="416514" y="63908"/>
                  </a:lnTo>
                  <a:lnTo>
                    <a:pt x="416538" y="63641"/>
                  </a:lnTo>
                  <a:lnTo>
                    <a:pt x="416578" y="64190"/>
                  </a:lnTo>
                  <a:lnTo>
                    <a:pt x="416581" y="64824"/>
                  </a:lnTo>
                  <a:lnTo>
                    <a:pt x="416607" y="70859"/>
                  </a:lnTo>
                  <a:lnTo>
                    <a:pt x="416655" y="82298"/>
                  </a:lnTo>
                  <a:lnTo>
                    <a:pt x="416714" y="90978"/>
                  </a:lnTo>
                  <a:lnTo>
                    <a:pt x="418969" y="135013"/>
                  </a:lnTo>
                  <a:lnTo>
                    <a:pt x="444587" y="159446"/>
                  </a:lnTo>
                  <a:lnTo>
                    <a:pt x="450549" y="155896"/>
                  </a:lnTo>
                  <a:lnTo>
                    <a:pt x="473254" y="117875"/>
                  </a:lnTo>
                  <a:lnTo>
                    <a:pt x="482255" y="80219"/>
                  </a:lnTo>
                  <a:lnTo>
                    <a:pt x="482426" y="78527"/>
                  </a:lnTo>
                  <a:lnTo>
                    <a:pt x="482444" y="78351"/>
                  </a:lnTo>
                  <a:lnTo>
                    <a:pt x="482435" y="78632"/>
                  </a:lnTo>
                  <a:lnTo>
                    <a:pt x="482410" y="78996"/>
                  </a:lnTo>
                  <a:lnTo>
                    <a:pt x="482178" y="82485"/>
                  </a:lnTo>
                  <a:lnTo>
                    <a:pt x="481738" y="89099"/>
                  </a:lnTo>
                  <a:lnTo>
                    <a:pt x="481298" y="95714"/>
                  </a:lnTo>
                  <a:lnTo>
                    <a:pt x="481053" y="102489"/>
                  </a:lnTo>
                  <a:lnTo>
                    <a:pt x="481003" y="109425"/>
                  </a:lnTo>
                  <a:lnTo>
                    <a:pt x="480953" y="116361"/>
                  </a:lnTo>
                  <a:lnTo>
                    <a:pt x="481469" y="122255"/>
                  </a:lnTo>
                  <a:lnTo>
                    <a:pt x="482552" y="127109"/>
                  </a:lnTo>
                  <a:lnTo>
                    <a:pt x="483636" y="131962"/>
                  </a:lnTo>
                  <a:lnTo>
                    <a:pt x="485320" y="135329"/>
                  </a:lnTo>
                  <a:lnTo>
                    <a:pt x="487605" y="137211"/>
                  </a:lnTo>
                  <a:lnTo>
                    <a:pt x="490879" y="139907"/>
                  </a:lnTo>
                  <a:lnTo>
                    <a:pt x="494588" y="139779"/>
                  </a:lnTo>
                  <a:lnTo>
                    <a:pt x="498732" y="136828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2" name="Google Shape;1292;p98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762390" y="2283790"/>
              <a:ext cx="165544" cy="1916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3" name="Google Shape;1293;p98"/>
          <p:cNvSpPr/>
          <p:nvPr/>
        </p:nvSpPr>
        <p:spPr>
          <a:xfrm>
            <a:off x="4150512" y="2265614"/>
            <a:ext cx="208279" cy="312420"/>
          </a:xfrm>
          <a:custGeom>
            <a:rect b="b" l="l" r="r" t="t"/>
            <a:pathLst>
              <a:path extrusionOk="0" h="312419" w="208279">
                <a:moveTo>
                  <a:pt x="21172" y="128976"/>
                </a:moveTo>
                <a:lnTo>
                  <a:pt x="21492" y="120624"/>
                </a:lnTo>
                <a:lnTo>
                  <a:pt x="21313" y="113664"/>
                </a:lnTo>
                <a:lnTo>
                  <a:pt x="20636" y="108093"/>
                </a:lnTo>
                <a:lnTo>
                  <a:pt x="20175" y="104308"/>
                </a:lnTo>
                <a:lnTo>
                  <a:pt x="18917" y="103230"/>
                </a:lnTo>
                <a:lnTo>
                  <a:pt x="16862" y="104858"/>
                </a:lnTo>
                <a:lnTo>
                  <a:pt x="14807" y="106487"/>
                </a:lnTo>
                <a:lnTo>
                  <a:pt x="3796" y="143396"/>
                </a:lnTo>
                <a:lnTo>
                  <a:pt x="0" y="179694"/>
                </a:lnTo>
                <a:lnTo>
                  <a:pt x="603" y="186446"/>
                </a:lnTo>
                <a:lnTo>
                  <a:pt x="1883" y="191982"/>
                </a:lnTo>
                <a:lnTo>
                  <a:pt x="4041" y="198552"/>
                </a:lnTo>
                <a:lnTo>
                  <a:pt x="8932" y="200159"/>
                </a:lnTo>
                <a:lnTo>
                  <a:pt x="16556" y="196802"/>
                </a:lnTo>
                <a:lnTo>
                  <a:pt x="40672" y="166323"/>
                </a:lnTo>
                <a:lnTo>
                  <a:pt x="45979" y="140676"/>
                </a:lnTo>
                <a:lnTo>
                  <a:pt x="45483" y="132459"/>
                </a:lnTo>
                <a:lnTo>
                  <a:pt x="20191" y="99618"/>
                </a:lnTo>
                <a:lnTo>
                  <a:pt x="4153" y="93792"/>
                </a:lnTo>
                <a:lnTo>
                  <a:pt x="2434" y="94782"/>
                </a:lnTo>
                <a:lnTo>
                  <a:pt x="714" y="95772"/>
                </a:lnTo>
                <a:lnTo>
                  <a:pt x="2154" y="97320"/>
                </a:lnTo>
                <a:lnTo>
                  <a:pt x="6754" y="99426"/>
                </a:lnTo>
                <a:lnTo>
                  <a:pt x="11354" y="101533"/>
                </a:lnTo>
                <a:lnTo>
                  <a:pt x="55414" y="94713"/>
                </a:lnTo>
                <a:lnTo>
                  <a:pt x="88832" y="72259"/>
                </a:lnTo>
                <a:lnTo>
                  <a:pt x="113627" y="36081"/>
                </a:lnTo>
                <a:lnTo>
                  <a:pt x="120027" y="11659"/>
                </a:lnTo>
                <a:lnTo>
                  <a:pt x="120530" y="4997"/>
                </a:lnTo>
                <a:lnTo>
                  <a:pt x="119822" y="1332"/>
                </a:lnTo>
                <a:lnTo>
                  <a:pt x="117905" y="666"/>
                </a:lnTo>
                <a:lnTo>
                  <a:pt x="115987" y="0"/>
                </a:lnTo>
                <a:lnTo>
                  <a:pt x="112840" y="6498"/>
                </a:lnTo>
                <a:lnTo>
                  <a:pt x="102573" y="46101"/>
                </a:lnTo>
                <a:lnTo>
                  <a:pt x="96396" y="104657"/>
                </a:lnTo>
                <a:lnTo>
                  <a:pt x="94839" y="151624"/>
                </a:lnTo>
                <a:lnTo>
                  <a:pt x="95717" y="201824"/>
                </a:lnTo>
                <a:lnTo>
                  <a:pt x="99831" y="246531"/>
                </a:lnTo>
                <a:lnTo>
                  <a:pt x="111368" y="296185"/>
                </a:lnTo>
                <a:lnTo>
                  <a:pt x="126138" y="312190"/>
                </a:lnTo>
                <a:lnTo>
                  <a:pt x="130978" y="311251"/>
                </a:lnTo>
                <a:lnTo>
                  <a:pt x="148989" y="273420"/>
                </a:lnTo>
                <a:lnTo>
                  <a:pt x="150646" y="250666"/>
                </a:lnTo>
                <a:lnTo>
                  <a:pt x="149319" y="239180"/>
                </a:lnTo>
                <a:lnTo>
                  <a:pt x="130519" y="196646"/>
                </a:lnTo>
                <a:lnTo>
                  <a:pt x="98058" y="168744"/>
                </a:lnTo>
                <a:lnTo>
                  <a:pt x="83444" y="164948"/>
                </a:lnTo>
                <a:lnTo>
                  <a:pt x="84173" y="167653"/>
                </a:lnTo>
                <a:lnTo>
                  <a:pt x="84901" y="170358"/>
                </a:lnTo>
                <a:lnTo>
                  <a:pt x="142300" y="175961"/>
                </a:lnTo>
                <a:lnTo>
                  <a:pt x="171756" y="176563"/>
                </a:lnTo>
                <a:lnTo>
                  <a:pt x="207818" y="176822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4" name="Google Shape;1294;p98"/>
          <p:cNvGrpSpPr/>
          <p:nvPr/>
        </p:nvGrpSpPr>
        <p:grpSpPr>
          <a:xfrm>
            <a:off x="4613138" y="2344125"/>
            <a:ext cx="724454" cy="190648"/>
            <a:chOff x="4613138" y="2344125"/>
            <a:chExt cx="724454" cy="190648"/>
          </a:xfrm>
        </p:grpSpPr>
        <p:sp>
          <p:nvSpPr>
            <p:cNvPr id="1295" name="Google Shape;1295;p98"/>
            <p:cNvSpPr/>
            <p:nvPr/>
          </p:nvSpPr>
          <p:spPr>
            <a:xfrm>
              <a:off x="4613138" y="2353645"/>
              <a:ext cx="269875" cy="109220"/>
            </a:xfrm>
            <a:custGeom>
              <a:rect b="b" l="l" r="r" t="t"/>
              <a:pathLst>
                <a:path extrusionOk="0" h="109219" w="269875">
                  <a:moveTo>
                    <a:pt x="0" y="26569"/>
                  </a:moveTo>
                  <a:lnTo>
                    <a:pt x="9383" y="0"/>
                  </a:lnTo>
                  <a:lnTo>
                    <a:pt x="11308" y="1735"/>
                  </a:lnTo>
                  <a:lnTo>
                    <a:pt x="18918" y="43458"/>
                  </a:lnTo>
                  <a:lnTo>
                    <a:pt x="19500" y="75314"/>
                  </a:lnTo>
                  <a:lnTo>
                    <a:pt x="19162" y="80571"/>
                  </a:lnTo>
                  <a:lnTo>
                    <a:pt x="18380" y="77733"/>
                  </a:lnTo>
                  <a:lnTo>
                    <a:pt x="17598" y="74893"/>
                  </a:lnTo>
                  <a:lnTo>
                    <a:pt x="17183" y="70282"/>
                  </a:lnTo>
                  <a:lnTo>
                    <a:pt x="17134" y="63899"/>
                  </a:lnTo>
                  <a:lnTo>
                    <a:pt x="17085" y="57517"/>
                  </a:lnTo>
                  <a:lnTo>
                    <a:pt x="17602" y="51010"/>
                  </a:lnTo>
                  <a:lnTo>
                    <a:pt x="18686" y="44380"/>
                  </a:lnTo>
                  <a:lnTo>
                    <a:pt x="19769" y="37749"/>
                  </a:lnTo>
                  <a:lnTo>
                    <a:pt x="21830" y="31703"/>
                  </a:lnTo>
                  <a:lnTo>
                    <a:pt x="24869" y="26240"/>
                  </a:lnTo>
                  <a:lnTo>
                    <a:pt x="27907" y="20778"/>
                  </a:lnTo>
                  <a:lnTo>
                    <a:pt x="31106" y="16624"/>
                  </a:lnTo>
                  <a:lnTo>
                    <a:pt x="34465" y="13780"/>
                  </a:lnTo>
                  <a:lnTo>
                    <a:pt x="37825" y="10936"/>
                  </a:lnTo>
                  <a:lnTo>
                    <a:pt x="40447" y="9750"/>
                  </a:lnTo>
                  <a:lnTo>
                    <a:pt x="42331" y="10222"/>
                  </a:lnTo>
                  <a:lnTo>
                    <a:pt x="44216" y="10694"/>
                  </a:lnTo>
                  <a:lnTo>
                    <a:pt x="45420" y="14662"/>
                  </a:lnTo>
                  <a:lnTo>
                    <a:pt x="45943" y="22127"/>
                  </a:lnTo>
                  <a:lnTo>
                    <a:pt x="46249" y="28006"/>
                  </a:lnTo>
                  <a:lnTo>
                    <a:pt x="46379" y="34447"/>
                  </a:lnTo>
                  <a:lnTo>
                    <a:pt x="46335" y="41450"/>
                  </a:lnTo>
                  <a:lnTo>
                    <a:pt x="46116" y="49016"/>
                  </a:lnTo>
                  <a:lnTo>
                    <a:pt x="45845" y="56686"/>
                  </a:lnTo>
                  <a:lnTo>
                    <a:pt x="45642" y="64003"/>
                  </a:lnTo>
                  <a:lnTo>
                    <a:pt x="45508" y="70967"/>
                  </a:lnTo>
                  <a:lnTo>
                    <a:pt x="45443" y="77579"/>
                  </a:lnTo>
                  <a:lnTo>
                    <a:pt x="45402" y="86158"/>
                  </a:lnTo>
                  <a:lnTo>
                    <a:pt x="46301" y="92579"/>
                  </a:lnTo>
                  <a:lnTo>
                    <a:pt x="48139" y="96840"/>
                  </a:lnTo>
                  <a:lnTo>
                    <a:pt x="49976" y="101101"/>
                  </a:lnTo>
                  <a:lnTo>
                    <a:pt x="53373" y="102514"/>
                  </a:lnTo>
                  <a:lnTo>
                    <a:pt x="58328" y="101078"/>
                  </a:lnTo>
                  <a:lnTo>
                    <a:pt x="63284" y="99643"/>
                  </a:lnTo>
                  <a:lnTo>
                    <a:pt x="87440" y="69381"/>
                  </a:lnTo>
                  <a:lnTo>
                    <a:pt x="103382" y="28738"/>
                  </a:lnTo>
                  <a:lnTo>
                    <a:pt x="104351" y="18117"/>
                  </a:lnTo>
                  <a:lnTo>
                    <a:pt x="104371" y="13754"/>
                  </a:lnTo>
                  <a:lnTo>
                    <a:pt x="103545" y="11732"/>
                  </a:lnTo>
                  <a:lnTo>
                    <a:pt x="101873" y="12052"/>
                  </a:lnTo>
                  <a:lnTo>
                    <a:pt x="100200" y="12372"/>
                  </a:lnTo>
                  <a:lnTo>
                    <a:pt x="98883" y="16867"/>
                  </a:lnTo>
                  <a:lnTo>
                    <a:pt x="97921" y="25538"/>
                  </a:lnTo>
                  <a:lnTo>
                    <a:pt x="97366" y="32177"/>
                  </a:lnTo>
                  <a:lnTo>
                    <a:pt x="97147" y="39087"/>
                  </a:lnTo>
                  <a:lnTo>
                    <a:pt x="97263" y="46268"/>
                  </a:lnTo>
                  <a:lnTo>
                    <a:pt x="109935" y="86114"/>
                  </a:lnTo>
                  <a:lnTo>
                    <a:pt x="127881" y="91643"/>
                  </a:lnTo>
                  <a:lnTo>
                    <a:pt x="133669" y="88714"/>
                  </a:lnTo>
                  <a:lnTo>
                    <a:pt x="153201" y="50235"/>
                  </a:lnTo>
                  <a:lnTo>
                    <a:pt x="154282" y="42062"/>
                  </a:lnTo>
                  <a:lnTo>
                    <a:pt x="153908" y="34415"/>
                  </a:lnTo>
                  <a:lnTo>
                    <a:pt x="153534" y="26768"/>
                  </a:lnTo>
                  <a:lnTo>
                    <a:pt x="120901" y="6722"/>
                  </a:lnTo>
                  <a:lnTo>
                    <a:pt x="115996" y="7215"/>
                  </a:lnTo>
                  <a:lnTo>
                    <a:pt x="112441" y="9129"/>
                  </a:lnTo>
                  <a:lnTo>
                    <a:pt x="108885" y="11043"/>
                  </a:lnTo>
                  <a:lnTo>
                    <a:pt x="106700" y="13332"/>
                  </a:lnTo>
                  <a:lnTo>
                    <a:pt x="105884" y="15996"/>
                  </a:lnTo>
                  <a:lnTo>
                    <a:pt x="105068" y="18660"/>
                  </a:lnTo>
                  <a:lnTo>
                    <a:pt x="106942" y="20590"/>
                  </a:lnTo>
                  <a:lnTo>
                    <a:pt x="111506" y="21788"/>
                  </a:lnTo>
                  <a:lnTo>
                    <a:pt x="116072" y="22985"/>
                  </a:lnTo>
                  <a:lnTo>
                    <a:pt x="121889" y="23876"/>
                  </a:lnTo>
                  <a:lnTo>
                    <a:pt x="128959" y="24461"/>
                  </a:lnTo>
                  <a:lnTo>
                    <a:pt x="136029" y="25046"/>
                  </a:lnTo>
                  <a:lnTo>
                    <a:pt x="170032" y="41095"/>
                  </a:lnTo>
                  <a:lnTo>
                    <a:pt x="175704" y="46887"/>
                  </a:lnTo>
                  <a:lnTo>
                    <a:pt x="187267" y="88696"/>
                  </a:lnTo>
                  <a:lnTo>
                    <a:pt x="187616" y="92396"/>
                  </a:lnTo>
                  <a:lnTo>
                    <a:pt x="187660" y="92733"/>
                  </a:lnTo>
                  <a:lnTo>
                    <a:pt x="187667" y="92435"/>
                  </a:lnTo>
                  <a:lnTo>
                    <a:pt x="187670" y="90574"/>
                  </a:lnTo>
                  <a:lnTo>
                    <a:pt x="187675" y="87045"/>
                  </a:lnTo>
                  <a:lnTo>
                    <a:pt x="187681" y="83515"/>
                  </a:lnTo>
                  <a:lnTo>
                    <a:pt x="188981" y="78249"/>
                  </a:lnTo>
                  <a:lnTo>
                    <a:pt x="191577" y="71244"/>
                  </a:lnTo>
                  <a:lnTo>
                    <a:pt x="194173" y="64240"/>
                  </a:lnTo>
                  <a:lnTo>
                    <a:pt x="197840" y="56998"/>
                  </a:lnTo>
                  <a:lnTo>
                    <a:pt x="202578" y="49521"/>
                  </a:lnTo>
                  <a:lnTo>
                    <a:pt x="207316" y="42043"/>
                  </a:lnTo>
                  <a:lnTo>
                    <a:pt x="232953" y="18060"/>
                  </a:lnTo>
                  <a:lnTo>
                    <a:pt x="237638" y="15949"/>
                  </a:lnTo>
                  <a:lnTo>
                    <a:pt x="253256" y="58577"/>
                  </a:lnTo>
                  <a:lnTo>
                    <a:pt x="255780" y="72781"/>
                  </a:lnTo>
                  <a:lnTo>
                    <a:pt x="259392" y="85912"/>
                  </a:lnTo>
                  <a:lnTo>
                    <a:pt x="264091" y="97970"/>
                  </a:lnTo>
                  <a:lnTo>
                    <a:pt x="269878" y="10895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6" name="Google Shape;1296;p98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4910790" y="2344125"/>
              <a:ext cx="426802" cy="190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7" name="Google Shape;1297;p98"/>
          <p:cNvSpPr/>
          <p:nvPr/>
        </p:nvSpPr>
        <p:spPr>
          <a:xfrm>
            <a:off x="5562455" y="2288716"/>
            <a:ext cx="517525" cy="252729"/>
          </a:xfrm>
          <a:custGeom>
            <a:rect b="b" l="l" r="r" t="t"/>
            <a:pathLst>
              <a:path extrusionOk="0" h="252730" w="517525">
                <a:moveTo>
                  <a:pt x="90058" y="147895"/>
                </a:moveTo>
                <a:lnTo>
                  <a:pt x="88877" y="107463"/>
                </a:lnTo>
                <a:lnTo>
                  <a:pt x="47540" y="102337"/>
                </a:lnTo>
                <a:lnTo>
                  <a:pt x="13543" y="128443"/>
                </a:lnTo>
                <a:lnTo>
                  <a:pt x="0" y="170851"/>
                </a:lnTo>
                <a:lnTo>
                  <a:pt x="1982" y="177480"/>
                </a:lnTo>
                <a:lnTo>
                  <a:pt x="7404" y="180510"/>
                </a:lnTo>
                <a:lnTo>
                  <a:pt x="11923" y="181803"/>
                </a:lnTo>
                <a:lnTo>
                  <a:pt x="17348" y="181141"/>
                </a:lnTo>
                <a:lnTo>
                  <a:pt x="53334" y="153139"/>
                </a:lnTo>
                <a:lnTo>
                  <a:pt x="78816" y="115718"/>
                </a:lnTo>
                <a:lnTo>
                  <a:pt x="93262" y="76770"/>
                </a:lnTo>
                <a:lnTo>
                  <a:pt x="97242" y="34470"/>
                </a:lnTo>
                <a:lnTo>
                  <a:pt x="92733" y="9037"/>
                </a:lnTo>
                <a:lnTo>
                  <a:pt x="90715" y="9402"/>
                </a:lnTo>
                <a:lnTo>
                  <a:pt x="80095" y="56785"/>
                </a:lnTo>
                <a:lnTo>
                  <a:pt x="77890" y="94892"/>
                </a:lnTo>
                <a:lnTo>
                  <a:pt x="81664" y="139205"/>
                </a:lnTo>
                <a:lnTo>
                  <a:pt x="114331" y="159507"/>
                </a:lnTo>
                <a:lnTo>
                  <a:pt x="140721" y="124663"/>
                </a:lnTo>
                <a:lnTo>
                  <a:pt x="152420" y="85456"/>
                </a:lnTo>
                <a:lnTo>
                  <a:pt x="152682" y="83377"/>
                </a:lnTo>
                <a:lnTo>
                  <a:pt x="152724" y="83042"/>
                </a:lnTo>
                <a:lnTo>
                  <a:pt x="152744" y="82904"/>
                </a:lnTo>
                <a:lnTo>
                  <a:pt x="152656" y="83867"/>
                </a:lnTo>
                <a:lnTo>
                  <a:pt x="152568" y="84751"/>
                </a:lnTo>
                <a:lnTo>
                  <a:pt x="152021" y="90243"/>
                </a:lnTo>
                <a:lnTo>
                  <a:pt x="151016" y="100345"/>
                </a:lnTo>
                <a:lnTo>
                  <a:pt x="150469" y="108062"/>
                </a:lnTo>
                <a:lnTo>
                  <a:pt x="150336" y="116059"/>
                </a:lnTo>
                <a:lnTo>
                  <a:pt x="150618" y="124338"/>
                </a:lnTo>
                <a:lnTo>
                  <a:pt x="163362" y="167450"/>
                </a:lnTo>
                <a:lnTo>
                  <a:pt x="173245" y="172390"/>
                </a:lnTo>
                <a:lnTo>
                  <a:pt x="178733" y="171482"/>
                </a:lnTo>
                <a:lnTo>
                  <a:pt x="184082" y="166618"/>
                </a:lnTo>
                <a:lnTo>
                  <a:pt x="189294" y="157796"/>
                </a:lnTo>
                <a:lnTo>
                  <a:pt x="194367" y="145017"/>
                </a:lnTo>
              </a:path>
              <a:path extrusionOk="0" h="252730" w="517525">
                <a:moveTo>
                  <a:pt x="164266" y="33354"/>
                </a:moveTo>
                <a:lnTo>
                  <a:pt x="158128" y="23358"/>
                </a:lnTo>
                <a:lnTo>
                  <a:pt x="154853" y="18026"/>
                </a:lnTo>
                <a:lnTo>
                  <a:pt x="154442" y="17356"/>
                </a:lnTo>
              </a:path>
              <a:path extrusionOk="0" h="252730" w="517525">
                <a:moveTo>
                  <a:pt x="255598" y="158275"/>
                </a:moveTo>
                <a:lnTo>
                  <a:pt x="264497" y="118116"/>
                </a:lnTo>
                <a:lnTo>
                  <a:pt x="266078" y="111481"/>
                </a:lnTo>
                <a:lnTo>
                  <a:pt x="267067" y="105079"/>
                </a:lnTo>
                <a:lnTo>
                  <a:pt x="268055" y="98679"/>
                </a:lnTo>
                <a:lnTo>
                  <a:pt x="266322" y="95031"/>
                </a:lnTo>
                <a:lnTo>
                  <a:pt x="261868" y="94137"/>
                </a:lnTo>
                <a:lnTo>
                  <a:pt x="257413" y="93243"/>
                </a:lnTo>
                <a:lnTo>
                  <a:pt x="250882" y="94991"/>
                </a:lnTo>
                <a:lnTo>
                  <a:pt x="219972" y="119104"/>
                </a:lnTo>
                <a:lnTo>
                  <a:pt x="206296" y="149847"/>
                </a:lnTo>
                <a:lnTo>
                  <a:pt x="206734" y="154564"/>
                </a:lnTo>
                <a:lnTo>
                  <a:pt x="209325" y="156955"/>
                </a:lnTo>
                <a:lnTo>
                  <a:pt x="211916" y="159347"/>
                </a:lnTo>
                <a:lnTo>
                  <a:pt x="216125" y="160516"/>
                </a:lnTo>
                <a:lnTo>
                  <a:pt x="221951" y="160465"/>
                </a:lnTo>
                <a:lnTo>
                  <a:pt x="227777" y="160413"/>
                </a:lnTo>
                <a:lnTo>
                  <a:pt x="233368" y="160065"/>
                </a:lnTo>
                <a:lnTo>
                  <a:pt x="238722" y="159420"/>
                </a:lnTo>
                <a:lnTo>
                  <a:pt x="244076" y="158774"/>
                </a:lnTo>
                <a:lnTo>
                  <a:pt x="249031" y="159583"/>
                </a:lnTo>
                <a:lnTo>
                  <a:pt x="253584" y="161846"/>
                </a:lnTo>
                <a:lnTo>
                  <a:pt x="258138" y="164108"/>
                </a:lnTo>
                <a:lnTo>
                  <a:pt x="262107" y="168668"/>
                </a:lnTo>
                <a:lnTo>
                  <a:pt x="272185" y="209062"/>
                </a:lnTo>
                <a:lnTo>
                  <a:pt x="271479" y="216398"/>
                </a:lnTo>
                <a:lnTo>
                  <a:pt x="249469" y="247803"/>
                </a:lnTo>
                <a:lnTo>
                  <a:pt x="234365" y="252118"/>
                </a:lnTo>
                <a:lnTo>
                  <a:pt x="227598" y="251664"/>
                </a:lnTo>
                <a:lnTo>
                  <a:pt x="220831" y="251210"/>
                </a:lnTo>
                <a:lnTo>
                  <a:pt x="215874" y="248794"/>
                </a:lnTo>
                <a:lnTo>
                  <a:pt x="212728" y="244414"/>
                </a:lnTo>
                <a:lnTo>
                  <a:pt x="209581" y="240035"/>
                </a:lnTo>
                <a:lnTo>
                  <a:pt x="208374" y="234470"/>
                </a:lnTo>
                <a:lnTo>
                  <a:pt x="209105" y="227720"/>
                </a:lnTo>
                <a:lnTo>
                  <a:pt x="210233" y="222448"/>
                </a:lnTo>
                <a:lnTo>
                  <a:pt x="232316" y="189886"/>
                </a:lnTo>
                <a:lnTo>
                  <a:pt x="263068" y="158031"/>
                </a:lnTo>
                <a:lnTo>
                  <a:pt x="294539" y="128187"/>
                </a:lnTo>
                <a:lnTo>
                  <a:pt x="321454" y="105104"/>
                </a:lnTo>
                <a:lnTo>
                  <a:pt x="323464" y="103834"/>
                </a:lnTo>
                <a:lnTo>
                  <a:pt x="324027" y="109946"/>
                </a:lnTo>
                <a:lnTo>
                  <a:pt x="323143" y="123440"/>
                </a:lnTo>
                <a:lnTo>
                  <a:pt x="322554" y="133356"/>
                </a:lnTo>
                <a:lnTo>
                  <a:pt x="322114" y="142865"/>
                </a:lnTo>
                <a:lnTo>
                  <a:pt x="321822" y="151966"/>
                </a:lnTo>
                <a:lnTo>
                  <a:pt x="321679" y="160659"/>
                </a:lnTo>
                <a:lnTo>
                  <a:pt x="321775" y="168670"/>
                </a:lnTo>
                <a:lnTo>
                  <a:pt x="328859" y="196077"/>
                </a:lnTo>
                <a:lnTo>
                  <a:pt x="333505" y="195623"/>
                </a:lnTo>
                <a:lnTo>
                  <a:pt x="354223" y="155962"/>
                </a:lnTo>
                <a:lnTo>
                  <a:pt x="354264" y="145795"/>
                </a:lnTo>
              </a:path>
              <a:path extrusionOk="0" h="252730" w="517525">
                <a:moveTo>
                  <a:pt x="319156" y="43592"/>
                </a:moveTo>
                <a:lnTo>
                  <a:pt x="316804" y="34167"/>
                </a:lnTo>
                <a:lnTo>
                  <a:pt x="315580" y="27371"/>
                </a:lnTo>
                <a:lnTo>
                  <a:pt x="315488" y="23204"/>
                </a:lnTo>
                <a:lnTo>
                  <a:pt x="315400" y="19193"/>
                </a:lnTo>
                <a:lnTo>
                  <a:pt x="320036" y="23133"/>
                </a:lnTo>
                <a:lnTo>
                  <a:pt x="329399" y="35024"/>
                </a:lnTo>
              </a:path>
              <a:path extrusionOk="0" h="252730" w="517525">
                <a:moveTo>
                  <a:pt x="389321" y="0"/>
                </a:moveTo>
                <a:lnTo>
                  <a:pt x="391052" y="9253"/>
                </a:lnTo>
                <a:lnTo>
                  <a:pt x="392200" y="19525"/>
                </a:lnTo>
                <a:lnTo>
                  <a:pt x="392763" y="30816"/>
                </a:lnTo>
                <a:lnTo>
                  <a:pt x="392741" y="43127"/>
                </a:lnTo>
                <a:lnTo>
                  <a:pt x="392359" y="56154"/>
                </a:lnTo>
                <a:lnTo>
                  <a:pt x="391844" y="69597"/>
                </a:lnTo>
                <a:lnTo>
                  <a:pt x="391197" y="83455"/>
                </a:lnTo>
                <a:lnTo>
                  <a:pt x="390416" y="97727"/>
                </a:lnTo>
                <a:lnTo>
                  <a:pt x="389852" y="111302"/>
                </a:lnTo>
                <a:lnTo>
                  <a:pt x="393461" y="150786"/>
                </a:lnTo>
                <a:lnTo>
                  <a:pt x="403233" y="156789"/>
                </a:lnTo>
                <a:lnTo>
                  <a:pt x="409115" y="157579"/>
                </a:lnTo>
                <a:lnTo>
                  <a:pt x="444673" y="123049"/>
                </a:lnTo>
                <a:lnTo>
                  <a:pt x="453139" y="109022"/>
                </a:lnTo>
              </a:path>
              <a:path extrusionOk="0" h="252730" w="517525">
                <a:moveTo>
                  <a:pt x="378018" y="67773"/>
                </a:moveTo>
                <a:lnTo>
                  <a:pt x="368015" y="68098"/>
                </a:lnTo>
                <a:lnTo>
                  <a:pt x="362791" y="68268"/>
                </a:lnTo>
                <a:lnTo>
                  <a:pt x="362344" y="68282"/>
                </a:lnTo>
                <a:lnTo>
                  <a:pt x="362029" y="68293"/>
                </a:lnTo>
                <a:lnTo>
                  <a:pt x="362650" y="68361"/>
                </a:lnTo>
                <a:lnTo>
                  <a:pt x="364206" y="68487"/>
                </a:lnTo>
                <a:lnTo>
                  <a:pt x="370290" y="68980"/>
                </a:lnTo>
                <a:lnTo>
                  <a:pt x="385231" y="70191"/>
                </a:lnTo>
                <a:lnTo>
                  <a:pt x="409029" y="72120"/>
                </a:lnTo>
                <a:lnTo>
                  <a:pt x="441683" y="74768"/>
                </a:lnTo>
              </a:path>
              <a:path extrusionOk="0" h="252730" w="517525">
                <a:moveTo>
                  <a:pt x="449833" y="150051"/>
                </a:moveTo>
                <a:lnTo>
                  <a:pt x="449059" y="142851"/>
                </a:lnTo>
                <a:lnTo>
                  <a:pt x="449477" y="136343"/>
                </a:lnTo>
                <a:lnTo>
                  <a:pt x="451089" y="130529"/>
                </a:lnTo>
                <a:lnTo>
                  <a:pt x="475907" y="99059"/>
                </a:lnTo>
                <a:lnTo>
                  <a:pt x="482237" y="91560"/>
                </a:lnTo>
                <a:lnTo>
                  <a:pt x="501968" y="57801"/>
                </a:lnTo>
                <a:lnTo>
                  <a:pt x="503844" y="51183"/>
                </a:lnTo>
                <a:lnTo>
                  <a:pt x="504498" y="46394"/>
                </a:lnTo>
                <a:lnTo>
                  <a:pt x="503932" y="43434"/>
                </a:lnTo>
                <a:lnTo>
                  <a:pt x="503366" y="40474"/>
                </a:lnTo>
                <a:lnTo>
                  <a:pt x="501444" y="39849"/>
                </a:lnTo>
                <a:lnTo>
                  <a:pt x="498164" y="41561"/>
                </a:lnTo>
                <a:lnTo>
                  <a:pt x="494885" y="43272"/>
                </a:lnTo>
                <a:lnTo>
                  <a:pt x="492453" y="48605"/>
                </a:lnTo>
                <a:lnTo>
                  <a:pt x="490870" y="57561"/>
                </a:lnTo>
                <a:lnTo>
                  <a:pt x="490031" y="64607"/>
                </a:lnTo>
                <a:lnTo>
                  <a:pt x="489892" y="72313"/>
                </a:lnTo>
                <a:lnTo>
                  <a:pt x="490451" y="80678"/>
                </a:lnTo>
                <a:lnTo>
                  <a:pt x="502216" y="123459"/>
                </a:lnTo>
                <a:lnTo>
                  <a:pt x="515321" y="147167"/>
                </a:lnTo>
                <a:lnTo>
                  <a:pt x="517029" y="152147"/>
                </a:lnTo>
                <a:lnTo>
                  <a:pt x="514090" y="155082"/>
                </a:lnTo>
                <a:lnTo>
                  <a:pt x="506504" y="155971"/>
                </a:lnTo>
                <a:lnTo>
                  <a:pt x="494273" y="15481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98"/>
          <p:cNvSpPr/>
          <p:nvPr/>
        </p:nvSpPr>
        <p:spPr>
          <a:xfrm>
            <a:off x="6178253" y="2469315"/>
            <a:ext cx="9525" cy="7620"/>
          </a:xfrm>
          <a:custGeom>
            <a:rect b="b" l="l" r="r" t="t"/>
            <a:pathLst>
              <a:path extrusionOk="0" h="7619" w="9525">
                <a:moveTo>
                  <a:pt x="8905" y="7017"/>
                </a:moveTo>
                <a:lnTo>
                  <a:pt x="4175" y="3290"/>
                </a:lnTo>
                <a:lnTo>
                  <a:pt x="1206" y="951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99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	</a:t>
            </a:r>
            <a:r>
              <a:rPr lang="en-US"/>
              <a:t>: WAP to print sum of all the even digits of a given number.</a:t>
            </a:r>
            <a:endParaRPr/>
          </a:p>
        </p:txBody>
      </p:sp>
      <p:pic>
        <p:nvPicPr>
          <p:cNvPr id="1304" name="Google Shape;1304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845" y="1411215"/>
            <a:ext cx="139952" cy="14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305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1873" y="1413826"/>
            <a:ext cx="123914" cy="95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306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5300" y="1333456"/>
            <a:ext cx="123211" cy="199117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99"/>
          <p:cNvSpPr/>
          <p:nvPr/>
        </p:nvSpPr>
        <p:spPr>
          <a:xfrm>
            <a:off x="2615068" y="1341346"/>
            <a:ext cx="16510" cy="154940"/>
          </a:xfrm>
          <a:custGeom>
            <a:rect b="b" l="l" r="r" t="t"/>
            <a:pathLst>
              <a:path extrusionOk="0" h="154940" w="16510">
                <a:moveTo>
                  <a:pt x="11050" y="78138"/>
                </a:moveTo>
                <a:lnTo>
                  <a:pt x="3954" y="25276"/>
                </a:lnTo>
                <a:lnTo>
                  <a:pt x="360" y="1733"/>
                </a:lnTo>
                <a:lnTo>
                  <a:pt x="85" y="408"/>
                </a:lnTo>
                <a:lnTo>
                  <a:pt x="42" y="204"/>
                </a:lnTo>
                <a:lnTo>
                  <a:pt x="0" y="0"/>
                </a:lnTo>
                <a:lnTo>
                  <a:pt x="0" y="295"/>
                </a:lnTo>
                <a:lnTo>
                  <a:pt x="44" y="1092"/>
                </a:lnTo>
                <a:lnTo>
                  <a:pt x="87" y="1888"/>
                </a:lnTo>
                <a:lnTo>
                  <a:pt x="371" y="7056"/>
                </a:lnTo>
                <a:lnTo>
                  <a:pt x="895" y="16593"/>
                </a:lnTo>
                <a:lnTo>
                  <a:pt x="1359" y="24238"/>
                </a:lnTo>
                <a:lnTo>
                  <a:pt x="1963" y="32866"/>
                </a:lnTo>
                <a:lnTo>
                  <a:pt x="2708" y="42477"/>
                </a:lnTo>
                <a:lnTo>
                  <a:pt x="3595" y="53071"/>
                </a:lnTo>
                <a:lnTo>
                  <a:pt x="4507" y="64882"/>
                </a:lnTo>
                <a:lnTo>
                  <a:pt x="5331" y="78144"/>
                </a:lnTo>
                <a:lnTo>
                  <a:pt x="6065" y="92857"/>
                </a:lnTo>
                <a:lnTo>
                  <a:pt x="6711" y="109021"/>
                </a:lnTo>
                <a:lnTo>
                  <a:pt x="7759" y="124549"/>
                </a:lnTo>
                <a:lnTo>
                  <a:pt x="9701" y="137354"/>
                </a:lnTo>
                <a:lnTo>
                  <a:pt x="12535" y="147436"/>
                </a:lnTo>
                <a:lnTo>
                  <a:pt x="16263" y="15479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8" name="Google Shape;1308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3076" y="1279902"/>
            <a:ext cx="85155" cy="1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99"/>
          <p:cNvSpPr/>
          <p:nvPr/>
        </p:nvSpPr>
        <p:spPr>
          <a:xfrm>
            <a:off x="3696456" y="1286074"/>
            <a:ext cx="10795" cy="161290"/>
          </a:xfrm>
          <a:custGeom>
            <a:rect b="b" l="l" r="r" t="t"/>
            <a:pathLst>
              <a:path extrusionOk="0" h="161290" w="10795">
                <a:moveTo>
                  <a:pt x="10341" y="73290"/>
                </a:moveTo>
                <a:lnTo>
                  <a:pt x="9389" y="27197"/>
                </a:lnTo>
                <a:lnTo>
                  <a:pt x="9379" y="16288"/>
                </a:lnTo>
                <a:lnTo>
                  <a:pt x="9372" y="8289"/>
                </a:lnTo>
                <a:lnTo>
                  <a:pt x="9367" y="3201"/>
                </a:lnTo>
                <a:lnTo>
                  <a:pt x="9365" y="1024"/>
                </a:lnTo>
                <a:lnTo>
                  <a:pt x="9364" y="62"/>
                </a:lnTo>
                <a:lnTo>
                  <a:pt x="9233" y="837"/>
                </a:lnTo>
                <a:lnTo>
                  <a:pt x="9146" y="1674"/>
                </a:lnTo>
                <a:lnTo>
                  <a:pt x="8354" y="9266"/>
                </a:lnTo>
                <a:lnTo>
                  <a:pt x="3734" y="56905"/>
                </a:lnTo>
                <a:lnTo>
                  <a:pt x="766" y="108716"/>
                </a:lnTo>
                <a:lnTo>
                  <a:pt x="224" y="133438"/>
                </a:lnTo>
                <a:lnTo>
                  <a:pt x="0" y="16121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0" name="Google Shape;1310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50873" y="1237608"/>
            <a:ext cx="83866" cy="221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1" name="Google Shape;1311;p99"/>
          <p:cNvGrpSpPr/>
          <p:nvPr/>
        </p:nvGrpSpPr>
        <p:grpSpPr>
          <a:xfrm>
            <a:off x="2711617" y="1289075"/>
            <a:ext cx="519039" cy="293818"/>
            <a:chOff x="2711617" y="1289075"/>
            <a:chExt cx="519039" cy="293818"/>
          </a:xfrm>
        </p:grpSpPr>
        <p:pic>
          <p:nvPicPr>
            <p:cNvPr id="1312" name="Google Shape;1312;p9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711617" y="1350499"/>
              <a:ext cx="147333" cy="156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3" name="Google Shape;1313;p9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897148" y="1322461"/>
              <a:ext cx="126152" cy="1565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4" name="Google Shape;1314;p9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68618" y="1289075"/>
              <a:ext cx="110616" cy="19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5" name="Google Shape;1315;p99"/>
            <p:cNvSpPr/>
            <p:nvPr/>
          </p:nvSpPr>
          <p:spPr>
            <a:xfrm>
              <a:off x="2720116" y="1531458"/>
              <a:ext cx="510540" cy="51435"/>
            </a:xfrm>
            <a:custGeom>
              <a:rect b="b" l="l" r="r" t="t"/>
              <a:pathLst>
                <a:path extrusionOk="0" h="51434" w="510539">
                  <a:moveTo>
                    <a:pt x="10414" y="51008"/>
                  </a:moveTo>
                  <a:lnTo>
                    <a:pt x="5067" y="46437"/>
                  </a:lnTo>
                  <a:lnTo>
                    <a:pt x="1849" y="43686"/>
                  </a:lnTo>
                  <a:lnTo>
                    <a:pt x="760" y="42755"/>
                  </a:lnTo>
                  <a:lnTo>
                    <a:pt x="0" y="42105"/>
                  </a:lnTo>
                  <a:lnTo>
                    <a:pt x="41" y="41842"/>
                  </a:lnTo>
                  <a:lnTo>
                    <a:pt x="884" y="41966"/>
                  </a:lnTo>
                  <a:lnTo>
                    <a:pt x="1727" y="42089"/>
                  </a:lnTo>
                  <a:lnTo>
                    <a:pt x="3722" y="42381"/>
                  </a:lnTo>
                  <a:lnTo>
                    <a:pt x="6867" y="42841"/>
                  </a:lnTo>
                  <a:lnTo>
                    <a:pt x="10014" y="43302"/>
                  </a:lnTo>
                  <a:lnTo>
                    <a:pt x="16328" y="43650"/>
                  </a:lnTo>
                  <a:lnTo>
                    <a:pt x="25814" y="43886"/>
                  </a:lnTo>
                  <a:lnTo>
                    <a:pt x="33458" y="43942"/>
                  </a:lnTo>
                  <a:lnTo>
                    <a:pt x="42161" y="43756"/>
                  </a:lnTo>
                  <a:lnTo>
                    <a:pt x="86545" y="40012"/>
                  </a:lnTo>
                  <a:lnTo>
                    <a:pt x="124946" y="32535"/>
                  </a:lnTo>
                  <a:lnTo>
                    <a:pt x="143159" y="28593"/>
                  </a:lnTo>
                  <a:lnTo>
                    <a:pt x="148948" y="27341"/>
                  </a:lnTo>
                  <a:lnTo>
                    <a:pt x="155191" y="25990"/>
                  </a:lnTo>
                  <a:lnTo>
                    <a:pt x="158183" y="25329"/>
                  </a:lnTo>
                  <a:lnTo>
                    <a:pt x="157926" y="25358"/>
                  </a:lnTo>
                  <a:lnTo>
                    <a:pt x="157557" y="25400"/>
                  </a:lnTo>
                  <a:lnTo>
                    <a:pt x="156685" y="25498"/>
                  </a:lnTo>
                  <a:lnTo>
                    <a:pt x="155311" y="25654"/>
                  </a:lnTo>
                </a:path>
                <a:path extrusionOk="0" h="51434" w="510539">
                  <a:moveTo>
                    <a:pt x="276073" y="32489"/>
                  </a:moveTo>
                  <a:lnTo>
                    <a:pt x="256559" y="32489"/>
                  </a:lnTo>
                  <a:lnTo>
                    <a:pt x="242382" y="32489"/>
                  </a:lnTo>
                  <a:lnTo>
                    <a:pt x="233542" y="32489"/>
                  </a:lnTo>
                  <a:lnTo>
                    <a:pt x="230037" y="32488"/>
                  </a:lnTo>
                  <a:lnTo>
                    <a:pt x="229250" y="32488"/>
                  </a:lnTo>
                  <a:lnTo>
                    <a:pt x="239130" y="30793"/>
                  </a:lnTo>
                  <a:lnTo>
                    <a:pt x="244234" y="29880"/>
                  </a:lnTo>
                  <a:lnTo>
                    <a:pt x="250249" y="28676"/>
                  </a:lnTo>
                  <a:lnTo>
                    <a:pt x="257174" y="27179"/>
                  </a:lnTo>
                  <a:lnTo>
                    <a:pt x="265011" y="25390"/>
                  </a:lnTo>
                  <a:lnTo>
                    <a:pt x="278773" y="22435"/>
                  </a:lnTo>
                  <a:lnTo>
                    <a:pt x="295922" y="19204"/>
                  </a:lnTo>
                  <a:lnTo>
                    <a:pt x="316458" y="15695"/>
                  </a:lnTo>
                  <a:lnTo>
                    <a:pt x="340380" y="11910"/>
                  </a:lnTo>
                </a:path>
                <a:path extrusionOk="0" h="51434" w="510539">
                  <a:moveTo>
                    <a:pt x="417413" y="18623"/>
                  </a:moveTo>
                  <a:lnTo>
                    <a:pt x="411516" y="16977"/>
                  </a:lnTo>
                  <a:lnTo>
                    <a:pt x="408206" y="16053"/>
                  </a:lnTo>
                  <a:lnTo>
                    <a:pt x="407484" y="15851"/>
                  </a:lnTo>
                  <a:lnTo>
                    <a:pt x="406977" y="15710"/>
                  </a:lnTo>
                  <a:lnTo>
                    <a:pt x="407747" y="15467"/>
                  </a:lnTo>
                  <a:lnTo>
                    <a:pt x="409793" y="15121"/>
                  </a:lnTo>
                  <a:lnTo>
                    <a:pt x="411839" y="14776"/>
                  </a:lnTo>
                  <a:lnTo>
                    <a:pt x="419034" y="13562"/>
                  </a:lnTo>
                  <a:lnTo>
                    <a:pt x="431376" y="11480"/>
                  </a:lnTo>
                  <a:lnTo>
                    <a:pt x="446441" y="9053"/>
                  </a:lnTo>
                  <a:lnTo>
                    <a:pt x="464614" y="6331"/>
                  </a:lnTo>
                  <a:lnTo>
                    <a:pt x="485896" y="3313"/>
                  </a:lnTo>
                  <a:lnTo>
                    <a:pt x="510287" y="0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6" name="Google Shape;1316;p99"/>
          <p:cNvGrpSpPr/>
          <p:nvPr/>
        </p:nvGrpSpPr>
        <p:grpSpPr>
          <a:xfrm>
            <a:off x="3435844" y="1242306"/>
            <a:ext cx="142875" cy="311941"/>
            <a:chOff x="3435844" y="1242306"/>
            <a:chExt cx="142875" cy="311941"/>
          </a:xfrm>
        </p:grpSpPr>
        <p:pic>
          <p:nvPicPr>
            <p:cNvPr id="1317" name="Google Shape;1317;p9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46437" y="1242306"/>
              <a:ext cx="111961" cy="245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8" name="Google Shape;1318;p99"/>
            <p:cNvSpPr/>
            <p:nvPr/>
          </p:nvSpPr>
          <p:spPr>
            <a:xfrm>
              <a:off x="3435844" y="1536467"/>
              <a:ext cx="142875" cy="17780"/>
            </a:xfrm>
            <a:custGeom>
              <a:rect b="b" l="l" r="r" t="t"/>
              <a:pathLst>
                <a:path extrusionOk="0" h="17780" w="142875">
                  <a:moveTo>
                    <a:pt x="11014" y="17686"/>
                  </a:moveTo>
                  <a:lnTo>
                    <a:pt x="4478" y="15951"/>
                  </a:lnTo>
                  <a:lnTo>
                    <a:pt x="935" y="15011"/>
                  </a:lnTo>
                  <a:lnTo>
                    <a:pt x="386" y="14865"/>
                  </a:lnTo>
                  <a:lnTo>
                    <a:pt x="0" y="14762"/>
                  </a:lnTo>
                  <a:lnTo>
                    <a:pt x="489" y="14660"/>
                  </a:lnTo>
                  <a:lnTo>
                    <a:pt x="1853" y="14558"/>
                  </a:lnTo>
                  <a:lnTo>
                    <a:pt x="3218" y="14456"/>
                  </a:lnTo>
                  <a:lnTo>
                    <a:pt x="9816" y="13962"/>
                  </a:lnTo>
                  <a:lnTo>
                    <a:pt x="51375" y="10341"/>
                  </a:lnTo>
                  <a:lnTo>
                    <a:pt x="80565" y="7058"/>
                  </a:lnTo>
                  <a:lnTo>
                    <a:pt x="99842" y="4862"/>
                  </a:lnTo>
                  <a:lnTo>
                    <a:pt x="120495" y="2509"/>
                  </a:lnTo>
                  <a:lnTo>
                    <a:pt x="142524" y="0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9" name="Google Shape;1319;p99"/>
          <p:cNvSpPr/>
          <p:nvPr/>
        </p:nvSpPr>
        <p:spPr>
          <a:xfrm>
            <a:off x="3849312" y="1518216"/>
            <a:ext cx="132080" cy="24130"/>
          </a:xfrm>
          <a:custGeom>
            <a:rect b="b" l="l" r="r" t="t"/>
            <a:pathLst>
              <a:path extrusionOk="0" h="24130" w="132079">
                <a:moveTo>
                  <a:pt x="15289" y="23624"/>
                </a:moveTo>
                <a:lnTo>
                  <a:pt x="7986" y="23177"/>
                </a:lnTo>
                <a:lnTo>
                  <a:pt x="3406" y="22897"/>
                </a:lnTo>
                <a:lnTo>
                  <a:pt x="1549" y="22783"/>
                </a:lnTo>
                <a:lnTo>
                  <a:pt x="256" y="22704"/>
                </a:lnTo>
                <a:lnTo>
                  <a:pt x="0" y="22412"/>
                </a:lnTo>
                <a:lnTo>
                  <a:pt x="780" y="21908"/>
                </a:lnTo>
                <a:lnTo>
                  <a:pt x="1561" y="21403"/>
                </a:lnTo>
                <a:lnTo>
                  <a:pt x="3138" y="20384"/>
                </a:lnTo>
                <a:lnTo>
                  <a:pt x="5513" y="18849"/>
                </a:lnTo>
                <a:lnTo>
                  <a:pt x="7888" y="17314"/>
                </a:lnTo>
                <a:lnTo>
                  <a:pt x="13628" y="15296"/>
                </a:lnTo>
                <a:lnTo>
                  <a:pt x="56907" y="5874"/>
                </a:lnTo>
                <a:lnTo>
                  <a:pt x="110422" y="820"/>
                </a:lnTo>
                <a:lnTo>
                  <a:pt x="131902" y="0"/>
                </a:lnTo>
              </a:path>
            </a:pathLst>
          </a:custGeom>
          <a:noFill/>
          <a:ln cap="flat" cmpd="sng" w="234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0" name="Google Shape;1320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85172" y="2117328"/>
            <a:ext cx="182720" cy="18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28061" y="2113715"/>
            <a:ext cx="101749" cy="1282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2" name="Google Shape;1322;p99"/>
          <p:cNvGrpSpPr/>
          <p:nvPr/>
        </p:nvGrpSpPr>
        <p:grpSpPr>
          <a:xfrm>
            <a:off x="2878852" y="2090693"/>
            <a:ext cx="276842" cy="159247"/>
            <a:chOff x="2878852" y="2090693"/>
            <a:chExt cx="276842" cy="159247"/>
          </a:xfrm>
        </p:grpSpPr>
        <p:pic>
          <p:nvPicPr>
            <p:cNvPr id="1323" name="Google Shape;1323;p9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878852" y="2093781"/>
              <a:ext cx="121171" cy="156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4" name="Google Shape;1324;p9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029698" y="2090693"/>
              <a:ext cx="125996" cy="1450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5" name="Google Shape;1325;p9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218922" y="2073867"/>
            <a:ext cx="87009" cy="165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6" name="Google Shape;1326;p9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72318" y="2123366"/>
            <a:ext cx="138822" cy="9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7" name="Google Shape;1327;p99"/>
          <p:cNvGrpSpPr/>
          <p:nvPr/>
        </p:nvGrpSpPr>
        <p:grpSpPr>
          <a:xfrm>
            <a:off x="3608645" y="2028923"/>
            <a:ext cx="280479" cy="203057"/>
            <a:chOff x="3608645" y="2028923"/>
            <a:chExt cx="280479" cy="203057"/>
          </a:xfrm>
        </p:grpSpPr>
        <p:pic>
          <p:nvPicPr>
            <p:cNvPr id="1328" name="Google Shape;1328;p9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608645" y="2028923"/>
              <a:ext cx="114083" cy="2030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9" name="Google Shape;1329;p9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763445" y="2083412"/>
              <a:ext cx="125679" cy="14424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0" name="Google Shape;1330;p9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5944" y="2026319"/>
            <a:ext cx="95149" cy="193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1" name="Google Shape;1331;p9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362526" y="2063747"/>
            <a:ext cx="98553" cy="122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p99"/>
          <p:cNvSpPr/>
          <p:nvPr/>
        </p:nvSpPr>
        <p:spPr>
          <a:xfrm>
            <a:off x="4543043" y="1877734"/>
            <a:ext cx="655955" cy="467995"/>
          </a:xfrm>
          <a:custGeom>
            <a:rect b="b" l="l" r="r" t="t"/>
            <a:pathLst>
              <a:path extrusionOk="0" h="467994" w="655954">
                <a:moveTo>
                  <a:pt x="239751" y="303222"/>
                </a:moveTo>
                <a:lnTo>
                  <a:pt x="260671" y="266696"/>
                </a:lnTo>
                <a:lnTo>
                  <a:pt x="265164" y="243624"/>
                </a:lnTo>
                <a:lnTo>
                  <a:pt x="265855" y="235060"/>
                </a:lnTo>
                <a:lnTo>
                  <a:pt x="239330" y="206348"/>
                </a:lnTo>
                <a:lnTo>
                  <a:pt x="233049" y="207983"/>
                </a:lnTo>
                <a:lnTo>
                  <a:pt x="198134" y="240818"/>
                </a:lnTo>
                <a:lnTo>
                  <a:pt x="178751" y="281063"/>
                </a:lnTo>
                <a:lnTo>
                  <a:pt x="174636" y="300931"/>
                </a:lnTo>
                <a:lnTo>
                  <a:pt x="175301" y="308298"/>
                </a:lnTo>
                <a:lnTo>
                  <a:pt x="178657" y="311858"/>
                </a:lnTo>
                <a:lnTo>
                  <a:pt x="182012" y="315418"/>
                </a:lnTo>
                <a:lnTo>
                  <a:pt x="214924" y="290755"/>
                </a:lnTo>
                <a:lnTo>
                  <a:pt x="235937" y="255941"/>
                </a:lnTo>
                <a:lnTo>
                  <a:pt x="244388" y="235355"/>
                </a:lnTo>
                <a:lnTo>
                  <a:pt x="244477" y="235083"/>
                </a:lnTo>
                <a:lnTo>
                  <a:pt x="244565" y="234812"/>
                </a:lnTo>
                <a:lnTo>
                  <a:pt x="244626" y="235133"/>
                </a:lnTo>
                <a:lnTo>
                  <a:pt x="244662" y="236046"/>
                </a:lnTo>
                <a:lnTo>
                  <a:pt x="244697" y="236960"/>
                </a:lnTo>
                <a:lnTo>
                  <a:pt x="248376" y="277257"/>
                </a:lnTo>
                <a:lnTo>
                  <a:pt x="255835" y="294377"/>
                </a:lnTo>
                <a:lnTo>
                  <a:pt x="259103" y="298217"/>
                </a:lnTo>
                <a:lnTo>
                  <a:pt x="262910" y="300329"/>
                </a:lnTo>
                <a:lnTo>
                  <a:pt x="267255" y="300714"/>
                </a:lnTo>
                <a:lnTo>
                  <a:pt x="271600" y="301098"/>
                </a:lnTo>
                <a:lnTo>
                  <a:pt x="276292" y="298546"/>
                </a:lnTo>
                <a:lnTo>
                  <a:pt x="281331" y="293058"/>
                </a:lnTo>
                <a:lnTo>
                  <a:pt x="286370" y="287569"/>
                </a:lnTo>
                <a:lnTo>
                  <a:pt x="291004" y="281002"/>
                </a:lnTo>
                <a:lnTo>
                  <a:pt x="295233" y="273356"/>
                </a:lnTo>
                <a:lnTo>
                  <a:pt x="299463" y="265710"/>
                </a:lnTo>
                <a:lnTo>
                  <a:pt x="314862" y="226854"/>
                </a:lnTo>
                <a:lnTo>
                  <a:pt x="315802" y="223999"/>
                </a:lnTo>
                <a:lnTo>
                  <a:pt x="315991" y="223427"/>
                </a:lnTo>
                <a:lnTo>
                  <a:pt x="316179" y="222855"/>
                </a:lnTo>
                <a:lnTo>
                  <a:pt x="316275" y="223378"/>
                </a:lnTo>
                <a:lnTo>
                  <a:pt x="316279" y="224996"/>
                </a:lnTo>
                <a:lnTo>
                  <a:pt x="316282" y="226613"/>
                </a:lnTo>
                <a:lnTo>
                  <a:pt x="316300" y="234689"/>
                </a:lnTo>
                <a:lnTo>
                  <a:pt x="316332" y="249222"/>
                </a:lnTo>
                <a:lnTo>
                  <a:pt x="316381" y="259399"/>
                </a:lnTo>
                <a:lnTo>
                  <a:pt x="319636" y="298934"/>
                </a:lnTo>
                <a:lnTo>
                  <a:pt x="321309" y="299963"/>
                </a:lnTo>
                <a:lnTo>
                  <a:pt x="323707" y="299039"/>
                </a:lnTo>
                <a:lnTo>
                  <a:pt x="326104" y="298115"/>
                </a:lnTo>
                <a:lnTo>
                  <a:pt x="331072" y="291464"/>
                </a:lnTo>
                <a:lnTo>
                  <a:pt x="338610" y="279084"/>
                </a:lnTo>
                <a:lnTo>
                  <a:pt x="343898" y="270450"/>
                </a:lnTo>
                <a:lnTo>
                  <a:pt x="365576" y="238970"/>
                </a:lnTo>
                <a:lnTo>
                  <a:pt x="367597" y="243186"/>
                </a:lnTo>
                <a:lnTo>
                  <a:pt x="369729" y="253704"/>
                </a:lnTo>
                <a:lnTo>
                  <a:pt x="371445" y="261172"/>
                </a:lnTo>
                <a:lnTo>
                  <a:pt x="398352" y="290972"/>
                </a:lnTo>
                <a:lnTo>
                  <a:pt x="404262" y="290028"/>
                </a:lnTo>
                <a:lnTo>
                  <a:pt x="440113" y="264485"/>
                </a:lnTo>
                <a:lnTo>
                  <a:pt x="465681" y="228752"/>
                </a:lnTo>
                <a:lnTo>
                  <a:pt x="476913" y="187955"/>
                </a:lnTo>
                <a:lnTo>
                  <a:pt x="476187" y="180034"/>
                </a:lnTo>
                <a:lnTo>
                  <a:pt x="472794" y="175837"/>
                </a:lnTo>
                <a:lnTo>
                  <a:pt x="466736" y="175365"/>
                </a:lnTo>
                <a:lnTo>
                  <a:pt x="460677" y="174892"/>
                </a:lnTo>
                <a:lnTo>
                  <a:pt x="455566" y="178559"/>
                </a:lnTo>
                <a:lnTo>
                  <a:pt x="451402" y="186366"/>
                </a:lnTo>
                <a:lnTo>
                  <a:pt x="449035" y="192661"/>
                </a:lnTo>
                <a:lnTo>
                  <a:pt x="448179" y="199837"/>
                </a:lnTo>
                <a:lnTo>
                  <a:pt x="448833" y="207893"/>
                </a:lnTo>
                <a:lnTo>
                  <a:pt x="465917" y="244843"/>
                </a:lnTo>
                <a:lnTo>
                  <a:pt x="481677" y="263078"/>
                </a:lnTo>
                <a:lnTo>
                  <a:pt x="489049" y="271388"/>
                </a:lnTo>
                <a:lnTo>
                  <a:pt x="495742" y="279058"/>
                </a:lnTo>
                <a:lnTo>
                  <a:pt x="501756" y="286086"/>
                </a:lnTo>
                <a:lnTo>
                  <a:pt x="509321" y="295031"/>
                </a:lnTo>
                <a:lnTo>
                  <a:pt x="510719" y="301332"/>
                </a:lnTo>
                <a:lnTo>
                  <a:pt x="505950" y="304989"/>
                </a:lnTo>
                <a:lnTo>
                  <a:pt x="496255" y="308199"/>
                </a:lnTo>
                <a:lnTo>
                  <a:pt x="477359" y="310013"/>
                </a:lnTo>
                <a:lnTo>
                  <a:pt x="449262" y="310432"/>
                </a:lnTo>
                <a:lnTo>
                  <a:pt x="411964" y="309455"/>
                </a:lnTo>
              </a:path>
              <a:path extrusionOk="0" h="467994" w="655954">
                <a:moveTo>
                  <a:pt x="126765" y="467994"/>
                </a:moveTo>
                <a:lnTo>
                  <a:pt x="123759" y="466132"/>
                </a:lnTo>
                <a:lnTo>
                  <a:pt x="121929" y="463380"/>
                </a:lnTo>
                <a:lnTo>
                  <a:pt x="121272" y="459738"/>
                </a:lnTo>
                <a:lnTo>
                  <a:pt x="120615" y="456097"/>
                </a:lnTo>
                <a:lnTo>
                  <a:pt x="166644" y="438801"/>
                </a:lnTo>
                <a:lnTo>
                  <a:pt x="228614" y="425960"/>
                </a:lnTo>
                <a:lnTo>
                  <a:pt x="293327" y="415639"/>
                </a:lnTo>
                <a:lnTo>
                  <a:pt x="369088" y="405357"/>
                </a:lnTo>
                <a:lnTo>
                  <a:pt x="408033" y="400776"/>
                </a:lnTo>
                <a:lnTo>
                  <a:pt x="447686" y="396569"/>
                </a:lnTo>
                <a:lnTo>
                  <a:pt x="518944" y="389705"/>
                </a:lnTo>
                <a:lnTo>
                  <a:pt x="572686" y="385194"/>
                </a:lnTo>
                <a:lnTo>
                  <a:pt x="623407" y="381755"/>
                </a:lnTo>
                <a:lnTo>
                  <a:pt x="648525" y="380729"/>
                </a:lnTo>
                <a:lnTo>
                  <a:pt x="649438" y="380695"/>
                </a:lnTo>
                <a:lnTo>
                  <a:pt x="650351" y="380662"/>
                </a:lnTo>
                <a:lnTo>
                  <a:pt x="650775" y="380537"/>
                </a:lnTo>
                <a:lnTo>
                  <a:pt x="650710" y="380319"/>
                </a:lnTo>
                <a:lnTo>
                  <a:pt x="650644" y="380100"/>
                </a:lnTo>
                <a:lnTo>
                  <a:pt x="650248" y="378782"/>
                </a:lnTo>
                <a:lnTo>
                  <a:pt x="648374" y="350270"/>
                </a:lnTo>
                <a:lnTo>
                  <a:pt x="648419" y="339064"/>
                </a:lnTo>
                <a:lnTo>
                  <a:pt x="650076" y="294119"/>
                </a:lnTo>
                <a:lnTo>
                  <a:pt x="652760" y="251676"/>
                </a:lnTo>
                <a:lnTo>
                  <a:pt x="653745" y="235331"/>
                </a:lnTo>
                <a:lnTo>
                  <a:pt x="654516" y="218342"/>
                </a:lnTo>
                <a:lnTo>
                  <a:pt x="655072" y="200710"/>
                </a:lnTo>
                <a:lnTo>
                  <a:pt x="655414" y="182435"/>
                </a:lnTo>
                <a:lnTo>
                  <a:pt x="655348" y="164296"/>
                </a:lnTo>
                <a:lnTo>
                  <a:pt x="651536" y="115386"/>
                </a:lnTo>
                <a:lnTo>
                  <a:pt x="641741" y="75435"/>
                </a:lnTo>
                <a:lnTo>
                  <a:pt x="618583" y="36111"/>
                </a:lnTo>
                <a:lnTo>
                  <a:pt x="583453" y="11006"/>
                </a:lnTo>
                <a:lnTo>
                  <a:pt x="545214" y="2133"/>
                </a:lnTo>
                <a:lnTo>
                  <a:pt x="508385" y="0"/>
                </a:lnTo>
                <a:lnTo>
                  <a:pt x="485533" y="491"/>
                </a:lnTo>
                <a:lnTo>
                  <a:pt x="427417" y="6391"/>
                </a:lnTo>
                <a:lnTo>
                  <a:pt x="354106" y="18527"/>
                </a:lnTo>
                <a:lnTo>
                  <a:pt x="314634" y="26253"/>
                </a:lnTo>
                <a:lnTo>
                  <a:pt x="273736" y="34977"/>
                </a:lnTo>
                <a:lnTo>
                  <a:pt x="231411" y="44699"/>
                </a:lnTo>
                <a:lnTo>
                  <a:pt x="190048" y="54854"/>
                </a:lnTo>
                <a:lnTo>
                  <a:pt x="152034" y="64874"/>
                </a:lnTo>
                <a:lnTo>
                  <a:pt x="86058" y="84509"/>
                </a:lnTo>
                <a:lnTo>
                  <a:pt x="38329" y="101481"/>
                </a:lnTo>
                <a:lnTo>
                  <a:pt x="4973" y="120193"/>
                </a:lnTo>
                <a:lnTo>
                  <a:pt x="0" y="132432"/>
                </a:lnTo>
                <a:lnTo>
                  <a:pt x="1330" y="137344"/>
                </a:lnTo>
                <a:lnTo>
                  <a:pt x="4236" y="143580"/>
                </a:lnTo>
                <a:lnTo>
                  <a:pt x="6617" y="148886"/>
                </a:lnTo>
                <a:lnTo>
                  <a:pt x="23580" y="194770"/>
                </a:lnTo>
                <a:lnTo>
                  <a:pt x="33651" y="239372"/>
                </a:lnTo>
                <a:lnTo>
                  <a:pt x="39164" y="295463"/>
                </a:lnTo>
                <a:lnTo>
                  <a:pt x="40110" y="334626"/>
                </a:lnTo>
                <a:lnTo>
                  <a:pt x="39937" y="352795"/>
                </a:lnTo>
                <a:lnTo>
                  <a:pt x="39333" y="370022"/>
                </a:lnTo>
                <a:lnTo>
                  <a:pt x="39123" y="385643"/>
                </a:lnTo>
                <a:lnTo>
                  <a:pt x="50854" y="425884"/>
                </a:lnTo>
                <a:lnTo>
                  <a:pt x="99025" y="440744"/>
                </a:lnTo>
                <a:lnTo>
                  <a:pt x="128878" y="440081"/>
                </a:lnTo>
                <a:lnTo>
                  <a:pt x="167228" y="436793"/>
                </a:lnTo>
                <a:lnTo>
                  <a:pt x="214075" y="430879"/>
                </a:lnTo>
              </a:path>
            </a:pathLst>
          </a:custGeom>
          <a:noFill/>
          <a:ln cap="flat" cmpd="sng" w="234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00"/>
          <p:cNvSpPr txBox="1"/>
          <p:nvPr>
            <p:ph type="title"/>
          </p:nvPr>
        </p:nvSpPr>
        <p:spPr>
          <a:xfrm>
            <a:off x="314850" y="276926"/>
            <a:ext cx="68154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	</a:t>
            </a:r>
            <a:r>
              <a:rPr lang="en-US"/>
              <a:t>: WAP to print reverse of a given number.</a:t>
            </a:r>
            <a:endParaRPr/>
          </a:p>
        </p:txBody>
      </p:sp>
      <p:pic>
        <p:nvPicPr>
          <p:cNvPr id="1338" name="Google Shape;1338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277" y="1471201"/>
            <a:ext cx="180667" cy="18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9" name="Google Shape;1339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185" y="1493415"/>
            <a:ext cx="94336" cy="95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0" name="Google Shape;1340;p100"/>
          <p:cNvGrpSpPr/>
          <p:nvPr/>
        </p:nvGrpSpPr>
        <p:grpSpPr>
          <a:xfrm>
            <a:off x="2057911" y="1366444"/>
            <a:ext cx="340724" cy="212542"/>
            <a:chOff x="2057911" y="1366444"/>
            <a:chExt cx="340724" cy="212542"/>
          </a:xfrm>
        </p:grpSpPr>
        <p:sp>
          <p:nvSpPr>
            <p:cNvPr id="1341" name="Google Shape;1341;p100"/>
            <p:cNvSpPr/>
            <p:nvPr/>
          </p:nvSpPr>
          <p:spPr>
            <a:xfrm>
              <a:off x="2057911" y="1400551"/>
              <a:ext cx="13970" cy="178435"/>
            </a:xfrm>
            <a:custGeom>
              <a:rect b="b" l="l" r="r" t="t"/>
              <a:pathLst>
                <a:path extrusionOk="0" h="178434" w="13969">
                  <a:moveTo>
                    <a:pt x="13641" y="0"/>
                  </a:moveTo>
                  <a:lnTo>
                    <a:pt x="3604" y="48899"/>
                  </a:lnTo>
                  <a:lnTo>
                    <a:pt x="142" y="97808"/>
                  </a:lnTo>
                  <a:lnTo>
                    <a:pt x="0" y="123604"/>
                  </a:lnTo>
                  <a:lnTo>
                    <a:pt x="964" y="150377"/>
                  </a:lnTo>
                  <a:lnTo>
                    <a:pt x="3035" y="178127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2" name="Google Shape;1342;p10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114075" y="1384247"/>
              <a:ext cx="143365" cy="1803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3" name="Google Shape;1343;p10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7236" y="1366444"/>
              <a:ext cx="111399" cy="2008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44" name="Google Shape;1344;p10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04802" y="1354062"/>
            <a:ext cx="92256" cy="2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5" name="Google Shape;1345;p1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08183" y="1432958"/>
            <a:ext cx="166029" cy="91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6" name="Google Shape;1346;p10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64552" y="1359385"/>
            <a:ext cx="120327" cy="189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7" name="Google Shape;1347;p10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35011" y="1346321"/>
            <a:ext cx="146731" cy="18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10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236723" y="1350598"/>
            <a:ext cx="139500" cy="1610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100"/>
          <p:cNvSpPr/>
          <p:nvPr/>
        </p:nvSpPr>
        <p:spPr>
          <a:xfrm>
            <a:off x="4478374" y="1331667"/>
            <a:ext cx="16510" cy="198120"/>
          </a:xfrm>
          <a:custGeom>
            <a:rect b="b" l="l" r="r" t="t"/>
            <a:pathLst>
              <a:path extrusionOk="0" h="198119" w="16510">
                <a:moveTo>
                  <a:pt x="26" y="146231"/>
                </a:moveTo>
                <a:lnTo>
                  <a:pt x="14018" y="109450"/>
                </a:lnTo>
                <a:lnTo>
                  <a:pt x="16047" y="77031"/>
                </a:lnTo>
                <a:lnTo>
                  <a:pt x="15981" y="69848"/>
                </a:lnTo>
                <a:lnTo>
                  <a:pt x="11406" y="26582"/>
                </a:lnTo>
                <a:lnTo>
                  <a:pt x="6788" y="2162"/>
                </a:lnTo>
                <a:lnTo>
                  <a:pt x="6407" y="818"/>
                </a:lnTo>
                <a:lnTo>
                  <a:pt x="6291" y="409"/>
                </a:lnTo>
                <a:lnTo>
                  <a:pt x="6175" y="0"/>
                </a:lnTo>
                <a:lnTo>
                  <a:pt x="6063" y="184"/>
                </a:lnTo>
                <a:lnTo>
                  <a:pt x="5956" y="964"/>
                </a:lnTo>
                <a:lnTo>
                  <a:pt x="5849" y="1743"/>
                </a:lnTo>
                <a:lnTo>
                  <a:pt x="5496" y="4299"/>
                </a:lnTo>
                <a:lnTo>
                  <a:pt x="4900" y="8633"/>
                </a:lnTo>
                <a:lnTo>
                  <a:pt x="1831" y="49635"/>
                </a:lnTo>
                <a:lnTo>
                  <a:pt x="443" y="89276"/>
                </a:lnTo>
                <a:lnTo>
                  <a:pt x="0" y="129188"/>
                </a:lnTo>
                <a:lnTo>
                  <a:pt x="47" y="141144"/>
                </a:lnTo>
                <a:lnTo>
                  <a:pt x="717" y="158079"/>
                </a:lnTo>
                <a:lnTo>
                  <a:pt x="2433" y="173136"/>
                </a:lnTo>
                <a:lnTo>
                  <a:pt x="5194" y="186314"/>
                </a:lnTo>
                <a:lnTo>
                  <a:pt x="8999" y="197615"/>
                </a:lnTo>
              </a:path>
            </a:pathLst>
          </a:custGeom>
          <a:noFill/>
          <a:ln cap="flat" cmpd="sng" w="234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100"/>
          <p:cNvSpPr/>
          <p:nvPr/>
        </p:nvSpPr>
        <p:spPr>
          <a:xfrm>
            <a:off x="5142038" y="866647"/>
            <a:ext cx="220345" cy="4251960"/>
          </a:xfrm>
          <a:custGeom>
            <a:rect b="b" l="l" r="r" t="t"/>
            <a:pathLst>
              <a:path extrusionOk="0" h="4251960" w="220345">
                <a:moveTo>
                  <a:pt x="220227" y="10717"/>
                </a:moveTo>
                <a:lnTo>
                  <a:pt x="217393" y="5360"/>
                </a:lnTo>
                <a:lnTo>
                  <a:pt x="215109" y="2070"/>
                </a:lnTo>
                <a:lnTo>
                  <a:pt x="213375" y="847"/>
                </a:lnTo>
                <a:lnTo>
                  <a:pt x="212172" y="0"/>
                </a:lnTo>
                <a:lnTo>
                  <a:pt x="210966" y="2616"/>
                </a:lnTo>
                <a:lnTo>
                  <a:pt x="205880" y="50191"/>
                </a:lnTo>
                <a:lnTo>
                  <a:pt x="203935" y="90026"/>
                </a:lnTo>
                <a:lnTo>
                  <a:pt x="202227" y="144789"/>
                </a:lnTo>
                <a:lnTo>
                  <a:pt x="200887" y="212387"/>
                </a:lnTo>
                <a:lnTo>
                  <a:pt x="200041" y="290728"/>
                </a:lnTo>
                <a:lnTo>
                  <a:pt x="199473" y="333485"/>
                </a:lnTo>
                <a:lnTo>
                  <a:pt x="198369" y="378043"/>
                </a:lnTo>
                <a:lnTo>
                  <a:pt x="196727" y="424401"/>
                </a:lnTo>
                <a:lnTo>
                  <a:pt x="194549" y="472561"/>
                </a:lnTo>
                <a:lnTo>
                  <a:pt x="191725" y="522334"/>
                </a:lnTo>
                <a:lnTo>
                  <a:pt x="188150" y="573530"/>
                </a:lnTo>
                <a:lnTo>
                  <a:pt x="183822" y="626150"/>
                </a:lnTo>
                <a:lnTo>
                  <a:pt x="178743" y="680193"/>
                </a:lnTo>
                <a:lnTo>
                  <a:pt x="173465" y="735480"/>
                </a:lnTo>
                <a:lnTo>
                  <a:pt x="168543" y="791832"/>
                </a:lnTo>
                <a:lnTo>
                  <a:pt x="163978" y="849247"/>
                </a:lnTo>
                <a:lnTo>
                  <a:pt x="159769" y="907727"/>
                </a:lnTo>
                <a:lnTo>
                  <a:pt x="156549" y="955572"/>
                </a:lnTo>
                <a:lnTo>
                  <a:pt x="153337" y="1004689"/>
                </a:lnTo>
                <a:lnTo>
                  <a:pt x="150132" y="1055079"/>
                </a:lnTo>
                <a:lnTo>
                  <a:pt x="146935" y="1106742"/>
                </a:lnTo>
                <a:lnTo>
                  <a:pt x="143745" y="1159676"/>
                </a:lnTo>
                <a:lnTo>
                  <a:pt x="141110" y="1204691"/>
                </a:lnTo>
                <a:lnTo>
                  <a:pt x="138514" y="1250452"/>
                </a:lnTo>
                <a:lnTo>
                  <a:pt x="135957" y="1296957"/>
                </a:lnTo>
                <a:lnTo>
                  <a:pt x="133438" y="1344208"/>
                </a:lnTo>
                <a:lnTo>
                  <a:pt x="130959" y="1392204"/>
                </a:lnTo>
                <a:lnTo>
                  <a:pt x="128518" y="1440945"/>
                </a:lnTo>
                <a:lnTo>
                  <a:pt x="126125" y="1490365"/>
                </a:lnTo>
                <a:lnTo>
                  <a:pt x="123789" y="1540398"/>
                </a:lnTo>
                <a:lnTo>
                  <a:pt x="121508" y="1591043"/>
                </a:lnTo>
                <a:lnTo>
                  <a:pt x="119283" y="1642301"/>
                </a:lnTo>
                <a:lnTo>
                  <a:pt x="117115" y="1694172"/>
                </a:lnTo>
                <a:lnTo>
                  <a:pt x="115003" y="1746655"/>
                </a:lnTo>
                <a:lnTo>
                  <a:pt x="113148" y="1792177"/>
                </a:lnTo>
                <a:lnTo>
                  <a:pt x="111152" y="1838243"/>
                </a:lnTo>
                <a:lnTo>
                  <a:pt x="109018" y="1884855"/>
                </a:lnTo>
                <a:lnTo>
                  <a:pt x="106744" y="1932013"/>
                </a:lnTo>
                <a:lnTo>
                  <a:pt x="104330" y="1979715"/>
                </a:lnTo>
                <a:lnTo>
                  <a:pt x="101778" y="2027964"/>
                </a:lnTo>
                <a:lnTo>
                  <a:pt x="99086" y="2076757"/>
                </a:lnTo>
                <a:lnTo>
                  <a:pt x="96308" y="2125889"/>
                </a:lnTo>
                <a:lnTo>
                  <a:pt x="93498" y="2175153"/>
                </a:lnTo>
                <a:lnTo>
                  <a:pt x="90657" y="2224547"/>
                </a:lnTo>
                <a:lnTo>
                  <a:pt x="87783" y="2274072"/>
                </a:lnTo>
                <a:lnTo>
                  <a:pt x="84878" y="2323729"/>
                </a:lnTo>
                <a:lnTo>
                  <a:pt x="81940" y="2373516"/>
                </a:lnTo>
                <a:lnTo>
                  <a:pt x="78971" y="2423435"/>
                </a:lnTo>
                <a:lnTo>
                  <a:pt x="76018" y="2473406"/>
                </a:lnTo>
                <a:lnTo>
                  <a:pt x="73128" y="2523351"/>
                </a:lnTo>
                <a:lnTo>
                  <a:pt x="70302" y="2573271"/>
                </a:lnTo>
                <a:lnTo>
                  <a:pt x="67539" y="2623164"/>
                </a:lnTo>
                <a:lnTo>
                  <a:pt x="64839" y="2673031"/>
                </a:lnTo>
                <a:lnTo>
                  <a:pt x="62203" y="2722872"/>
                </a:lnTo>
                <a:lnTo>
                  <a:pt x="59631" y="2772687"/>
                </a:lnTo>
                <a:lnTo>
                  <a:pt x="57140" y="2822468"/>
                </a:lnTo>
                <a:lnTo>
                  <a:pt x="54751" y="2872210"/>
                </a:lnTo>
                <a:lnTo>
                  <a:pt x="52463" y="2921912"/>
                </a:lnTo>
                <a:lnTo>
                  <a:pt x="50276" y="2971574"/>
                </a:lnTo>
                <a:lnTo>
                  <a:pt x="48191" y="3021195"/>
                </a:lnTo>
                <a:lnTo>
                  <a:pt x="46206" y="3070777"/>
                </a:lnTo>
                <a:lnTo>
                  <a:pt x="44323" y="3120319"/>
                </a:lnTo>
                <a:lnTo>
                  <a:pt x="42541" y="3169508"/>
                </a:lnTo>
                <a:lnTo>
                  <a:pt x="40862" y="3218033"/>
                </a:lnTo>
                <a:lnTo>
                  <a:pt x="39285" y="3265893"/>
                </a:lnTo>
                <a:lnTo>
                  <a:pt x="37811" y="3313088"/>
                </a:lnTo>
                <a:lnTo>
                  <a:pt x="36439" y="3359619"/>
                </a:lnTo>
                <a:lnTo>
                  <a:pt x="35169" y="3405485"/>
                </a:lnTo>
                <a:lnTo>
                  <a:pt x="34002" y="3450686"/>
                </a:lnTo>
                <a:lnTo>
                  <a:pt x="32745" y="3502357"/>
                </a:lnTo>
                <a:lnTo>
                  <a:pt x="31579" y="3552677"/>
                </a:lnTo>
                <a:lnTo>
                  <a:pt x="30504" y="3601647"/>
                </a:lnTo>
                <a:lnTo>
                  <a:pt x="29519" y="3649266"/>
                </a:lnTo>
                <a:lnTo>
                  <a:pt x="28625" y="3695534"/>
                </a:lnTo>
                <a:lnTo>
                  <a:pt x="27822" y="3740451"/>
                </a:lnTo>
                <a:lnTo>
                  <a:pt x="26911" y="3792389"/>
                </a:lnTo>
                <a:lnTo>
                  <a:pt x="25998" y="3842024"/>
                </a:lnTo>
                <a:lnTo>
                  <a:pt x="25083" y="3889356"/>
                </a:lnTo>
                <a:lnTo>
                  <a:pt x="24166" y="3934386"/>
                </a:lnTo>
                <a:lnTo>
                  <a:pt x="23247" y="3977113"/>
                </a:lnTo>
                <a:lnTo>
                  <a:pt x="21194" y="4038901"/>
                </a:lnTo>
                <a:lnTo>
                  <a:pt x="17842" y="4097234"/>
                </a:lnTo>
                <a:lnTo>
                  <a:pt x="13192" y="4152113"/>
                </a:lnTo>
                <a:lnTo>
                  <a:pt x="7245" y="4203538"/>
                </a:lnTo>
                <a:lnTo>
                  <a:pt x="0" y="4251508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1" name="Google Shape;1351;p100"/>
          <p:cNvGrpSpPr/>
          <p:nvPr/>
        </p:nvGrpSpPr>
        <p:grpSpPr>
          <a:xfrm>
            <a:off x="5687917" y="822719"/>
            <a:ext cx="384810" cy="315697"/>
            <a:chOff x="5687917" y="822719"/>
            <a:chExt cx="384810" cy="315697"/>
          </a:xfrm>
        </p:grpSpPr>
        <p:pic>
          <p:nvPicPr>
            <p:cNvPr id="1352" name="Google Shape;1352;p10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690882" y="822719"/>
              <a:ext cx="366467" cy="2495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3" name="Google Shape;1353;p100"/>
            <p:cNvSpPr/>
            <p:nvPr/>
          </p:nvSpPr>
          <p:spPr>
            <a:xfrm>
              <a:off x="5687917" y="1065391"/>
              <a:ext cx="384810" cy="73025"/>
            </a:xfrm>
            <a:custGeom>
              <a:rect b="b" l="l" r="r" t="t"/>
              <a:pathLst>
                <a:path extrusionOk="0" h="73025" w="384810">
                  <a:moveTo>
                    <a:pt x="0" y="72484"/>
                  </a:moveTo>
                  <a:lnTo>
                    <a:pt x="40049" y="56253"/>
                  </a:lnTo>
                  <a:lnTo>
                    <a:pt x="88693" y="52117"/>
                  </a:lnTo>
                  <a:lnTo>
                    <a:pt x="111227" y="50299"/>
                  </a:lnTo>
                  <a:lnTo>
                    <a:pt x="166316" y="45625"/>
                  </a:lnTo>
                  <a:lnTo>
                    <a:pt x="214047" y="39811"/>
                  </a:lnTo>
                  <a:lnTo>
                    <a:pt x="266281" y="30269"/>
                  </a:lnTo>
                  <a:lnTo>
                    <a:pt x="323017" y="16998"/>
                  </a:lnTo>
                  <a:lnTo>
                    <a:pt x="384255" y="0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4" name="Google Shape;1354;p100"/>
          <p:cNvSpPr/>
          <p:nvPr/>
        </p:nvSpPr>
        <p:spPr>
          <a:xfrm>
            <a:off x="5555836" y="907899"/>
            <a:ext cx="5080" cy="15240"/>
          </a:xfrm>
          <a:custGeom>
            <a:rect b="b" l="l" r="r" t="t"/>
            <a:pathLst>
              <a:path extrusionOk="0" h="15240" w="5079">
                <a:moveTo>
                  <a:pt x="4848" y="15149"/>
                </a:moveTo>
                <a:lnTo>
                  <a:pt x="2502" y="7822"/>
                </a:lnTo>
                <a:lnTo>
                  <a:pt x="887" y="2771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100"/>
          <p:cNvSpPr/>
          <p:nvPr/>
        </p:nvSpPr>
        <p:spPr>
          <a:xfrm>
            <a:off x="5537662" y="1011379"/>
            <a:ext cx="10160" cy="12700"/>
          </a:xfrm>
          <a:custGeom>
            <a:rect b="b" l="l" r="r" t="t"/>
            <a:pathLst>
              <a:path extrusionOk="0" h="12700" w="10160">
                <a:moveTo>
                  <a:pt x="9766" y="12410"/>
                </a:moveTo>
                <a:lnTo>
                  <a:pt x="6511" y="8273"/>
                </a:lnTo>
                <a:lnTo>
                  <a:pt x="3255" y="4136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6" name="Google Shape;1356;p10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28422" y="1340755"/>
            <a:ext cx="95429" cy="22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10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89461" y="1343224"/>
            <a:ext cx="94990" cy="19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10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034627" y="1325745"/>
            <a:ext cx="97909" cy="22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10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319555" y="1379807"/>
            <a:ext cx="119000" cy="9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10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526255" y="1337000"/>
            <a:ext cx="113559" cy="20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10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04270" y="1355521"/>
            <a:ext cx="163179" cy="18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10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947737" y="1372389"/>
            <a:ext cx="82261" cy="1325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3" name="Google Shape;1363;p100"/>
          <p:cNvGrpSpPr/>
          <p:nvPr/>
        </p:nvGrpSpPr>
        <p:grpSpPr>
          <a:xfrm>
            <a:off x="7146321" y="1343814"/>
            <a:ext cx="188330" cy="173890"/>
            <a:chOff x="7146321" y="1343814"/>
            <a:chExt cx="188330" cy="173890"/>
          </a:xfrm>
        </p:grpSpPr>
        <p:pic>
          <p:nvPicPr>
            <p:cNvPr id="1364" name="Google Shape;1364;p10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7146321" y="1346210"/>
              <a:ext cx="82080" cy="171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5" name="Google Shape;1365;p10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7259623" y="1343814"/>
              <a:ext cx="75028" cy="147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66" name="Google Shape;1366;p10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463707" y="1339520"/>
            <a:ext cx="110150" cy="140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10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673175" y="1291234"/>
            <a:ext cx="71170" cy="21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10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693138" y="2002406"/>
            <a:ext cx="156157" cy="163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10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196618" y="1950336"/>
            <a:ext cx="119843" cy="22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0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467765" y="2018902"/>
            <a:ext cx="109479" cy="95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1" name="Google Shape;1371;p100"/>
          <p:cNvGrpSpPr/>
          <p:nvPr/>
        </p:nvGrpSpPr>
        <p:grpSpPr>
          <a:xfrm>
            <a:off x="6664575" y="1942122"/>
            <a:ext cx="234656" cy="172668"/>
            <a:chOff x="6664575" y="1942122"/>
            <a:chExt cx="234656" cy="172668"/>
          </a:xfrm>
        </p:grpSpPr>
        <p:pic>
          <p:nvPicPr>
            <p:cNvPr id="1372" name="Google Shape;1372;p100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6664575" y="1942122"/>
              <a:ext cx="99746" cy="1726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3" name="Google Shape;1373;p100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6795284" y="1949650"/>
              <a:ext cx="103947" cy="15913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74" name="Google Shape;1374;p100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7009410" y="1987882"/>
            <a:ext cx="123270" cy="84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00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7183638" y="1928421"/>
            <a:ext cx="119315" cy="183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100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7363435" y="1949142"/>
            <a:ext cx="109000" cy="14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100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7580238" y="1966317"/>
            <a:ext cx="116260" cy="983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8" name="Google Shape;1378;p100"/>
          <p:cNvGrpSpPr/>
          <p:nvPr/>
        </p:nvGrpSpPr>
        <p:grpSpPr>
          <a:xfrm>
            <a:off x="7789899" y="1904754"/>
            <a:ext cx="249374" cy="171516"/>
            <a:chOff x="7789899" y="1904754"/>
            <a:chExt cx="249374" cy="171516"/>
          </a:xfrm>
        </p:grpSpPr>
        <p:pic>
          <p:nvPicPr>
            <p:cNvPr id="1379" name="Google Shape;1379;p100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7789899" y="1904754"/>
              <a:ext cx="108605" cy="171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0" name="Google Shape;1380;p100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7925750" y="1914695"/>
              <a:ext cx="113523" cy="1591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1" name="Google Shape;1381;p100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8099207" y="1919238"/>
            <a:ext cx="105877" cy="14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100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8285060" y="1928717"/>
            <a:ext cx="98415" cy="791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3" name="Google Shape;1383;p100"/>
          <p:cNvGrpSpPr/>
          <p:nvPr/>
        </p:nvGrpSpPr>
        <p:grpSpPr>
          <a:xfrm>
            <a:off x="8471065" y="1839685"/>
            <a:ext cx="363603" cy="205737"/>
            <a:chOff x="8471065" y="1839685"/>
            <a:chExt cx="363603" cy="205737"/>
          </a:xfrm>
        </p:grpSpPr>
        <p:pic>
          <p:nvPicPr>
            <p:cNvPr id="1384" name="Google Shape;1384;p100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8471065" y="1875993"/>
              <a:ext cx="96171" cy="169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5" name="Google Shape;1385;p100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8607052" y="1866026"/>
              <a:ext cx="97024" cy="162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6" name="Google Shape;1386;p100"/>
            <p:cNvSpPr/>
            <p:nvPr/>
          </p:nvSpPr>
          <p:spPr>
            <a:xfrm>
              <a:off x="8759738" y="1839685"/>
              <a:ext cx="74930" cy="161290"/>
            </a:xfrm>
            <a:custGeom>
              <a:rect b="b" l="l" r="r" t="t"/>
              <a:pathLst>
                <a:path extrusionOk="0" h="161289" w="74929">
                  <a:moveTo>
                    <a:pt x="41868" y="111905"/>
                  </a:moveTo>
                  <a:lnTo>
                    <a:pt x="52254" y="71080"/>
                  </a:lnTo>
                  <a:lnTo>
                    <a:pt x="55303" y="63029"/>
                  </a:lnTo>
                  <a:lnTo>
                    <a:pt x="65601" y="23182"/>
                  </a:lnTo>
                  <a:lnTo>
                    <a:pt x="66661" y="14617"/>
                  </a:lnTo>
                  <a:lnTo>
                    <a:pt x="66384" y="8452"/>
                  </a:lnTo>
                  <a:lnTo>
                    <a:pt x="64770" y="4686"/>
                  </a:lnTo>
                  <a:lnTo>
                    <a:pt x="63162" y="922"/>
                  </a:lnTo>
                  <a:lnTo>
                    <a:pt x="25119" y="26899"/>
                  </a:lnTo>
                  <a:lnTo>
                    <a:pt x="4106" y="66336"/>
                  </a:lnTo>
                  <a:lnTo>
                    <a:pt x="0" y="87292"/>
                  </a:lnTo>
                  <a:lnTo>
                    <a:pt x="1295" y="92797"/>
                  </a:lnTo>
                  <a:lnTo>
                    <a:pt x="4876" y="95914"/>
                  </a:lnTo>
                  <a:lnTo>
                    <a:pt x="8458" y="99030"/>
                  </a:lnTo>
                  <a:lnTo>
                    <a:pt x="13993" y="100046"/>
                  </a:lnTo>
                  <a:lnTo>
                    <a:pt x="21467" y="98961"/>
                  </a:lnTo>
                  <a:lnTo>
                    <a:pt x="61278" y="82296"/>
                  </a:lnTo>
                  <a:lnTo>
                    <a:pt x="68088" y="79323"/>
                  </a:lnTo>
                  <a:lnTo>
                    <a:pt x="74434" y="93567"/>
                  </a:lnTo>
                  <a:lnTo>
                    <a:pt x="74145" y="100656"/>
                  </a:lnTo>
                  <a:lnTo>
                    <a:pt x="69536" y="142057"/>
                  </a:lnTo>
                  <a:lnTo>
                    <a:pt x="68289" y="151958"/>
                  </a:lnTo>
                  <a:lnTo>
                    <a:pt x="67104" y="161183"/>
                  </a:lnTo>
                </a:path>
                <a:path extrusionOk="0" h="161289" w="74929">
                  <a:moveTo>
                    <a:pt x="61818" y="122182"/>
                  </a:moveTo>
                  <a:lnTo>
                    <a:pt x="59442" y="121665"/>
                  </a:lnTo>
                  <a:lnTo>
                    <a:pt x="57073" y="121148"/>
                  </a:lnTo>
                  <a:lnTo>
                    <a:pt x="54704" y="120631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7" name="Google Shape;1387;p100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196891" y="2188599"/>
            <a:ext cx="162565" cy="165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100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426731" y="2188427"/>
            <a:ext cx="109134" cy="9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100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228705" y="2723997"/>
            <a:ext cx="143577" cy="163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100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19666" y="2754183"/>
            <a:ext cx="117209" cy="80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1" name="Google Shape;1391;p100"/>
          <p:cNvGrpSpPr/>
          <p:nvPr/>
        </p:nvGrpSpPr>
        <p:grpSpPr>
          <a:xfrm>
            <a:off x="201930" y="3139224"/>
            <a:ext cx="310359" cy="281401"/>
            <a:chOff x="201930" y="3139224"/>
            <a:chExt cx="310359" cy="281401"/>
          </a:xfrm>
        </p:grpSpPr>
        <p:pic>
          <p:nvPicPr>
            <p:cNvPr id="1392" name="Google Shape;1392;p100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201930" y="3171060"/>
              <a:ext cx="181849" cy="2495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3" name="Google Shape;1393;p100"/>
            <p:cNvSpPr/>
            <p:nvPr/>
          </p:nvSpPr>
          <p:spPr>
            <a:xfrm>
              <a:off x="392275" y="3139224"/>
              <a:ext cx="120014" cy="245110"/>
            </a:xfrm>
            <a:custGeom>
              <a:rect b="b" l="l" r="r" t="t"/>
              <a:pathLst>
                <a:path extrusionOk="0" h="245110" w="120015">
                  <a:moveTo>
                    <a:pt x="84336" y="200630"/>
                  </a:moveTo>
                  <a:lnTo>
                    <a:pt x="81329" y="155834"/>
                  </a:lnTo>
                  <a:lnTo>
                    <a:pt x="62360" y="116886"/>
                  </a:lnTo>
                  <a:lnTo>
                    <a:pt x="51242" y="112505"/>
                  </a:lnTo>
                  <a:lnTo>
                    <a:pt x="45249" y="111227"/>
                  </a:lnTo>
                  <a:lnTo>
                    <a:pt x="15908" y="142268"/>
                  </a:lnTo>
                  <a:lnTo>
                    <a:pt x="2087" y="184645"/>
                  </a:lnTo>
                  <a:lnTo>
                    <a:pt x="0" y="205091"/>
                  </a:lnTo>
                  <a:lnTo>
                    <a:pt x="140" y="214010"/>
                  </a:lnTo>
                  <a:lnTo>
                    <a:pt x="23873" y="244809"/>
                  </a:lnTo>
                  <a:lnTo>
                    <a:pt x="30671" y="243147"/>
                  </a:lnTo>
                  <a:lnTo>
                    <a:pt x="61338" y="211802"/>
                  </a:lnTo>
                  <a:lnTo>
                    <a:pt x="80401" y="168724"/>
                  </a:lnTo>
                  <a:lnTo>
                    <a:pt x="88912" y="125093"/>
                  </a:lnTo>
                  <a:lnTo>
                    <a:pt x="91552" y="76422"/>
                  </a:lnTo>
                  <a:lnTo>
                    <a:pt x="91658" y="64783"/>
                  </a:lnTo>
                  <a:lnTo>
                    <a:pt x="91584" y="53507"/>
                  </a:lnTo>
                  <a:lnTo>
                    <a:pt x="87748" y="11042"/>
                  </a:lnTo>
                  <a:lnTo>
                    <a:pt x="83119" y="0"/>
                  </a:lnTo>
                  <a:lnTo>
                    <a:pt x="81631" y="1888"/>
                  </a:lnTo>
                  <a:lnTo>
                    <a:pt x="80144" y="3776"/>
                  </a:lnTo>
                  <a:lnTo>
                    <a:pt x="72128" y="50162"/>
                  </a:lnTo>
                  <a:lnTo>
                    <a:pt x="67677" y="91414"/>
                  </a:lnTo>
                  <a:lnTo>
                    <a:pt x="65170" y="137733"/>
                  </a:lnTo>
                  <a:lnTo>
                    <a:pt x="64838" y="167062"/>
                  </a:lnTo>
                  <a:lnTo>
                    <a:pt x="65095" y="180775"/>
                  </a:lnTo>
                  <a:lnTo>
                    <a:pt x="73128" y="222506"/>
                  </a:lnTo>
                  <a:lnTo>
                    <a:pt x="96823" y="239919"/>
                  </a:lnTo>
                  <a:lnTo>
                    <a:pt x="104055" y="236666"/>
                  </a:lnTo>
                  <a:lnTo>
                    <a:pt x="111577" y="230096"/>
                  </a:lnTo>
                  <a:lnTo>
                    <a:pt x="119388" y="220208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4" name="Google Shape;1394;p100"/>
          <p:cNvSpPr/>
          <p:nvPr/>
        </p:nvSpPr>
        <p:spPr>
          <a:xfrm>
            <a:off x="760377" y="3258036"/>
            <a:ext cx="81280" cy="52069"/>
          </a:xfrm>
          <a:custGeom>
            <a:rect b="b" l="l" r="r" t="t"/>
            <a:pathLst>
              <a:path extrusionOk="0" h="52070" w="81280">
                <a:moveTo>
                  <a:pt x="11901" y="11421"/>
                </a:moveTo>
                <a:lnTo>
                  <a:pt x="7115" y="11421"/>
                </a:lnTo>
                <a:lnTo>
                  <a:pt x="4626" y="11421"/>
                </a:lnTo>
                <a:lnTo>
                  <a:pt x="4435" y="11421"/>
                </a:lnTo>
                <a:lnTo>
                  <a:pt x="4761" y="11383"/>
                </a:lnTo>
                <a:lnTo>
                  <a:pt x="6763" y="11238"/>
                </a:lnTo>
                <a:lnTo>
                  <a:pt x="36032" y="6102"/>
                </a:lnTo>
                <a:lnTo>
                  <a:pt x="50716" y="3052"/>
                </a:lnTo>
                <a:lnTo>
                  <a:pt x="63086" y="1018"/>
                </a:lnTo>
                <a:lnTo>
                  <a:pt x="73142" y="0"/>
                </a:lnTo>
                <a:lnTo>
                  <a:pt x="80884" y="0"/>
                </a:lnTo>
              </a:path>
              <a:path extrusionOk="0" h="52070" w="81280">
                <a:moveTo>
                  <a:pt x="12877" y="51561"/>
                </a:moveTo>
                <a:lnTo>
                  <a:pt x="4644" y="51562"/>
                </a:lnTo>
                <a:lnTo>
                  <a:pt x="371" y="51562"/>
                </a:lnTo>
                <a:lnTo>
                  <a:pt x="61" y="51562"/>
                </a:lnTo>
                <a:lnTo>
                  <a:pt x="33234" y="50999"/>
                </a:lnTo>
                <a:lnTo>
                  <a:pt x="56832" y="50603"/>
                </a:lnTo>
              </a:path>
            </a:pathLst>
          </a:custGeom>
          <a:noFill/>
          <a:ln cap="flat" cmpd="sng" w="23400">
            <a:solidFill>
              <a:srgbClr val="FCFCF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5" name="Google Shape;1395;p100"/>
          <p:cNvGrpSpPr/>
          <p:nvPr/>
        </p:nvGrpSpPr>
        <p:grpSpPr>
          <a:xfrm>
            <a:off x="653557" y="2080335"/>
            <a:ext cx="415280" cy="280138"/>
            <a:chOff x="653557" y="2080335"/>
            <a:chExt cx="415280" cy="280138"/>
          </a:xfrm>
        </p:grpSpPr>
        <p:sp>
          <p:nvSpPr>
            <p:cNvPr id="1396" name="Google Shape;1396;p100"/>
            <p:cNvSpPr/>
            <p:nvPr/>
          </p:nvSpPr>
          <p:spPr>
            <a:xfrm>
              <a:off x="653557" y="2114045"/>
              <a:ext cx="6350" cy="195580"/>
            </a:xfrm>
            <a:custGeom>
              <a:rect b="b" l="l" r="r" t="t"/>
              <a:pathLst>
                <a:path extrusionOk="0" h="195580" w="6350">
                  <a:moveTo>
                    <a:pt x="6130" y="87792"/>
                  </a:moveTo>
                  <a:lnTo>
                    <a:pt x="464" y="31406"/>
                  </a:lnTo>
                  <a:lnTo>
                    <a:pt x="0" y="0"/>
                  </a:lnTo>
                  <a:lnTo>
                    <a:pt x="22" y="381"/>
                  </a:lnTo>
                  <a:lnTo>
                    <a:pt x="168" y="3202"/>
                  </a:lnTo>
                  <a:lnTo>
                    <a:pt x="446" y="8557"/>
                  </a:lnTo>
                  <a:lnTo>
                    <a:pt x="846" y="24523"/>
                  </a:lnTo>
                  <a:lnTo>
                    <a:pt x="1454" y="61015"/>
                  </a:lnTo>
                  <a:lnTo>
                    <a:pt x="2269" y="118032"/>
                  </a:lnTo>
                  <a:lnTo>
                    <a:pt x="3293" y="195577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7" name="Google Shape;1397;p100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66824" y="2103039"/>
              <a:ext cx="118095" cy="184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8" name="Google Shape;1398;p100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932601" y="2080335"/>
              <a:ext cx="118426" cy="216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9" name="Google Shape;1399;p100"/>
            <p:cNvSpPr/>
            <p:nvPr/>
          </p:nvSpPr>
          <p:spPr>
            <a:xfrm>
              <a:off x="657357" y="2115363"/>
              <a:ext cx="411480" cy="245110"/>
            </a:xfrm>
            <a:custGeom>
              <a:rect b="b" l="l" r="r" t="t"/>
              <a:pathLst>
                <a:path extrusionOk="0" h="245110" w="411480">
                  <a:moveTo>
                    <a:pt x="335790" y="242776"/>
                  </a:moveTo>
                  <a:lnTo>
                    <a:pt x="301130" y="232039"/>
                  </a:lnTo>
                  <a:lnTo>
                    <a:pt x="297924" y="232020"/>
                  </a:lnTo>
                  <a:lnTo>
                    <a:pt x="297507" y="232018"/>
                  </a:lnTo>
                  <a:lnTo>
                    <a:pt x="297243" y="232020"/>
                  </a:lnTo>
                  <a:lnTo>
                    <a:pt x="297739" y="232045"/>
                  </a:lnTo>
                  <a:lnTo>
                    <a:pt x="298310" y="232065"/>
                  </a:lnTo>
                  <a:lnTo>
                    <a:pt x="302701" y="232225"/>
                  </a:lnTo>
                  <a:lnTo>
                    <a:pt x="338616" y="232978"/>
                  </a:lnTo>
                  <a:lnTo>
                    <a:pt x="346352" y="232892"/>
                  </a:lnTo>
                  <a:lnTo>
                    <a:pt x="385017" y="229996"/>
                  </a:lnTo>
                  <a:lnTo>
                    <a:pt x="405111" y="226567"/>
                  </a:lnTo>
                  <a:lnTo>
                    <a:pt x="409556" y="225714"/>
                  </a:lnTo>
                  <a:lnTo>
                    <a:pt x="410885" y="225460"/>
                  </a:lnTo>
                </a:path>
                <a:path extrusionOk="0" h="245110" w="411480">
                  <a:moveTo>
                    <a:pt x="5083" y="244496"/>
                  </a:moveTo>
                  <a:lnTo>
                    <a:pt x="2171" y="243491"/>
                  </a:lnTo>
                  <a:lnTo>
                    <a:pt x="553" y="241935"/>
                  </a:lnTo>
                  <a:lnTo>
                    <a:pt x="226" y="239830"/>
                  </a:lnTo>
                  <a:lnTo>
                    <a:pt x="0" y="238369"/>
                  </a:lnTo>
                  <a:lnTo>
                    <a:pt x="1884" y="235559"/>
                  </a:lnTo>
                  <a:lnTo>
                    <a:pt x="36709" y="206733"/>
                  </a:lnTo>
                  <a:lnTo>
                    <a:pt x="50735" y="196315"/>
                  </a:lnTo>
                  <a:lnTo>
                    <a:pt x="67980" y="183487"/>
                  </a:lnTo>
                  <a:lnTo>
                    <a:pt x="88442" y="168248"/>
                  </a:lnTo>
                  <a:lnTo>
                    <a:pt x="112122" y="150599"/>
                  </a:lnTo>
                  <a:lnTo>
                    <a:pt x="137878" y="131481"/>
                  </a:lnTo>
                  <a:lnTo>
                    <a:pt x="192192" y="91653"/>
                  </a:lnTo>
                  <a:lnTo>
                    <a:pt x="248040" y="51391"/>
                  </a:lnTo>
                  <a:lnTo>
                    <a:pt x="292211" y="20815"/>
                  </a:lnTo>
                  <a:lnTo>
                    <a:pt x="332315" y="0"/>
                  </a:lnTo>
                  <a:lnTo>
                    <a:pt x="338626" y="2163"/>
                  </a:lnTo>
                  <a:lnTo>
                    <a:pt x="341402" y="9033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0" name="Google Shape;1400;p100"/>
          <p:cNvGrpSpPr/>
          <p:nvPr/>
        </p:nvGrpSpPr>
        <p:grpSpPr>
          <a:xfrm>
            <a:off x="5460397" y="2334088"/>
            <a:ext cx="3202269" cy="361447"/>
            <a:chOff x="5460397" y="2334088"/>
            <a:chExt cx="3202269" cy="361447"/>
          </a:xfrm>
        </p:grpSpPr>
        <p:sp>
          <p:nvSpPr>
            <p:cNvPr id="1401" name="Google Shape;1401;p100"/>
            <p:cNvSpPr/>
            <p:nvPr/>
          </p:nvSpPr>
          <p:spPr>
            <a:xfrm>
              <a:off x="5502271" y="2334088"/>
              <a:ext cx="3160395" cy="30480"/>
            </a:xfrm>
            <a:custGeom>
              <a:rect b="b" l="l" r="r" t="t"/>
              <a:pathLst>
                <a:path extrusionOk="0" h="30480" w="3160395">
                  <a:moveTo>
                    <a:pt x="27715" y="17845"/>
                  </a:moveTo>
                  <a:lnTo>
                    <a:pt x="17340" y="11860"/>
                  </a:lnTo>
                  <a:lnTo>
                    <a:pt x="9498" y="7336"/>
                  </a:lnTo>
                  <a:lnTo>
                    <a:pt x="4189" y="4273"/>
                  </a:lnTo>
                  <a:lnTo>
                    <a:pt x="1413" y="2671"/>
                  </a:lnTo>
                  <a:lnTo>
                    <a:pt x="0" y="1856"/>
                  </a:lnTo>
                  <a:lnTo>
                    <a:pt x="605" y="1645"/>
                  </a:lnTo>
                  <a:lnTo>
                    <a:pt x="3230" y="2038"/>
                  </a:lnTo>
                  <a:lnTo>
                    <a:pt x="6357" y="2506"/>
                  </a:lnTo>
                  <a:lnTo>
                    <a:pt x="11799" y="3321"/>
                  </a:lnTo>
                  <a:lnTo>
                    <a:pt x="19557" y="4483"/>
                  </a:lnTo>
                  <a:lnTo>
                    <a:pt x="29631" y="5992"/>
                  </a:lnTo>
                  <a:lnTo>
                    <a:pt x="41877" y="7777"/>
                  </a:lnTo>
                  <a:lnTo>
                    <a:pt x="90789" y="14355"/>
                  </a:lnTo>
                  <a:lnTo>
                    <a:pt x="139284" y="19331"/>
                  </a:lnTo>
                  <a:lnTo>
                    <a:pt x="207379" y="24260"/>
                  </a:lnTo>
                  <a:lnTo>
                    <a:pt x="249400" y="26465"/>
                  </a:lnTo>
                  <a:lnTo>
                    <a:pt x="297571" y="28172"/>
                  </a:lnTo>
                  <a:lnTo>
                    <a:pt x="351890" y="29381"/>
                  </a:lnTo>
                  <a:lnTo>
                    <a:pt x="412358" y="30094"/>
                  </a:lnTo>
                  <a:lnTo>
                    <a:pt x="455589" y="30309"/>
                  </a:lnTo>
                  <a:lnTo>
                    <a:pt x="500558" y="30338"/>
                  </a:lnTo>
                  <a:lnTo>
                    <a:pt x="547265" y="30179"/>
                  </a:lnTo>
                  <a:lnTo>
                    <a:pt x="595711" y="29834"/>
                  </a:lnTo>
                  <a:lnTo>
                    <a:pt x="645895" y="29302"/>
                  </a:lnTo>
                  <a:lnTo>
                    <a:pt x="697817" y="28583"/>
                  </a:lnTo>
                  <a:lnTo>
                    <a:pt x="743665" y="27865"/>
                  </a:lnTo>
                  <a:lnTo>
                    <a:pt x="790709" y="27105"/>
                  </a:lnTo>
                  <a:lnTo>
                    <a:pt x="838950" y="26303"/>
                  </a:lnTo>
                  <a:lnTo>
                    <a:pt x="888387" y="25458"/>
                  </a:lnTo>
                  <a:lnTo>
                    <a:pt x="939020" y="24572"/>
                  </a:lnTo>
                  <a:lnTo>
                    <a:pt x="990850" y="23643"/>
                  </a:lnTo>
                  <a:lnTo>
                    <a:pt x="1043876" y="22672"/>
                  </a:lnTo>
                  <a:lnTo>
                    <a:pt x="1091211" y="21798"/>
                  </a:lnTo>
                  <a:lnTo>
                    <a:pt x="1139373" y="20913"/>
                  </a:lnTo>
                  <a:lnTo>
                    <a:pt x="1188363" y="20016"/>
                  </a:lnTo>
                  <a:lnTo>
                    <a:pt x="1238180" y="19108"/>
                  </a:lnTo>
                  <a:lnTo>
                    <a:pt x="1288824" y="18188"/>
                  </a:lnTo>
                  <a:lnTo>
                    <a:pt x="1340296" y="17258"/>
                  </a:lnTo>
                  <a:lnTo>
                    <a:pt x="1392595" y="16315"/>
                  </a:lnTo>
                  <a:lnTo>
                    <a:pt x="1445721" y="15361"/>
                  </a:lnTo>
                  <a:lnTo>
                    <a:pt x="1493543" y="14500"/>
                  </a:lnTo>
                  <a:lnTo>
                    <a:pt x="1541824" y="13622"/>
                  </a:lnTo>
                  <a:lnTo>
                    <a:pt x="1590563" y="12726"/>
                  </a:lnTo>
                  <a:lnTo>
                    <a:pt x="1639762" y="11814"/>
                  </a:lnTo>
                  <a:lnTo>
                    <a:pt x="1689420" y="10884"/>
                  </a:lnTo>
                  <a:lnTo>
                    <a:pt x="1739536" y="9937"/>
                  </a:lnTo>
                  <a:lnTo>
                    <a:pt x="1790112" y="8974"/>
                  </a:lnTo>
                  <a:lnTo>
                    <a:pt x="1841147" y="7993"/>
                  </a:lnTo>
                  <a:lnTo>
                    <a:pt x="1892641" y="6995"/>
                  </a:lnTo>
                  <a:lnTo>
                    <a:pt x="1944279" y="6019"/>
                  </a:lnTo>
                  <a:lnTo>
                    <a:pt x="1995745" y="5104"/>
                  </a:lnTo>
                  <a:lnTo>
                    <a:pt x="2047041" y="4249"/>
                  </a:lnTo>
                  <a:lnTo>
                    <a:pt x="2098166" y="3456"/>
                  </a:lnTo>
                  <a:lnTo>
                    <a:pt x="2149119" y="2723"/>
                  </a:lnTo>
                  <a:lnTo>
                    <a:pt x="2199902" y="2051"/>
                  </a:lnTo>
                  <a:lnTo>
                    <a:pt x="2250514" y="1439"/>
                  </a:lnTo>
                  <a:lnTo>
                    <a:pt x="2300955" y="889"/>
                  </a:lnTo>
                  <a:lnTo>
                    <a:pt x="2351226" y="399"/>
                  </a:lnTo>
                  <a:lnTo>
                    <a:pt x="2393406" y="109"/>
                  </a:lnTo>
                  <a:lnTo>
                    <a:pt x="2436702" y="0"/>
                  </a:lnTo>
                  <a:lnTo>
                    <a:pt x="2481115" y="71"/>
                  </a:lnTo>
                  <a:lnTo>
                    <a:pt x="2526645" y="325"/>
                  </a:lnTo>
                  <a:lnTo>
                    <a:pt x="2573293" y="759"/>
                  </a:lnTo>
                  <a:lnTo>
                    <a:pt x="2621057" y="1374"/>
                  </a:lnTo>
                  <a:lnTo>
                    <a:pt x="2669938" y="2171"/>
                  </a:lnTo>
                  <a:lnTo>
                    <a:pt x="2719936" y="3149"/>
                  </a:lnTo>
                  <a:lnTo>
                    <a:pt x="2771050" y="4308"/>
                  </a:lnTo>
                  <a:lnTo>
                    <a:pt x="2823282" y="5648"/>
                  </a:lnTo>
                  <a:lnTo>
                    <a:pt x="2876630" y="7169"/>
                  </a:lnTo>
                  <a:lnTo>
                    <a:pt x="2931096" y="8871"/>
                  </a:lnTo>
                  <a:lnTo>
                    <a:pt x="2986678" y="10755"/>
                  </a:lnTo>
                  <a:lnTo>
                    <a:pt x="3043376" y="12820"/>
                  </a:lnTo>
                  <a:lnTo>
                    <a:pt x="3101192" y="15066"/>
                  </a:lnTo>
                  <a:lnTo>
                    <a:pt x="3160124" y="1749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2" name="Google Shape;1402;p100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5460397" y="2419824"/>
              <a:ext cx="216333" cy="1800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3" name="Google Shape;1403;p100"/>
            <p:cNvSpPr/>
            <p:nvPr/>
          </p:nvSpPr>
          <p:spPr>
            <a:xfrm>
              <a:off x="5653448" y="2403836"/>
              <a:ext cx="109855" cy="264795"/>
            </a:xfrm>
            <a:custGeom>
              <a:rect b="b" l="l" r="r" t="t"/>
              <a:pathLst>
                <a:path extrusionOk="0" h="264794" w="109854">
                  <a:moveTo>
                    <a:pt x="1539" y="134249"/>
                  </a:moveTo>
                  <a:lnTo>
                    <a:pt x="0" y="146333"/>
                  </a:lnTo>
                  <a:lnTo>
                    <a:pt x="1070" y="152898"/>
                  </a:lnTo>
                  <a:lnTo>
                    <a:pt x="4751" y="153945"/>
                  </a:lnTo>
                  <a:lnTo>
                    <a:pt x="7346" y="154683"/>
                  </a:lnTo>
                  <a:lnTo>
                    <a:pt x="43838" y="135989"/>
                  </a:lnTo>
                  <a:lnTo>
                    <a:pt x="67891" y="105649"/>
                  </a:lnTo>
                  <a:lnTo>
                    <a:pt x="73006" y="86807"/>
                  </a:lnTo>
                  <a:lnTo>
                    <a:pt x="72016" y="82132"/>
                  </a:lnTo>
                  <a:lnTo>
                    <a:pt x="71027" y="77458"/>
                  </a:lnTo>
                  <a:lnTo>
                    <a:pt x="68013" y="74727"/>
                  </a:lnTo>
                  <a:lnTo>
                    <a:pt x="62975" y="73939"/>
                  </a:lnTo>
                  <a:lnTo>
                    <a:pt x="57936" y="73152"/>
                  </a:lnTo>
                  <a:lnTo>
                    <a:pt x="52696" y="76267"/>
                  </a:lnTo>
                  <a:lnTo>
                    <a:pt x="32577" y="116303"/>
                  </a:lnTo>
                  <a:lnTo>
                    <a:pt x="29712" y="143210"/>
                  </a:lnTo>
                  <a:lnTo>
                    <a:pt x="32485" y="147952"/>
                  </a:lnTo>
                  <a:lnTo>
                    <a:pt x="38164" y="149791"/>
                  </a:lnTo>
                  <a:lnTo>
                    <a:pt x="43843" y="151632"/>
                  </a:lnTo>
                  <a:lnTo>
                    <a:pt x="77637" y="125555"/>
                  </a:lnTo>
                  <a:lnTo>
                    <a:pt x="97517" y="91952"/>
                  </a:lnTo>
                  <a:lnTo>
                    <a:pt x="108176" y="49551"/>
                  </a:lnTo>
                  <a:lnTo>
                    <a:pt x="109753" y="11261"/>
                  </a:lnTo>
                  <a:lnTo>
                    <a:pt x="109662" y="5990"/>
                  </a:lnTo>
                  <a:lnTo>
                    <a:pt x="109391" y="3993"/>
                  </a:lnTo>
                  <a:lnTo>
                    <a:pt x="109119" y="1996"/>
                  </a:lnTo>
                  <a:lnTo>
                    <a:pt x="108956" y="798"/>
                  </a:lnTo>
                  <a:lnTo>
                    <a:pt x="108902" y="399"/>
                  </a:lnTo>
                  <a:lnTo>
                    <a:pt x="108848" y="0"/>
                  </a:lnTo>
                  <a:lnTo>
                    <a:pt x="108688" y="269"/>
                  </a:lnTo>
                  <a:lnTo>
                    <a:pt x="108425" y="1208"/>
                  </a:lnTo>
                  <a:lnTo>
                    <a:pt x="108161" y="2148"/>
                  </a:lnTo>
                  <a:lnTo>
                    <a:pt x="107371" y="4966"/>
                  </a:lnTo>
                  <a:lnTo>
                    <a:pt x="106053" y="9662"/>
                  </a:lnTo>
                  <a:lnTo>
                    <a:pt x="104958" y="14243"/>
                  </a:lnTo>
                  <a:lnTo>
                    <a:pt x="98576" y="53019"/>
                  </a:lnTo>
                  <a:lnTo>
                    <a:pt x="93564" y="94315"/>
                  </a:lnTo>
                  <a:lnTo>
                    <a:pt x="89004" y="140338"/>
                  </a:lnTo>
                  <a:lnTo>
                    <a:pt x="84962" y="187053"/>
                  </a:lnTo>
                  <a:lnTo>
                    <a:pt x="82246" y="226331"/>
                  </a:lnTo>
                  <a:lnTo>
                    <a:pt x="81039" y="258953"/>
                  </a:lnTo>
                  <a:lnTo>
                    <a:pt x="82066" y="263415"/>
                  </a:lnTo>
                  <a:lnTo>
                    <a:pt x="84231" y="264781"/>
                  </a:lnTo>
                  <a:lnTo>
                    <a:pt x="87382" y="262826"/>
                  </a:lnTo>
                  <a:lnTo>
                    <a:pt x="92246" y="254066"/>
                  </a:lnTo>
                  <a:lnTo>
                    <a:pt x="98824" y="238501"/>
                  </a:lnTo>
                  <a:lnTo>
                    <a:pt x="107115" y="216131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4" name="Google Shape;1404;p100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5719352" y="2451275"/>
              <a:ext cx="147094" cy="162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5" name="Google Shape;1405;p100"/>
            <p:cNvSpPr/>
            <p:nvPr/>
          </p:nvSpPr>
          <p:spPr>
            <a:xfrm>
              <a:off x="5505619" y="2468840"/>
              <a:ext cx="485140" cy="226695"/>
            </a:xfrm>
            <a:custGeom>
              <a:rect b="b" l="l" r="r" t="t"/>
              <a:pathLst>
                <a:path extrusionOk="0" h="226694" w="485139">
                  <a:moveTo>
                    <a:pt x="4769" y="226310"/>
                  </a:moveTo>
                  <a:lnTo>
                    <a:pt x="1104" y="217820"/>
                  </a:lnTo>
                  <a:lnTo>
                    <a:pt x="0" y="211448"/>
                  </a:lnTo>
                  <a:lnTo>
                    <a:pt x="1454" y="207194"/>
                  </a:lnTo>
                  <a:lnTo>
                    <a:pt x="2461" y="204250"/>
                  </a:lnTo>
                  <a:lnTo>
                    <a:pt x="7703" y="202559"/>
                  </a:lnTo>
                  <a:lnTo>
                    <a:pt x="17180" y="202119"/>
                  </a:lnTo>
                  <a:lnTo>
                    <a:pt x="25454" y="201927"/>
                  </a:lnTo>
                  <a:lnTo>
                    <a:pt x="36061" y="202011"/>
                  </a:lnTo>
                  <a:lnTo>
                    <a:pt x="49000" y="202372"/>
                  </a:lnTo>
                  <a:lnTo>
                    <a:pt x="64273" y="203008"/>
                  </a:lnTo>
                  <a:lnTo>
                    <a:pt x="82245" y="203406"/>
                  </a:lnTo>
                  <a:lnTo>
                    <a:pt x="127389" y="201945"/>
                  </a:lnTo>
                  <a:lnTo>
                    <a:pt x="182827" y="197366"/>
                  </a:lnTo>
                  <a:lnTo>
                    <a:pt x="236723" y="189017"/>
                  </a:lnTo>
                  <a:lnTo>
                    <a:pt x="300285" y="173520"/>
                  </a:lnTo>
                  <a:lnTo>
                    <a:pt x="349225" y="156340"/>
                  </a:lnTo>
                  <a:lnTo>
                    <a:pt x="360235" y="149028"/>
                  </a:lnTo>
                </a:path>
                <a:path extrusionOk="0" h="226694" w="485139">
                  <a:moveTo>
                    <a:pt x="482154" y="13213"/>
                  </a:moveTo>
                  <a:lnTo>
                    <a:pt x="483709" y="4983"/>
                  </a:lnTo>
                  <a:lnTo>
                    <a:pt x="484541" y="579"/>
                  </a:lnTo>
                  <a:lnTo>
                    <a:pt x="484650" y="0"/>
                  </a:lnTo>
                </a:path>
                <a:path extrusionOk="0" h="226694" w="485139">
                  <a:moveTo>
                    <a:pt x="482154" y="97470"/>
                  </a:moveTo>
                  <a:lnTo>
                    <a:pt x="479612" y="94025"/>
                  </a:lnTo>
                  <a:lnTo>
                    <a:pt x="477997" y="91836"/>
                  </a:lnTo>
                  <a:lnTo>
                    <a:pt x="477307" y="90901"/>
                  </a:lnTo>
                  <a:lnTo>
                    <a:pt x="476827" y="90251"/>
                  </a:lnTo>
                  <a:lnTo>
                    <a:pt x="477055" y="91180"/>
                  </a:lnTo>
                  <a:lnTo>
                    <a:pt x="477503" y="92382"/>
                  </a:lnTo>
                  <a:lnTo>
                    <a:pt x="478552" y="95198"/>
                  </a:lnTo>
                  <a:lnTo>
                    <a:pt x="480203" y="99628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06" name="Google Shape;1406;p100"/>
          <p:cNvPicPr preferRelativeResize="0"/>
          <p:nvPr/>
        </p:nvPicPr>
        <p:blipFill rotWithShape="1">
          <a:blip r:embed="rId48">
            <a:alphaModFix/>
          </a:blip>
          <a:srcRect b="0" l="0" r="0" t="0"/>
          <a:stretch/>
        </p:blipFill>
        <p:spPr>
          <a:xfrm>
            <a:off x="5657180" y="2796751"/>
            <a:ext cx="285350" cy="19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07" name="Google Shape;1407;p100"/>
          <p:cNvSpPr/>
          <p:nvPr/>
        </p:nvSpPr>
        <p:spPr>
          <a:xfrm>
            <a:off x="6009977" y="2887332"/>
            <a:ext cx="83820" cy="53975"/>
          </a:xfrm>
          <a:custGeom>
            <a:rect b="b" l="l" r="r" t="t"/>
            <a:pathLst>
              <a:path extrusionOk="0" h="53975" w="83820">
                <a:moveTo>
                  <a:pt x="14261" y="0"/>
                </a:moveTo>
                <a:lnTo>
                  <a:pt x="5149" y="1548"/>
                </a:lnTo>
                <a:lnTo>
                  <a:pt x="458" y="3141"/>
                </a:lnTo>
                <a:lnTo>
                  <a:pt x="189" y="4779"/>
                </a:lnTo>
                <a:lnTo>
                  <a:pt x="0" y="5933"/>
                </a:lnTo>
                <a:lnTo>
                  <a:pt x="3223" y="6800"/>
                </a:lnTo>
                <a:lnTo>
                  <a:pt x="9860" y="7381"/>
                </a:lnTo>
                <a:lnTo>
                  <a:pt x="19804" y="7462"/>
                </a:lnTo>
                <a:lnTo>
                  <a:pt x="35355" y="6458"/>
                </a:lnTo>
                <a:lnTo>
                  <a:pt x="56513" y="4368"/>
                </a:lnTo>
                <a:lnTo>
                  <a:pt x="83278" y="1192"/>
                </a:lnTo>
              </a:path>
              <a:path extrusionOk="0" h="53975" w="83820">
                <a:moveTo>
                  <a:pt x="27052" y="51108"/>
                </a:moveTo>
                <a:lnTo>
                  <a:pt x="18838" y="51108"/>
                </a:lnTo>
                <a:lnTo>
                  <a:pt x="14576" y="51107"/>
                </a:lnTo>
                <a:lnTo>
                  <a:pt x="14265" y="51107"/>
                </a:lnTo>
                <a:lnTo>
                  <a:pt x="15165" y="51168"/>
                </a:lnTo>
                <a:lnTo>
                  <a:pt x="18808" y="51350"/>
                </a:lnTo>
                <a:lnTo>
                  <a:pt x="28000" y="51809"/>
                </a:lnTo>
                <a:lnTo>
                  <a:pt x="42739" y="52546"/>
                </a:lnTo>
                <a:lnTo>
                  <a:pt x="63026" y="5355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8" name="Google Shape;1408;p100"/>
          <p:cNvGrpSpPr/>
          <p:nvPr/>
        </p:nvGrpSpPr>
        <p:grpSpPr>
          <a:xfrm>
            <a:off x="6254625" y="2779977"/>
            <a:ext cx="339172" cy="191356"/>
            <a:chOff x="6254625" y="2779977"/>
            <a:chExt cx="339172" cy="191356"/>
          </a:xfrm>
        </p:grpSpPr>
        <p:pic>
          <p:nvPicPr>
            <p:cNvPr id="1409" name="Google Shape;1409;p100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6254625" y="2842873"/>
              <a:ext cx="94261" cy="1284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0" name="Google Shape;1410;p100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6368360" y="2779977"/>
              <a:ext cx="174582" cy="188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1" name="Google Shape;1411;p100"/>
            <p:cNvSpPr/>
            <p:nvPr/>
          </p:nvSpPr>
          <p:spPr>
            <a:xfrm>
              <a:off x="6588082" y="2801795"/>
              <a:ext cx="5715" cy="139700"/>
            </a:xfrm>
            <a:custGeom>
              <a:rect b="b" l="l" r="r" t="t"/>
              <a:pathLst>
                <a:path extrusionOk="0" h="139700" w="5715">
                  <a:moveTo>
                    <a:pt x="4772" y="5687"/>
                  </a:moveTo>
                  <a:lnTo>
                    <a:pt x="1481" y="1030"/>
                  </a:lnTo>
                  <a:lnTo>
                    <a:pt x="0" y="0"/>
                  </a:lnTo>
                  <a:lnTo>
                    <a:pt x="330" y="2597"/>
                  </a:lnTo>
                  <a:lnTo>
                    <a:pt x="570" y="4479"/>
                  </a:lnTo>
                  <a:lnTo>
                    <a:pt x="1169" y="9184"/>
                  </a:lnTo>
                  <a:lnTo>
                    <a:pt x="5179" y="56540"/>
                  </a:lnTo>
                  <a:lnTo>
                    <a:pt x="5685" y="84663"/>
                  </a:lnTo>
                  <a:lnTo>
                    <a:pt x="5306" y="98531"/>
                  </a:lnTo>
                  <a:lnTo>
                    <a:pt x="4379" y="112255"/>
                  </a:lnTo>
                  <a:lnTo>
                    <a:pt x="2902" y="125835"/>
                  </a:lnTo>
                  <a:lnTo>
                    <a:pt x="876" y="13927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2" name="Google Shape;1412;p100"/>
          <p:cNvPicPr preferRelativeResize="0"/>
          <p:nvPr/>
        </p:nvPicPr>
        <p:blipFill rotWithShape="1">
          <a:blip r:embed="rId51">
            <a:alphaModFix/>
          </a:blip>
          <a:srcRect b="0" l="0" r="0" t="0"/>
          <a:stretch/>
        </p:blipFill>
        <p:spPr>
          <a:xfrm>
            <a:off x="6653364" y="2786074"/>
            <a:ext cx="120402" cy="14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3" name="Google Shape;1413;p100"/>
          <p:cNvPicPr preferRelativeResize="0"/>
          <p:nvPr/>
        </p:nvPicPr>
        <p:blipFill rotWithShape="1">
          <a:blip r:embed="rId52">
            <a:alphaModFix/>
          </a:blip>
          <a:srcRect b="0" l="0" r="0" t="0"/>
          <a:stretch/>
        </p:blipFill>
        <p:spPr>
          <a:xfrm>
            <a:off x="5736126" y="3208268"/>
            <a:ext cx="122660" cy="116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4" name="Google Shape;1414;p100"/>
          <p:cNvGrpSpPr/>
          <p:nvPr/>
        </p:nvGrpSpPr>
        <p:grpSpPr>
          <a:xfrm>
            <a:off x="5975926" y="3145822"/>
            <a:ext cx="229698" cy="238760"/>
            <a:chOff x="5975926" y="3145822"/>
            <a:chExt cx="229698" cy="238760"/>
          </a:xfrm>
        </p:grpSpPr>
        <p:sp>
          <p:nvSpPr>
            <p:cNvPr id="1415" name="Google Shape;1415;p100"/>
            <p:cNvSpPr/>
            <p:nvPr/>
          </p:nvSpPr>
          <p:spPr>
            <a:xfrm>
              <a:off x="5975926" y="3145822"/>
              <a:ext cx="92710" cy="238760"/>
            </a:xfrm>
            <a:custGeom>
              <a:rect b="b" l="l" r="r" t="t"/>
              <a:pathLst>
                <a:path extrusionOk="0" h="238760" w="92710">
                  <a:moveTo>
                    <a:pt x="92494" y="22410"/>
                  </a:moveTo>
                  <a:lnTo>
                    <a:pt x="92148" y="8268"/>
                  </a:lnTo>
                  <a:lnTo>
                    <a:pt x="91968" y="928"/>
                  </a:lnTo>
                  <a:lnTo>
                    <a:pt x="91955" y="392"/>
                  </a:lnTo>
                  <a:lnTo>
                    <a:pt x="91943" y="0"/>
                  </a:lnTo>
                  <a:lnTo>
                    <a:pt x="91941" y="247"/>
                  </a:lnTo>
                  <a:lnTo>
                    <a:pt x="91940" y="1934"/>
                  </a:lnTo>
                  <a:lnTo>
                    <a:pt x="80463" y="44024"/>
                  </a:lnTo>
                  <a:lnTo>
                    <a:pt x="62633" y="88353"/>
                  </a:lnTo>
                  <a:lnTo>
                    <a:pt x="38861" y="140418"/>
                  </a:lnTo>
                  <a:lnTo>
                    <a:pt x="21787" y="175265"/>
                  </a:lnTo>
                  <a:lnTo>
                    <a:pt x="14723" y="190221"/>
                  </a:lnTo>
                  <a:lnTo>
                    <a:pt x="8922" y="203152"/>
                  </a:lnTo>
                  <a:lnTo>
                    <a:pt x="4382" y="214057"/>
                  </a:lnTo>
                  <a:lnTo>
                    <a:pt x="1332" y="223018"/>
                  </a:lnTo>
                  <a:lnTo>
                    <a:pt x="0" y="230114"/>
                  </a:lnTo>
                  <a:lnTo>
                    <a:pt x="386" y="235345"/>
                  </a:lnTo>
                  <a:lnTo>
                    <a:pt x="2490" y="238711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6" name="Google Shape;1416;p100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6091314" y="3214293"/>
              <a:ext cx="114310" cy="813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7" name="Google Shape;1417;p100"/>
          <p:cNvGrpSpPr/>
          <p:nvPr/>
        </p:nvGrpSpPr>
        <p:grpSpPr>
          <a:xfrm>
            <a:off x="6278613" y="3181364"/>
            <a:ext cx="149762" cy="151760"/>
            <a:chOff x="6278613" y="3181364"/>
            <a:chExt cx="149762" cy="151760"/>
          </a:xfrm>
        </p:grpSpPr>
        <p:sp>
          <p:nvSpPr>
            <p:cNvPr id="1418" name="Google Shape;1418;p100"/>
            <p:cNvSpPr/>
            <p:nvPr/>
          </p:nvSpPr>
          <p:spPr>
            <a:xfrm>
              <a:off x="6278613" y="3181364"/>
              <a:ext cx="9525" cy="128905"/>
            </a:xfrm>
            <a:custGeom>
              <a:rect b="b" l="l" r="r" t="t"/>
              <a:pathLst>
                <a:path extrusionOk="0" h="128904" w="9525">
                  <a:moveTo>
                    <a:pt x="0" y="47475"/>
                  </a:moveTo>
                  <a:lnTo>
                    <a:pt x="5762" y="5374"/>
                  </a:lnTo>
                  <a:lnTo>
                    <a:pt x="6826" y="392"/>
                  </a:lnTo>
                  <a:lnTo>
                    <a:pt x="6910" y="0"/>
                  </a:lnTo>
                  <a:lnTo>
                    <a:pt x="6975" y="504"/>
                  </a:lnTo>
                  <a:lnTo>
                    <a:pt x="7023" y="1904"/>
                  </a:lnTo>
                  <a:lnTo>
                    <a:pt x="7070" y="3304"/>
                  </a:lnTo>
                  <a:lnTo>
                    <a:pt x="7270" y="9236"/>
                  </a:lnTo>
                  <a:lnTo>
                    <a:pt x="7623" y="19699"/>
                  </a:lnTo>
                  <a:lnTo>
                    <a:pt x="7780" y="28720"/>
                  </a:lnTo>
                  <a:lnTo>
                    <a:pt x="7722" y="40091"/>
                  </a:lnTo>
                  <a:lnTo>
                    <a:pt x="7449" y="53810"/>
                  </a:lnTo>
                  <a:lnTo>
                    <a:pt x="6960" y="69878"/>
                  </a:lnTo>
                  <a:lnTo>
                    <a:pt x="6658" y="86483"/>
                  </a:lnTo>
                  <a:lnTo>
                    <a:pt x="6947" y="101810"/>
                  </a:lnTo>
                  <a:lnTo>
                    <a:pt x="7827" y="115859"/>
                  </a:lnTo>
                  <a:lnTo>
                    <a:pt x="9297" y="128632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9" name="Google Shape;1419;p100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6322174" y="3181675"/>
              <a:ext cx="106201" cy="1514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0" name="Google Shape;1420;p100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5700238" y="3618746"/>
            <a:ext cx="156952" cy="14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100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5961053" y="3581251"/>
            <a:ext cx="216221" cy="148091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100"/>
          <p:cNvSpPr/>
          <p:nvPr/>
        </p:nvSpPr>
        <p:spPr>
          <a:xfrm>
            <a:off x="6301382" y="3605564"/>
            <a:ext cx="8255" cy="136525"/>
          </a:xfrm>
          <a:custGeom>
            <a:rect b="b" l="l" r="r" t="t"/>
            <a:pathLst>
              <a:path extrusionOk="0" h="136525" w="8254">
                <a:moveTo>
                  <a:pt x="0" y="34481"/>
                </a:moveTo>
                <a:lnTo>
                  <a:pt x="5007" y="2050"/>
                </a:lnTo>
                <a:lnTo>
                  <a:pt x="5330" y="1025"/>
                </a:lnTo>
                <a:lnTo>
                  <a:pt x="5653" y="0"/>
                </a:lnTo>
                <a:lnTo>
                  <a:pt x="5898" y="644"/>
                </a:lnTo>
                <a:lnTo>
                  <a:pt x="6066" y="2957"/>
                </a:lnTo>
                <a:lnTo>
                  <a:pt x="6234" y="5271"/>
                </a:lnTo>
                <a:lnTo>
                  <a:pt x="7988" y="46206"/>
                </a:lnTo>
                <a:lnTo>
                  <a:pt x="7922" y="54556"/>
                </a:lnTo>
                <a:lnTo>
                  <a:pt x="7713" y="62713"/>
                </a:lnTo>
                <a:lnTo>
                  <a:pt x="7362" y="70676"/>
                </a:lnTo>
                <a:lnTo>
                  <a:pt x="6869" y="78446"/>
                </a:lnTo>
                <a:lnTo>
                  <a:pt x="6044" y="90524"/>
                </a:lnTo>
                <a:lnTo>
                  <a:pt x="5228" y="104209"/>
                </a:lnTo>
                <a:lnTo>
                  <a:pt x="4421" y="119503"/>
                </a:lnTo>
                <a:lnTo>
                  <a:pt x="3624" y="13640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3" name="Google Shape;1423;p100"/>
          <p:cNvPicPr preferRelativeResize="0"/>
          <p:nvPr/>
        </p:nvPicPr>
        <p:blipFill rotWithShape="1">
          <a:blip r:embed="rId57">
            <a:alphaModFix/>
          </a:blip>
          <a:srcRect b="0" l="0" r="0" t="0"/>
          <a:stretch/>
        </p:blipFill>
        <p:spPr>
          <a:xfrm>
            <a:off x="6398345" y="3591619"/>
            <a:ext cx="128189" cy="1467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4" name="Google Shape;1424;p100"/>
          <p:cNvGrpSpPr/>
          <p:nvPr/>
        </p:nvGrpSpPr>
        <p:grpSpPr>
          <a:xfrm>
            <a:off x="774539" y="2623974"/>
            <a:ext cx="119710" cy="252095"/>
            <a:chOff x="774539" y="2623974"/>
            <a:chExt cx="119710" cy="252095"/>
          </a:xfrm>
        </p:grpSpPr>
        <p:pic>
          <p:nvPicPr>
            <p:cNvPr id="1425" name="Google Shape;1425;p100"/>
            <p:cNvPicPr preferRelativeResize="0"/>
            <p:nvPr/>
          </p:nvPicPr>
          <p:blipFill rotWithShape="1">
            <a:blip r:embed="rId58">
              <a:alphaModFix/>
            </a:blip>
            <a:srcRect b="0" l="0" r="0" t="0"/>
            <a:stretch/>
          </p:blipFill>
          <p:spPr>
            <a:xfrm>
              <a:off x="774539" y="2633113"/>
              <a:ext cx="119710" cy="239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6" name="Google Shape;1426;p100"/>
            <p:cNvSpPr/>
            <p:nvPr/>
          </p:nvSpPr>
          <p:spPr>
            <a:xfrm>
              <a:off x="784419" y="2623974"/>
              <a:ext cx="105410" cy="252095"/>
            </a:xfrm>
            <a:custGeom>
              <a:rect b="b" l="l" r="r" t="t"/>
              <a:pathLst>
                <a:path extrusionOk="0" h="252094" w="105409">
                  <a:moveTo>
                    <a:pt x="80364" y="94465"/>
                  </a:moveTo>
                  <a:lnTo>
                    <a:pt x="96053" y="55364"/>
                  </a:lnTo>
                  <a:lnTo>
                    <a:pt x="103765" y="14595"/>
                  </a:lnTo>
                  <a:lnTo>
                    <a:pt x="104614" y="3132"/>
                  </a:lnTo>
                  <a:lnTo>
                    <a:pt x="104729" y="1579"/>
                  </a:lnTo>
                  <a:lnTo>
                    <a:pt x="104844" y="26"/>
                  </a:lnTo>
                  <a:lnTo>
                    <a:pt x="104419" y="0"/>
                  </a:lnTo>
                  <a:lnTo>
                    <a:pt x="103453" y="1499"/>
                  </a:lnTo>
                  <a:lnTo>
                    <a:pt x="102489" y="2998"/>
                  </a:lnTo>
                  <a:lnTo>
                    <a:pt x="99792" y="7187"/>
                  </a:lnTo>
                  <a:lnTo>
                    <a:pt x="78156" y="44079"/>
                  </a:lnTo>
                  <a:lnTo>
                    <a:pt x="54269" y="92131"/>
                  </a:lnTo>
                  <a:lnTo>
                    <a:pt x="37758" y="134490"/>
                  </a:lnTo>
                  <a:lnTo>
                    <a:pt x="19668" y="187621"/>
                  </a:lnTo>
                  <a:lnTo>
                    <a:pt x="0" y="251525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7" name="Google Shape;1427;p100"/>
          <p:cNvPicPr preferRelativeResize="0"/>
          <p:nvPr/>
        </p:nvPicPr>
        <p:blipFill rotWithShape="1">
          <a:blip r:embed="rId59">
            <a:alphaModFix/>
          </a:blip>
          <a:srcRect b="0" l="0" r="0" t="0"/>
          <a:stretch/>
        </p:blipFill>
        <p:spPr>
          <a:xfrm>
            <a:off x="5762187" y="4029877"/>
            <a:ext cx="148830" cy="1496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8" name="Google Shape;1428;p100"/>
          <p:cNvGrpSpPr/>
          <p:nvPr/>
        </p:nvGrpSpPr>
        <p:grpSpPr>
          <a:xfrm>
            <a:off x="6014172" y="4036532"/>
            <a:ext cx="253247" cy="126077"/>
            <a:chOff x="6014172" y="4036532"/>
            <a:chExt cx="253247" cy="126077"/>
          </a:xfrm>
        </p:grpSpPr>
        <p:pic>
          <p:nvPicPr>
            <p:cNvPr id="1429" name="Google Shape;1429;p100"/>
            <p:cNvPicPr preferRelativeResize="0"/>
            <p:nvPr/>
          </p:nvPicPr>
          <p:blipFill rotWithShape="1">
            <a:blip r:embed="rId60">
              <a:alphaModFix/>
            </a:blip>
            <a:srcRect b="0" l="0" r="0" t="0"/>
            <a:stretch/>
          </p:blipFill>
          <p:spPr>
            <a:xfrm>
              <a:off x="6014172" y="4036532"/>
              <a:ext cx="105446" cy="126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0" name="Google Shape;1430;p100"/>
            <p:cNvPicPr preferRelativeResize="0"/>
            <p:nvPr/>
          </p:nvPicPr>
          <p:blipFill rotWithShape="1">
            <a:blip r:embed="rId61">
              <a:alphaModFix/>
            </a:blip>
            <a:srcRect b="0" l="0" r="0" t="0"/>
            <a:stretch/>
          </p:blipFill>
          <p:spPr>
            <a:xfrm>
              <a:off x="6148664" y="4070927"/>
              <a:ext cx="118755" cy="752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31" name="Google Shape;1431;p100"/>
          <p:cNvPicPr preferRelativeResize="0"/>
          <p:nvPr/>
        </p:nvPicPr>
        <p:blipFill rotWithShape="1">
          <a:blip r:embed="rId62">
            <a:alphaModFix/>
          </a:blip>
          <a:srcRect b="0" l="0" r="0" t="0"/>
          <a:stretch/>
        </p:blipFill>
        <p:spPr>
          <a:xfrm>
            <a:off x="6316558" y="3966043"/>
            <a:ext cx="293515" cy="20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2" name="Google Shape;1432;p100"/>
          <p:cNvSpPr/>
          <p:nvPr/>
        </p:nvSpPr>
        <p:spPr>
          <a:xfrm>
            <a:off x="1082634" y="2658343"/>
            <a:ext cx="126364" cy="207645"/>
          </a:xfrm>
          <a:custGeom>
            <a:rect b="b" l="l" r="r" t="t"/>
            <a:pathLst>
              <a:path extrusionOk="0" h="207644" w="126365">
                <a:moveTo>
                  <a:pt x="43157" y="74953"/>
                </a:moveTo>
                <a:lnTo>
                  <a:pt x="42714" y="69210"/>
                </a:lnTo>
                <a:lnTo>
                  <a:pt x="42681" y="60861"/>
                </a:lnTo>
                <a:lnTo>
                  <a:pt x="43057" y="49904"/>
                </a:lnTo>
                <a:lnTo>
                  <a:pt x="43844" y="36341"/>
                </a:lnTo>
                <a:lnTo>
                  <a:pt x="44644" y="24354"/>
                </a:lnTo>
                <a:lnTo>
                  <a:pt x="45060" y="16142"/>
                </a:lnTo>
                <a:lnTo>
                  <a:pt x="38980" y="1611"/>
                </a:lnTo>
                <a:lnTo>
                  <a:pt x="35091" y="3634"/>
                </a:lnTo>
                <a:lnTo>
                  <a:pt x="12665" y="41117"/>
                </a:lnTo>
                <a:lnTo>
                  <a:pt x="2550" y="79360"/>
                </a:lnTo>
                <a:lnTo>
                  <a:pt x="0" y="106450"/>
                </a:lnTo>
                <a:lnTo>
                  <a:pt x="388" y="118268"/>
                </a:lnTo>
                <a:lnTo>
                  <a:pt x="20383" y="153154"/>
                </a:lnTo>
                <a:lnTo>
                  <a:pt x="28174" y="154571"/>
                </a:lnTo>
                <a:lnTo>
                  <a:pt x="36540" y="153924"/>
                </a:lnTo>
                <a:lnTo>
                  <a:pt x="68228" y="129960"/>
                </a:lnTo>
                <a:lnTo>
                  <a:pt x="87314" y="88593"/>
                </a:lnTo>
                <a:lnTo>
                  <a:pt x="92554" y="56632"/>
                </a:lnTo>
                <a:lnTo>
                  <a:pt x="92554" y="46655"/>
                </a:lnTo>
                <a:lnTo>
                  <a:pt x="76635" y="9378"/>
                </a:lnTo>
                <a:lnTo>
                  <a:pt x="37636" y="26784"/>
                </a:lnTo>
              </a:path>
              <a:path extrusionOk="0" h="207644" w="126365">
                <a:moveTo>
                  <a:pt x="123291" y="17918"/>
                </a:moveTo>
                <a:lnTo>
                  <a:pt x="125011" y="7307"/>
                </a:lnTo>
                <a:lnTo>
                  <a:pt x="125945" y="1547"/>
                </a:lnTo>
                <a:lnTo>
                  <a:pt x="126092" y="638"/>
                </a:lnTo>
                <a:lnTo>
                  <a:pt x="126195" y="0"/>
                </a:lnTo>
                <a:lnTo>
                  <a:pt x="118122" y="14884"/>
                </a:lnTo>
                <a:lnTo>
                  <a:pt x="113866" y="22164"/>
                </a:lnTo>
                <a:lnTo>
                  <a:pt x="107680" y="31691"/>
                </a:lnTo>
                <a:lnTo>
                  <a:pt x="99564" y="43467"/>
                </a:lnTo>
                <a:lnTo>
                  <a:pt x="89517" y="57490"/>
                </a:lnTo>
                <a:lnTo>
                  <a:pt x="72141" y="83376"/>
                </a:lnTo>
                <a:lnTo>
                  <a:pt x="52022" y="117007"/>
                </a:lnTo>
                <a:lnTo>
                  <a:pt x="29159" y="158385"/>
                </a:lnTo>
                <a:lnTo>
                  <a:pt x="3554" y="20750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3" name="Google Shape;1433;p100"/>
          <p:cNvGrpSpPr/>
          <p:nvPr/>
        </p:nvGrpSpPr>
        <p:grpSpPr>
          <a:xfrm>
            <a:off x="1004752" y="3165715"/>
            <a:ext cx="124659" cy="205341"/>
            <a:chOff x="1004752" y="3165715"/>
            <a:chExt cx="124659" cy="205341"/>
          </a:xfrm>
        </p:grpSpPr>
        <p:pic>
          <p:nvPicPr>
            <p:cNvPr id="1434" name="Google Shape;1434;p100"/>
            <p:cNvPicPr preferRelativeResize="0"/>
            <p:nvPr/>
          </p:nvPicPr>
          <p:blipFill rotWithShape="1">
            <a:blip r:embed="rId63">
              <a:alphaModFix/>
            </a:blip>
            <a:srcRect b="0" l="0" r="0" t="0"/>
            <a:stretch/>
          </p:blipFill>
          <p:spPr>
            <a:xfrm>
              <a:off x="1004752" y="3165715"/>
              <a:ext cx="106554" cy="205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5" name="Google Shape;1435;p100"/>
            <p:cNvPicPr preferRelativeResize="0"/>
            <p:nvPr/>
          </p:nvPicPr>
          <p:blipFill rotWithShape="1">
            <a:blip r:embed="rId64">
              <a:alphaModFix/>
            </a:blip>
            <a:srcRect b="0" l="0" r="0" t="0"/>
            <a:stretch/>
          </p:blipFill>
          <p:spPr>
            <a:xfrm>
              <a:off x="1018925" y="3175845"/>
              <a:ext cx="110486" cy="1883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Google Shape;1436;p100"/>
          <p:cNvGrpSpPr/>
          <p:nvPr/>
        </p:nvGrpSpPr>
        <p:grpSpPr>
          <a:xfrm>
            <a:off x="1417696" y="2072841"/>
            <a:ext cx="201966" cy="247883"/>
            <a:chOff x="1417696" y="2072841"/>
            <a:chExt cx="201966" cy="247883"/>
          </a:xfrm>
        </p:grpSpPr>
        <p:sp>
          <p:nvSpPr>
            <p:cNvPr id="1437" name="Google Shape;1437;p100"/>
            <p:cNvSpPr/>
            <p:nvPr/>
          </p:nvSpPr>
          <p:spPr>
            <a:xfrm>
              <a:off x="1417696" y="2086082"/>
              <a:ext cx="7620" cy="152400"/>
            </a:xfrm>
            <a:custGeom>
              <a:rect b="b" l="l" r="r" t="t"/>
              <a:pathLst>
                <a:path extrusionOk="0" h="152400" w="7619">
                  <a:moveTo>
                    <a:pt x="7147" y="55161"/>
                  </a:moveTo>
                  <a:lnTo>
                    <a:pt x="7147" y="32804"/>
                  </a:lnTo>
                  <a:lnTo>
                    <a:pt x="7146" y="16420"/>
                  </a:lnTo>
                  <a:lnTo>
                    <a:pt x="7146" y="6008"/>
                  </a:lnTo>
                  <a:lnTo>
                    <a:pt x="7146" y="1569"/>
                  </a:lnTo>
                  <a:lnTo>
                    <a:pt x="7146" y="203"/>
                  </a:lnTo>
                  <a:lnTo>
                    <a:pt x="7082" y="0"/>
                  </a:lnTo>
                  <a:lnTo>
                    <a:pt x="6952" y="958"/>
                  </a:lnTo>
                  <a:lnTo>
                    <a:pt x="6822" y="1916"/>
                  </a:lnTo>
                  <a:lnTo>
                    <a:pt x="5941" y="8422"/>
                  </a:lnTo>
                  <a:lnTo>
                    <a:pt x="1515" y="50342"/>
                  </a:lnTo>
                  <a:lnTo>
                    <a:pt x="94" y="93833"/>
                  </a:lnTo>
                  <a:lnTo>
                    <a:pt x="0" y="103660"/>
                  </a:lnTo>
                  <a:lnTo>
                    <a:pt x="62" y="112750"/>
                  </a:lnTo>
                  <a:lnTo>
                    <a:pt x="4380" y="148419"/>
                  </a:lnTo>
                  <a:lnTo>
                    <a:pt x="5194" y="150580"/>
                  </a:lnTo>
                  <a:lnTo>
                    <a:pt x="5649" y="151786"/>
                  </a:lnTo>
                  <a:lnTo>
                    <a:pt x="5743" y="152036"/>
                  </a:lnTo>
                </a:path>
              </a:pathLst>
            </a:custGeom>
            <a:noFill/>
            <a:ln cap="flat" cmpd="sng" w="234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8" name="Google Shape;1438;p100"/>
            <p:cNvPicPr preferRelativeResize="0"/>
            <p:nvPr/>
          </p:nvPicPr>
          <p:blipFill rotWithShape="1">
            <a:blip r:embed="rId65">
              <a:alphaModFix/>
            </a:blip>
            <a:srcRect b="0" l="0" r="0" t="0"/>
            <a:stretch/>
          </p:blipFill>
          <p:spPr>
            <a:xfrm>
              <a:off x="1484095" y="2072841"/>
              <a:ext cx="115334" cy="202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9" name="Google Shape;1439;p100"/>
            <p:cNvSpPr/>
            <p:nvPr/>
          </p:nvSpPr>
          <p:spPr>
            <a:xfrm>
              <a:off x="1438687" y="2078154"/>
              <a:ext cx="180975" cy="242570"/>
            </a:xfrm>
            <a:custGeom>
              <a:rect b="b" l="l" r="r" t="t"/>
              <a:pathLst>
                <a:path extrusionOk="0" h="242569" w="180975">
                  <a:moveTo>
                    <a:pt x="53407" y="242462"/>
                  </a:moveTo>
                  <a:lnTo>
                    <a:pt x="52428" y="239576"/>
                  </a:lnTo>
                  <a:lnTo>
                    <a:pt x="58495" y="237840"/>
                  </a:lnTo>
                  <a:lnTo>
                    <a:pt x="71608" y="237252"/>
                  </a:lnTo>
                  <a:lnTo>
                    <a:pt x="88781" y="236136"/>
                  </a:lnTo>
                  <a:lnTo>
                    <a:pt x="111847" y="234063"/>
                  </a:lnTo>
                  <a:lnTo>
                    <a:pt x="140807" y="231031"/>
                  </a:lnTo>
                  <a:lnTo>
                    <a:pt x="175661" y="227042"/>
                  </a:lnTo>
                </a:path>
                <a:path extrusionOk="0" h="242569" w="180975">
                  <a:moveTo>
                    <a:pt x="170167" y="52203"/>
                  </a:moveTo>
                  <a:lnTo>
                    <a:pt x="172791" y="11138"/>
                  </a:lnTo>
                  <a:lnTo>
                    <a:pt x="179908" y="0"/>
                  </a:lnTo>
                  <a:lnTo>
                    <a:pt x="180799" y="2527"/>
                  </a:lnTo>
                  <a:lnTo>
                    <a:pt x="180846" y="9015"/>
                  </a:lnTo>
                  <a:lnTo>
                    <a:pt x="179850" y="14910"/>
                  </a:lnTo>
                  <a:lnTo>
                    <a:pt x="150361" y="64764"/>
                  </a:lnTo>
                  <a:lnTo>
                    <a:pt x="93962" y="133340"/>
                  </a:lnTo>
                  <a:lnTo>
                    <a:pt x="51676" y="182092"/>
                  </a:lnTo>
                  <a:lnTo>
                    <a:pt x="0" y="240487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100"/>
          <p:cNvGrpSpPr/>
          <p:nvPr/>
        </p:nvGrpSpPr>
        <p:grpSpPr>
          <a:xfrm>
            <a:off x="1334950" y="2616497"/>
            <a:ext cx="129942" cy="251443"/>
            <a:chOff x="1334950" y="2616497"/>
            <a:chExt cx="129942" cy="251443"/>
          </a:xfrm>
        </p:grpSpPr>
        <p:pic>
          <p:nvPicPr>
            <p:cNvPr id="1441" name="Google Shape;1441;p100"/>
            <p:cNvPicPr preferRelativeResize="0"/>
            <p:nvPr/>
          </p:nvPicPr>
          <p:blipFill rotWithShape="1">
            <a:blip r:embed="rId66">
              <a:alphaModFix/>
            </a:blip>
            <a:srcRect b="0" l="0" r="0" t="0"/>
            <a:stretch/>
          </p:blipFill>
          <p:spPr>
            <a:xfrm>
              <a:off x="1334950" y="2616497"/>
              <a:ext cx="120915" cy="2014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2" name="Google Shape;1442;p100"/>
            <p:cNvPicPr preferRelativeResize="0"/>
            <p:nvPr/>
          </p:nvPicPr>
          <p:blipFill rotWithShape="1">
            <a:blip r:embed="rId67">
              <a:alphaModFix/>
            </a:blip>
            <a:srcRect b="0" l="0" r="0" t="0"/>
            <a:stretch/>
          </p:blipFill>
          <p:spPr>
            <a:xfrm>
              <a:off x="1361866" y="2639111"/>
              <a:ext cx="103026" cy="2288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3" name="Google Shape;1443;p100"/>
          <p:cNvPicPr preferRelativeResize="0"/>
          <p:nvPr/>
        </p:nvPicPr>
        <p:blipFill rotWithShape="1">
          <a:blip r:embed="rId68">
            <a:alphaModFix/>
          </a:blip>
          <a:srcRect b="0" l="0" r="0" t="0"/>
          <a:stretch/>
        </p:blipFill>
        <p:spPr>
          <a:xfrm>
            <a:off x="1604185" y="2609265"/>
            <a:ext cx="287446" cy="2524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4" name="Google Shape;1444;p100"/>
          <p:cNvGrpSpPr/>
          <p:nvPr/>
        </p:nvGrpSpPr>
        <p:grpSpPr>
          <a:xfrm>
            <a:off x="1303535" y="3143010"/>
            <a:ext cx="130373" cy="210464"/>
            <a:chOff x="1303535" y="3143010"/>
            <a:chExt cx="130373" cy="210464"/>
          </a:xfrm>
        </p:grpSpPr>
        <p:pic>
          <p:nvPicPr>
            <p:cNvPr id="1445" name="Google Shape;1445;p100"/>
            <p:cNvPicPr preferRelativeResize="0"/>
            <p:nvPr/>
          </p:nvPicPr>
          <p:blipFill rotWithShape="1">
            <a:blip r:embed="rId69">
              <a:alphaModFix/>
            </a:blip>
            <a:srcRect b="0" l="0" r="0" t="0"/>
            <a:stretch/>
          </p:blipFill>
          <p:spPr>
            <a:xfrm>
              <a:off x="1303535" y="3143010"/>
              <a:ext cx="130373" cy="2079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6" name="Google Shape;1446;p100"/>
            <p:cNvPicPr preferRelativeResize="0"/>
            <p:nvPr/>
          </p:nvPicPr>
          <p:blipFill rotWithShape="1">
            <a:blip r:embed="rId70">
              <a:alphaModFix/>
            </a:blip>
            <a:srcRect b="0" l="0" r="0" t="0"/>
            <a:stretch/>
          </p:blipFill>
          <p:spPr>
            <a:xfrm>
              <a:off x="1309090" y="3165072"/>
              <a:ext cx="114735" cy="1884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7" name="Google Shape;1447;p100"/>
          <p:cNvSpPr/>
          <p:nvPr/>
        </p:nvSpPr>
        <p:spPr>
          <a:xfrm>
            <a:off x="1668233" y="3149815"/>
            <a:ext cx="10160" cy="192405"/>
          </a:xfrm>
          <a:custGeom>
            <a:rect b="b" l="l" r="r" t="t"/>
            <a:pathLst>
              <a:path extrusionOk="0" h="192404" w="10160">
                <a:moveTo>
                  <a:pt x="10041" y="80073"/>
                </a:moveTo>
                <a:lnTo>
                  <a:pt x="8992" y="41323"/>
                </a:lnTo>
                <a:lnTo>
                  <a:pt x="8886" y="9383"/>
                </a:lnTo>
                <a:lnTo>
                  <a:pt x="8875" y="1373"/>
                </a:lnTo>
                <a:lnTo>
                  <a:pt x="8875" y="514"/>
                </a:lnTo>
                <a:lnTo>
                  <a:pt x="8846" y="0"/>
                </a:lnTo>
                <a:lnTo>
                  <a:pt x="8697" y="1170"/>
                </a:lnTo>
                <a:lnTo>
                  <a:pt x="3997" y="54387"/>
                </a:lnTo>
                <a:lnTo>
                  <a:pt x="1131" y="102770"/>
                </a:lnTo>
                <a:lnTo>
                  <a:pt x="44" y="143363"/>
                </a:lnTo>
                <a:lnTo>
                  <a:pt x="0" y="154256"/>
                </a:lnTo>
                <a:lnTo>
                  <a:pt x="234" y="164279"/>
                </a:lnTo>
                <a:lnTo>
                  <a:pt x="870" y="173880"/>
                </a:lnTo>
                <a:lnTo>
                  <a:pt x="1907" y="183060"/>
                </a:lnTo>
                <a:lnTo>
                  <a:pt x="3346" y="19181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100"/>
          <p:cNvSpPr/>
          <p:nvPr/>
        </p:nvSpPr>
        <p:spPr>
          <a:xfrm>
            <a:off x="1888823" y="2081234"/>
            <a:ext cx="119380" cy="256540"/>
          </a:xfrm>
          <a:custGeom>
            <a:rect b="b" l="l" r="r" t="t"/>
            <a:pathLst>
              <a:path extrusionOk="0" h="256539" w="119380">
                <a:moveTo>
                  <a:pt x="33611" y="100569"/>
                </a:moveTo>
                <a:lnTo>
                  <a:pt x="42548" y="58607"/>
                </a:lnTo>
                <a:lnTo>
                  <a:pt x="43774" y="27744"/>
                </a:lnTo>
                <a:lnTo>
                  <a:pt x="43704" y="14284"/>
                </a:lnTo>
                <a:lnTo>
                  <a:pt x="43373" y="6546"/>
                </a:lnTo>
                <a:lnTo>
                  <a:pt x="42780" y="4529"/>
                </a:lnTo>
                <a:lnTo>
                  <a:pt x="42187" y="2512"/>
                </a:lnTo>
                <a:lnTo>
                  <a:pt x="41803" y="1203"/>
                </a:lnTo>
                <a:lnTo>
                  <a:pt x="41626" y="601"/>
                </a:lnTo>
                <a:lnTo>
                  <a:pt x="41450" y="0"/>
                </a:lnTo>
                <a:lnTo>
                  <a:pt x="41266" y="40"/>
                </a:lnTo>
                <a:lnTo>
                  <a:pt x="41075" y="721"/>
                </a:lnTo>
                <a:lnTo>
                  <a:pt x="40884" y="1402"/>
                </a:lnTo>
                <a:lnTo>
                  <a:pt x="40469" y="2886"/>
                </a:lnTo>
                <a:lnTo>
                  <a:pt x="39830" y="5171"/>
                </a:lnTo>
                <a:lnTo>
                  <a:pt x="39190" y="7457"/>
                </a:lnTo>
                <a:lnTo>
                  <a:pt x="38661" y="14376"/>
                </a:lnTo>
                <a:lnTo>
                  <a:pt x="37500" y="66045"/>
                </a:lnTo>
                <a:lnTo>
                  <a:pt x="37262" y="105200"/>
                </a:lnTo>
                <a:lnTo>
                  <a:pt x="37305" y="121295"/>
                </a:lnTo>
                <a:lnTo>
                  <a:pt x="39251" y="163935"/>
                </a:lnTo>
                <a:lnTo>
                  <a:pt x="40309" y="171867"/>
                </a:lnTo>
                <a:lnTo>
                  <a:pt x="41571" y="178189"/>
                </a:lnTo>
              </a:path>
              <a:path extrusionOk="0" h="256539" w="119380">
                <a:moveTo>
                  <a:pt x="23943" y="256212"/>
                </a:moveTo>
                <a:lnTo>
                  <a:pt x="15771" y="251108"/>
                </a:lnTo>
                <a:lnTo>
                  <a:pt x="13692" y="246919"/>
                </a:lnTo>
                <a:lnTo>
                  <a:pt x="17704" y="243645"/>
                </a:lnTo>
                <a:lnTo>
                  <a:pt x="27808" y="241285"/>
                </a:lnTo>
                <a:lnTo>
                  <a:pt x="37514" y="239739"/>
                </a:lnTo>
                <a:lnTo>
                  <a:pt x="47048" y="237934"/>
                </a:lnTo>
                <a:lnTo>
                  <a:pt x="56409" y="235870"/>
                </a:lnTo>
                <a:lnTo>
                  <a:pt x="65597" y="233547"/>
                </a:lnTo>
                <a:lnTo>
                  <a:pt x="79224" y="230214"/>
                </a:lnTo>
                <a:lnTo>
                  <a:pt x="92717" y="227593"/>
                </a:lnTo>
                <a:lnTo>
                  <a:pt x="106074" y="225684"/>
                </a:lnTo>
                <a:lnTo>
                  <a:pt x="119298" y="224488"/>
                </a:lnTo>
              </a:path>
              <a:path extrusionOk="0" h="256539" w="119380">
                <a:moveTo>
                  <a:pt x="75987" y="44009"/>
                </a:moveTo>
                <a:lnTo>
                  <a:pt x="73393" y="31834"/>
                </a:lnTo>
                <a:lnTo>
                  <a:pt x="71901" y="24828"/>
                </a:lnTo>
                <a:lnTo>
                  <a:pt x="71510" y="22990"/>
                </a:lnTo>
                <a:lnTo>
                  <a:pt x="71235" y="21701"/>
                </a:lnTo>
                <a:lnTo>
                  <a:pt x="70989" y="21431"/>
                </a:lnTo>
                <a:lnTo>
                  <a:pt x="70771" y="22179"/>
                </a:lnTo>
                <a:lnTo>
                  <a:pt x="70552" y="22927"/>
                </a:lnTo>
                <a:lnTo>
                  <a:pt x="69904" y="25148"/>
                </a:lnTo>
                <a:lnTo>
                  <a:pt x="68827" y="28843"/>
                </a:lnTo>
                <a:lnTo>
                  <a:pt x="67546" y="32667"/>
                </a:lnTo>
                <a:lnTo>
                  <a:pt x="53142" y="68464"/>
                </a:lnTo>
                <a:lnTo>
                  <a:pt x="34761" y="109381"/>
                </a:lnTo>
                <a:lnTo>
                  <a:pt x="24749" y="132691"/>
                </a:lnTo>
                <a:lnTo>
                  <a:pt x="15618" y="157840"/>
                </a:lnTo>
                <a:lnTo>
                  <a:pt x="7368" y="184827"/>
                </a:lnTo>
                <a:lnTo>
                  <a:pt x="0" y="21365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Google Shape;1449;p100"/>
          <p:cNvPicPr preferRelativeResize="0"/>
          <p:nvPr/>
        </p:nvPicPr>
        <p:blipFill rotWithShape="1">
          <a:blip r:embed="rId71">
            <a:alphaModFix/>
          </a:blip>
          <a:srcRect b="0" l="0" r="0" t="0"/>
          <a:stretch/>
        </p:blipFill>
        <p:spPr>
          <a:xfrm>
            <a:off x="2178975" y="2081613"/>
            <a:ext cx="117565" cy="1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p100"/>
          <p:cNvSpPr/>
          <p:nvPr/>
        </p:nvSpPr>
        <p:spPr>
          <a:xfrm>
            <a:off x="2085114" y="2605583"/>
            <a:ext cx="262890" cy="227965"/>
          </a:xfrm>
          <a:custGeom>
            <a:rect b="b" l="l" r="r" t="t"/>
            <a:pathLst>
              <a:path extrusionOk="0" h="227964" w="262889">
                <a:moveTo>
                  <a:pt x="79436" y="82501"/>
                </a:moveTo>
                <a:lnTo>
                  <a:pt x="80018" y="62476"/>
                </a:lnTo>
                <a:lnTo>
                  <a:pt x="80258" y="46282"/>
                </a:lnTo>
                <a:lnTo>
                  <a:pt x="80154" y="33918"/>
                </a:lnTo>
                <a:lnTo>
                  <a:pt x="79708" y="25384"/>
                </a:lnTo>
                <a:lnTo>
                  <a:pt x="79137" y="19257"/>
                </a:lnTo>
                <a:lnTo>
                  <a:pt x="76583" y="13808"/>
                </a:lnTo>
                <a:lnTo>
                  <a:pt x="72047" y="9035"/>
                </a:lnTo>
                <a:lnTo>
                  <a:pt x="67511" y="4263"/>
                </a:lnTo>
                <a:lnTo>
                  <a:pt x="61081" y="1261"/>
                </a:lnTo>
                <a:lnTo>
                  <a:pt x="52758" y="27"/>
                </a:lnTo>
                <a:lnTo>
                  <a:pt x="46469" y="0"/>
                </a:lnTo>
                <a:lnTo>
                  <a:pt x="40085" y="1767"/>
                </a:lnTo>
                <a:lnTo>
                  <a:pt x="12815" y="33406"/>
                </a:lnTo>
                <a:lnTo>
                  <a:pt x="9797" y="52369"/>
                </a:lnTo>
                <a:lnTo>
                  <a:pt x="10641" y="61743"/>
                </a:lnTo>
                <a:lnTo>
                  <a:pt x="27876" y="96237"/>
                </a:lnTo>
                <a:lnTo>
                  <a:pt x="40118" y="110938"/>
                </a:lnTo>
                <a:lnTo>
                  <a:pt x="46078" y="117734"/>
                </a:lnTo>
                <a:lnTo>
                  <a:pt x="50915" y="124338"/>
                </a:lnTo>
                <a:lnTo>
                  <a:pt x="54631" y="130749"/>
                </a:lnTo>
                <a:lnTo>
                  <a:pt x="57225" y="136967"/>
                </a:lnTo>
                <a:lnTo>
                  <a:pt x="59936" y="145129"/>
                </a:lnTo>
                <a:lnTo>
                  <a:pt x="58351" y="152701"/>
                </a:lnTo>
                <a:lnTo>
                  <a:pt x="19363" y="175395"/>
                </a:lnTo>
                <a:lnTo>
                  <a:pt x="12011" y="174540"/>
                </a:lnTo>
                <a:lnTo>
                  <a:pt x="7022" y="170735"/>
                </a:lnTo>
                <a:lnTo>
                  <a:pt x="2032" y="166930"/>
                </a:lnTo>
                <a:lnTo>
                  <a:pt x="0" y="159907"/>
                </a:lnTo>
                <a:lnTo>
                  <a:pt x="924" y="149666"/>
                </a:lnTo>
                <a:lnTo>
                  <a:pt x="2186" y="141895"/>
                </a:lnTo>
                <a:lnTo>
                  <a:pt x="22101" y="104982"/>
                </a:lnTo>
                <a:lnTo>
                  <a:pt x="50459" y="78466"/>
                </a:lnTo>
                <a:lnTo>
                  <a:pt x="69525" y="64467"/>
                </a:lnTo>
              </a:path>
              <a:path extrusionOk="0" h="227964" w="262889">
                <a:moveTo>
                  <a:pt x="157721" y="50208"/>
                </a:moveTo>
                <a:lnTo>
                  <a:pt x="178891" y="12868"/>
                </a:lnTo>
                <a:lnTo>
                  <a:pt x="189689" y="9462"/>
                </a:lnTo>
                <a:lnTo>
                  <a:pt x="193746" y="9835"/>
                </a:lnTo>
                <a:lnTo>
                  <a:pt x="196463" y="12282"/>
                </a:lnTo>
                <a:lnTo>
                  <a:pt x="199179" y="14730"/>
                </a:lnTo>
                <a:lnTo>
                  <a:pt x="199752" y="20468"/>
                </a:lnTo>
                <a:lnTo>
                  <a:pt x="198183" y="29498"/>
                </a:lnTo>
                <a:lnTo>
                  <a:pt x="183783" y="68803"/>
                </a:lnTo>
                <a:lnTo>
                  <a:pt x="178364" y="80430"/>
                </a:lnTo>
                <a:lnTo>
                  <a:pt x="174152" y="89550"/>
                </a:lnTo>
                <a:lnTo>
                  <a:pt x="171146" y="96162"/>
                </a:lnTo>
                <a:lnTo>
                  <a:pt x="169346" y="100265"/>
                </a:lnTo>
                <a:lnTo>
                  <a:pt x="167751" y="104066"/>
                </a:lnTo>
                <a:lnTo>
                  <a:pt x="171815" y="106334"/>
                </a:lnTo>
                <a:lnTo>
                  <a:pt x="181539" y="107073"/>
                </a:lnTo>
                <a:lnTo>
                  <a:pt x="188679" y="107863"/>
                </a:lnTo>
                <a:lnTo>
                  <a:pt x="222969" y="130942"/>
                </a:lnTo>
                <a:lnTo>
                  <a:pt x="223366" y="137607"/>
                </a:lnTo>
                <a:lnTo>
                  <a:pt x="221965" y="144635"/>
                </a:lnTo>
                <a:lnTo>
                  <a:pt x="193321" y="180360"/>
                </a:lnTo>
                <a:lnTo>
                  <a:pt x="162424" y="192373"/>
                </a:lnTo>
                <a:lnTo>
                  <a:pt x="151883" y="189648"/>
                </a:lnTo>
                <a:lnTo>
                  <a:pt x="141934" y="182912"/>
                </a:lnTo>
              </a:path>
              <a:path extrusionOk="0" h="227964" w="262889">
                <a:moveTo>
                  <a:pt x="57811" y="226479"/>
                </a:moveTo>
                <a:lnTo>
                  <a:pt x="47978" y="227956"/>
                </a:lnTo>
                <a:lnTo>
                  <a:pt x="42521" y="227517"/>
                </a:lnTo>
                <a:lnTo>
                  <a:pt x="41441" y="225161"/>
                </a:lnTo>
                <a:lnTo>
                  <a:pt x="44738" y="220889"/>
                </a:lnTo>
                <a:lnTo>
                  <a:pt x="49703" y="216013"/>
                </a:lnTo>
                <a:lnTo>
                  <a:pt x="56593" y="209018"/>
                </a:lnTo>
                <a:lnTo>
                  <a:pt x="65407" y="199904"/>
                </a:lnTo>
                <a:lnTo>
                  <a:pt x="76147" y="188671"/>
                </a:lnTo>
                <a:lnTo>
                  <a:pt x="88514" y="175808"/>
                </a:lnTo>
                <a:lnTo>
                  <a:pt x="117240" y="146665"/>
                </a:lnTo>
                <a:lnTo>
                  <a:pt x="150281" y="114131"/>
                </a:lnTo>
                <a:lnTo>
                  <a:pt x="181596" y="85190"/>
                </a:lnTo>
                <a:lnTo>
                  <a:pt x="217173" y="56083"/>
                </a:lnTo>
                <a:lnTo>
                  <a:pt x="250424" y="38339"/>
                </a:lnTo>
                <a:lnTo>
                  <a:pt x="262730" y="3701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1" name="Google Shape;1451;p100"/>
          <p:cNvGrpSpPr/>
          <p:nvPr/>
        </p:nvGrpSpPr>
        <p:grpSpPr>
          <a:xfrm>
            <a:off x="2500404" y="2569147"/>
            <a:ext cx="422352" cy="200660"/>
            <a:chOff x="2500404" y="2569147"/>
            <a:chExt cx="422352" cy="200660"/>
          </a:xfrm>
        </p:grpSpPr>
        <p:pic>
          <p:nvPicPr>
            <p:cNvPr id="1452" name="Google Shape;1452;p100"/>
            <p:cNvPicPr preferRelativeResize="0"/>
            <p:nvPr/>
          </p:nvPicPr>
          <p:blipFill rotWithShape="1">
            <a:blip r:embed="rId72">
              <a:alphaModFix/>
            </a:blip>
            <a:srcRect b="0" l="0" r="0" t="0"/>
            <a:stretch/>
          </p:blipFill>
          <p:spPr>
            <a:xfrm>
              <a:off x="2500404" y="2569481"/>
              <a:ext cx="130525" cy="194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3" name="Google Shape;1453;p100"/>
            <p:cNvPicPr preferRelativeResize="0"/>
            <p:nvPr/>
          </p:nvPicPr>
          <p:blipFill rotWithShape="1">
            <a:blip r:embed="rId73">
              <a:alphaModFix/>
            </a:blip>
            <a:srcRect b="0" l="0" r="0" t="0"/>
            <a:stretch/>
          </p:blipFill>
          <p:spPr>
            <a:xfrm>
              <a:off x="2682667" y="2578631"/>
              <a:ext cx="107837" cy="1505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4" name="Google Shape;1454;p100"/>
            <p:cNvPicPr preferRelativeResize="0"/>
            <p:nvPr/>
          </p:nvPicPr>
          <p:blipFill rotWithShape="1">
            <a:blip r:embed="rId74">
              <a:alphaModFix/>
            </a:blip>
            <a:srcRect b="0" l="0" r="0" t="0"/>
            <a:stretch/>
          </p:blipFill>
          <p:spPr>
            <a:xfrm>
              <a:off x="2826267" y="2588544"/>
              <a:ext cx="96489" cy="143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5" name="Google Shape;1455;p100"/>
            <p:cNvSpPr/>
            <p:nvPr/>
          </p:nvSpPr>
          <p:spPr>
            <a:xfrm>
              <a:off x="2580730" y="2569147"/>
              <a:ext cx="306705" cy="200660"/>
            </a:xfrm>
            <a:custGeom>
              <a:rect b="b" l="l" r="r" t="t"/>
              <a:pathLst>
                <a:path extrusionOk="0" h="200660" w="306705">
                  <a:moveTo>
                    <a:pt x="301246" y="23902"/>
                  </a:moveTo>
                  <a:lnTo>
                    <a:pt x="304558" y="11199"/>
                  </a:lnTo>
                  <a:lnTo>
                    <a:pt x="306264" y="3745"/>
                  </a:lnTo>
                  <a:lnTo>
                    <a:pt x="306362" y="1542"/>
                  </a:lnTo>
                  <a:lnTo>
                    <a:pt x="306432" y="0"/>
                  </a:lnTo>
                  <a:lnTo>
                    <a:pt x="260962" y="21266"/>
                  </a:lnTo>
                  <a:lnTo>
                    <a:pt x="221394" y="45156"/>
                  </a:lnTo>
                  <a:lnTo>
                    <a:pt x="168396" y="77796"/>
                  </a:lnTo>
                  <a:lnTo>
                    <a:pt x="88224" y="128709"/>
                  </a:lnTo>
                  <a:lnTo>
                    <a:pt x="49191" y="156374"/>
                  </a:lnTo>
                  <a:lnTo>
                    <a:pt x="19783" y="180335"/>
                  </a:lnTo>
                  <a:lnTo>
                    <a:pt x="0" y="20059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56" name="Google Shape;1456;p100"/>
          <p:cNvPicPr preferRelativeResize="0"/>
          <p:nvPr/>
        </p:nvPicPr>
        <p:blipFill rotWithShape="1">
          <a:blip r:embed="rId75">
            <a:alphaModFix/>
          </a:blip>
          <a:srcRect b="0" l="0" r="0" t="0"/>
          <a:stretch/>
        </p:blipFill>
        <p:spPr>
          <a:xfrm>
            <a:off x="3155062" y="2541601"/>
            <a:ext cx="229167" cy="179127"/>
          </a:xfrm>
          <a:prstGeom prst="rect">
            <a:avLst/>
          </a:prstGeom>
          <a:noFill/>
          <a:ln>
            <a:noFill/>
          </a:ln>
        </p:spPr>
      </p:pic>
      <p:sp>
        <p:nvSpPr>
          <p:cNvPr id="1457" name="Google Shape;1457;p100"/>
          <p:cNvSpPr/>
          <p:nvPr/>
        </p:nvSpPr>
        <p:spPr>
          <a:xfrm>
            <a:off x="3454973" y="2558018"/>
            <a:ext cx="13970" cy="177165"/>
          </a:xfrm>
          <a:custGeom>
            <a:rect b="b" l="l" r="r" t="t"/>
            <a:pathLst>
              <a:path extrusionOk="0" h="177164" w="13970">
                <a:moveTo>
                  <a:pt x="334" y="96114"/>
                </a:moveTo>
                <a:lnTo>
                  <a:pt x="0" y="87979"/>
                </a:lnTo>
                <a:lnTo>
                  <a:pt x="69" y="79902"/>
                </a:lnTo>
                <a:lnTo>
                  <a:pt x="543" y="71880"/>
                </a:lnTo>
                <a:lnTo>
                  <a:pt x="1422" y="63916"/>
                </a:lnTo>
                <a:lnTo>
                  <a:pt x="2385" y="56846"/>
                </a:lnTo>
                <a:lnTo>
                  <a:pt x="3752" y="49641"/>
                </a:lnTo>
                <a:lnTo>
                  <a:pt x="5522" y="42302"/>
                </a:lnTo>
                <a:lnTo>
                  <a:pt x="6854" y="36551"/>
                </a:lnTo>
                <a:lnTo>
                  <a:pt x="13670" y="1099"/>
                </a:lnTo>
                <a:lnTo>
                  <a:pt x="13766" y="570"/>
                </a:lnTo>
                <a:lnTo>
                  <a:pt x="13875" y="0"/>
                </a:lnTo>
                <a:lnTo>
                  <a:pt x="13833" y="293"/>
                </a:lnTo>
                <a:lnTo>
                  <a:pt x="13522" y="2340"/>
                </a:lnTo>
                <a:lnTo>
                  <a:pt x="12931" y="6231"/>
                </a:lnTo>
                <a:lnTo>
                  <a:pt x="9700" y="51217"/>
                </a:lnTo>
                <a:lnTo>
                  <a:pt x="8407" y="89478"/>
                </a:lnTo>
                <a:lnTo>
                  <a:pt x="7607" y="142151"/>
                </a:lnTo>
                <a:lnTo>
                  <a:pt x="7365" y="159520"/>
                </a:lnTo>
                <a:lnTo>
                  <a:pt x="7007" y="171143"/>
                </a:lnTo>
                <a:lnTo>
                  <a:pt x="6532" y="177021"/>
                </a:lnTo>
                <a:lnTo>
                  <a:pt x="5940" y="177153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01"/>
          <p:cNvSpPr txBox="1"/>
          <p:nvPr>
            <p:ph type="title"/>
          </p:nvPr>
        </p:nvSpPr>
        <p:spPr>
          <a:xfrm>
            <a:off x="314850" y="276926"/>
            <a:ext cx="783907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	</a:t>
            </a:r>
            <a:r>
              <a:rPr lang="en-US"/>
              <a:t>: WAP to print the sum of given number and its reverse.</a:t>
            </a:r>
            <a:endParaRPr/>
          </a:p>
        </p:txBody>
      </p:sp>
      <p:pic>
        <p:nvPicPr>
          <p:cNvPr id="1463" name="Google Shape;146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707" y="1396394"/>
            <a:ext cx="235578" cy="1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748" y="1407558"/>
            <a:ext cx="129117" cy="98082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101"/>
          <p:cNvSpPr/>
          <p:nvPr/>
        </p:nvSpPr>
        <p:spPr>
          <a:xfrm>
            <a:off x="2058457" y="1356940"/>
            <a:ext cx="6350" cy="201930"/>
          </a:xfrm>
          <a:custGeom>
            <a:rect b="b" l="l" r="r" t="t"/>
            <a:pathLst>
              <a:path extrusionOk="0" h="201930" w="6350">
                <a:moveTo>
                  <a:pt x="2067" y="91818"/>
                </a:moveTo>
                <a:lnTo>
                  <a:pt x="1932" y="57413"/>
                </a:lnTo>
                <a:lnTo>
                  <a:pt x="1993" y="31798"/>
                </a:lnTo>
                <a:lnTo>
                  <a:pt x="2250" y="14973"/>
                </a:lnTo>
                <a:lnTo>
                  <a:pt x="2704" y="6940"/>
                </a:lnTo>
                <a:lnTo>
                  <a:pt x="3221" y="3530"/>
                </a:lnTo>
                <a:lnTo>
                  <a:pt x="3535" y="1459"/>
                </a:lnTo>
                <a:lnTo>
                  <a:pt x="3646" y="729"/>
                </a:lnTo>
                <a:lnTo>
                  <a:pt x="3756" y="0"/>
                </a:lnTo>
                <a:lnTo>
                  <a:pt x="3877" y="887"/>
                </a:lnTo>
                <a:lnTo>
                  <a:pt x="4008" y="3393"/>
                </a:lnTo>
                <a:lnTo>
                  <a:pt x="4139" y="5899"/>
                </a:lnTo>
                <a:lnTo>
                  <a:pt x="4511" y="13005"/>
                </a:lnTo>
                <a:lnTo>
                  <a:pt x="5123" y="24713"/>
                </a:lnTo>
                <a:lnTo>
                  <a:pt x="5511" y="34428"/>
                </a:lnTo>
                <a:lnTo>
                  <a:pt x="5757" y="46011"/>
                </a:lnTo>
                <a:lnTo>
                  <a:pt x="5861" y="59461"/>
                </a:lnTo>
                <a:lnTo>
                  <a:pt x="5823" y="74779"/>
                </a:lnTo>
                <a:lnTo>
                  <a:pt x="5339" y="100572"/>
                </a:lnTo>
                <a:lnTo>
                  <a:pt x="4207" y="130295"/>
                </a:lnTo>
                <a:lnTo>
                  <a:pt x="2427" y="163949"/>
                </a:lnTo>
                <a:lnTo>
                  <a:pt x="0" y="20153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6" name="Google Shape;1466;p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8879" y="1351791"/>
            <a:ext cx="133412" cy="19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7" name="Google Shape;1467;p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29096" y="1342439"/>
            <a:ext cx="94281" cy="19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29161" y="1349389"/>
            <a:ext cx="178347" cy="186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9" name="Google Shape;1469;p10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92143" y="1306739"/>
            <a:ext cx="213763" cy="172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0" name="Google Shape;1470;p101"/>
          <p:cNvGrpSpPr/>
          <p:nvPr/>
        </p:nvGrpSpPr>
        <p:grpSpPr>
          <a:xfrm>
            <a:off x="4327259" y="1307166"/>
            <a:ext cx="106229" cy="116255"/>
            <a:chOff x="4327259" y="1307166"/>
            <a:chExt cx="106229" cy="116255"/>
          </a:xfrm>
        </p:grpSpPr>
        <p:pic>
          <p:nvPicPr>
            <p:cNvPr id="1471" name="Google Shape;1471;p10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327259" y="1307166"/>
              <a:ext cx="106229" cy="66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2" name="Google Shape;1472;p101"/>
            <p:cNvSpPr/>
            <p:nvPr/>
          </p:nvSpPr>
          <p:spPr>
            <a:xfrm>
              <a:off x="4327481" y="1411991"/>
              <a:ext cx="87630" cy="11430"/>
            </a:xfrm>
            <a:custGeom>
              <a:rect b="b" l="l" r="r" t="t"/>
              <a:pathLst>
                <a:path extrusionOk="0" h="11430" w="87629">
                  <a:moveTo>
                    <a:pt x="17551" y="0"/>
                  </a:moveTo>
                  <a:lnTo>
                    <a:pt x="8491" y="2260"/>
                  </a:lnTo>
                  <a:lnTo>
                    <a:pt x="3060" y="4127"/>
                  </a:lnTo>
                  <a:lnTo>
                    <a:pt x="1257" y="5602"/>
                  </a:lnTo>
                  <a:lnTo>
                    <a:pt x="0" y="6630"/>
                  </a:lnTo>
                  <a:lnTo>
                    <a:pt x="1485" y="7734"/>
                  </a:lnTo>
                  <a:lnTo>
                    <a:pt x="5712" y="8913"/>
                  </a:lnTo>
                  <a:lnTo>
                    <a:pt x="9939" y="10092"/>
                  </a:lnTo>
                  <a:lnTo>
                    <a:pt x="17581" y="10740"/>
                  </a:lnTo>
                  <a:lnTo>
                    <a:pt x="28635" y="10858"/>
                  </a:lnTo>
                  <a:lnTo>
                    <a:pt x="41427" y="10305"/>
                  </a:lnTo>
                  <a:lnTo>
                    <a:pt x="55419" y="8384"/>
                  </a:lnTo>
                  <a:lnTo>
                    <a:pt x="70612" y="5097"/>
                  </a:lnTo>
                  <a:lnTo>
                    <a:pt x="87005" y="444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3" name="Google Shape;1473;p10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44020" y="1255343"/>
            <a:ext cx="176372" cy="20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4" name="Google Shape;1474;p101"/>
          <p:cNvGrpSpPr/>
          <p:nvPr/>
        </p:nvGrpSpPr>
        <p:grpSpPr>
          <a:xfrm>
            <a:off x="4872609" y="1236871"/>
            <a:ext cx="290803" cy="189930"/>
            <a:chOff x="4872609" y="1236871"/>
            <a:chExt cx="290803" cy="189930"/>
          </a:xfrm>
        </p:grpSpPr>
        <p:pic>
          <p:nvPicPr>
            <p:cNvPr id="1475" name="Google Shape;1475;p10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72609" y="1263156"/>
              <a:ext cx="127966" cy="163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6" name="Google Shape;1476;p10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029119" y="1236871"/>
              <a:ext cx="134293" cy="1896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7" name="Google Shape;1477;p101"/>
          <p:cNvSpPr/>
          <p:nvPr/>
        </p:nvSpPr>
        <p:spPr>
          <a:xfrm>
            <a:off x="5267505" y="1219968"/>
            <a:ext cx="21590" cy="202565"/>
          </a:xfrm>
          <a:custGeom>
            <a:rect b="b" l="l" r="r" t="t"/>
            <a:pathLst>
              <a:path extrusionOk="0" h="202565" w="21589">
                <a:moveTo>
                  <a:pt x="10704" y="30419"/>
                </a:moveTo>
                <a:lnTo>
                  <a:pt x="14223" y="1237"/>
                </a:lnTo>
                <a:lnTo>
                  <a:pt x="14322" y="646"/>
                </a:lnTo>
                <a:lnTo>
                  <a:pt x="14423" y="55"/>
                </a:lnTo>
                <a:lnTo>
                  <a:pt x="14554" y="0"/>
                </a:lnTo>
                <a:lnTo>
                  <a:pt x="14716" y="478"/>
                </a:lnTo>
                <a:lnTo>
                  <a:pt x="14879" y="957"/>
                </a:lnTo>
                <a:lnTo>
                  <a:pt x="15391" y="2472"/>
                </a:lnTo>
                <a:lnTo>
                  <a:pt x="16256" y="5022"/>
                </a:lnTo>
                <a:lnTo>
                  <a:pt x="19779" y="45389"/>
                </a:lnTo>
                <a:lnTo>
                  <a:pt x="20964" y="88256"/>
                </a:lnTo>
                <a:lnTo>
                  <a:pt x="19841" y="112586"/>
                </a:lnTo>
                <a:lnTo>
                  <a:pt x="15973" y="139667"/>
                </a:lnTo>
                <a:lnTo>
                  <a:pt x="9359" y="169500"/>
                </a:lnTo>
                <a:lnTo>
                  <a:pt x="0" y="20208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8" name="Google Shape;1478;p101"/>
          <p:cNvGrpSpPr/>
          <p:nvPr/>
        </p:nvGrpSpPr>
        <p:grpSpPr>
          <a:xfrm>
            <a:off x="1044592" y="2334649"/>
            <a:ext cx="390458" cy="218260"/>
            <a:chOff x="1044592" y="2334649"/>
            <a:chExt cx="390458" cy="218260"/>
          </a:xfrm>
        </p:grpSpPr>
        <p:pic>
          <p:nvPicPr>
            <p:cNvPr id="1479" name="Google Shape;1479;p10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044592" y="2334649"/>
              <a:ext cx="94127" cy="2182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0" name="Google Shape;1480;p10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164758" y="2372118"/>
              <a:ext cx="270292" cy="1582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81" name="Google Shape;1481;p101"/>
          <p:cNvSpPr/>
          <p:nvPr/>
        </p:nvSpPr>
        <p:spPr>
          <a:xfrm>
            <a:off x="1555814" y="2378640"/>
            <a:ext cx="83820" cy="80645"/>
          </a:xfrm>
          <a:custGeom>
            <a:rect b="b" l="l" r="r" t="t"/>
            <a:pathLst>
              <a:path extrusionOk="0" h="80644" w="83819">
                <a:moveTo>
                  <a:pt x="7718" y="15373"/>
                </a:moveTo>
                <a:lnTo>
                  <a:pt x="2797" y="15700"/>
                </a:lnTo>
                <a:lnTo>
                  <a:pt x="239" y="15871"/>
                </a:lnTo>
                <a:lnTo>
                  <a:pt x="43" y="15883"/>
                </a:lnTo>
                <a:lnTo>
                  <a:pt x="621" y="15862"/>
                </a:lnTo>
                <a:lnTo>
                  <a:pt x="1145" y="15838"/>
                </a:lnTo>
                <a:lnTo>
                  <a:pt x="6118" y="15615"/>
                </a:lnTo>
                <a:lnTo>
                  <a:pt x="15542" y="15192"/>
                </a:lnTo>
                <a:lnTo>
                  <a:pt x="27055" y="13897"/>
                </a:lnTo>
                <a:lnTo>
                  <a:pt x="41043" y="10933"/>
                </a:lnTo>
                <a:lnTo>
                  <a:pt x="57505" y="6301"/>
                </a:lnTo>
                <a:lnTo>
                  <a:pt x="76443" y="0"/>
                </a:lnTo>
              </a:path>
              <a:path extrusionOk="0" h="80644" w="83819">
                <a:moveTo>
                  <a:pt x="8834" y="80143"/>
                </a:moveTo>
                <a:lnTo>
                  <a:pt x="27565" y="76046"/>
                </a:lnTo>
                <a:lnTo>
                  <a:pt x="46297" y="71949"/>
                </a:lnTo>
                <a:lnTo>
                  <a:pt x="65028" y="67853"/>
                </a:lnTo>
                <a:lnTo>
                  <a:pt x="83760" y="6375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2" name="Google Shape;1482;p101"/>
          <p:cNvGrpSpPr/>
          <p:nvPr/>
        </p:nvGrpSpPr>
        <p:grpSpPr>
          <a:xfrm>
            <a:off x="1930852" y="2255695"/>
            <a:ext cx="564664" cy="249760"/>
            <a:chOff x="1930852" y="2255695"/>
            <a:chExt cx="564664" cy="249760"/>
          </a:xfrm>
        </p:grpSpPr>
        <p:sp>
          <p:nvSpPr>
            <p:cNvPr id="1483" name="Google Shape;1483;p101"/>
            <p:cNvSpPr/>
            <p:nvPr/>
          </p:nvSpPr>
          <p:spPr>
            <a:xfrm>
              <a:off x="1930852" y="2271776"/>
              <a:ext cx="102870" cy="233679"/>
            </a:xfrm>
            <a:custGeom>
              <a:rect b="b" l="l" r="r" t="t"/>
              <a:pathLst>
                <a:path extrusionOk="0" h="233680" w="102869">
                  <a:moveTo>
                    <a:pt x="67810" y="109609"/>
                  </a:moveTo>
                  <a:lnTo>
                    <a:pt x="74142" y="76932"/>
                  </a:lnTo>
                  <a:lnTo>
                    <a:pt x="74114" y="70208"/>
                  </a:lnTo>
                  <a:lnTo>
                    <a:pt x="65241" y="30558"/>
                  </a:lnTo>
                  <a:lnTo>
                    <a:pt x="36934" y="1486"/>
                  </a:lnTo>
                  <a:lnTo>
                    <a:pt x="30476" y="0"/>
                  </a:lnTo>
                  <a:lnTo>
                    <a:pt x="24381" y="586"/>
                  </a:lnTo>
                  <a:lnTo>
                    <a:pt x="3121" y="35174"/>
                  </a:lnTo>
                  <a:lnTo>
                    <a:pt x="2129" y="48636"/>
                  </a:lnTo>
                  <a:lnTo>
                    <a:pt x="2589" y="63165"/>
                  </a:lnTo>
                  <a:lnTo>
                    <a:pt x="14199" y="106369"/>
                  </a:lnTo>
                  <a:lnTo>
                    <a:pt x="34921" y="145723"/>
                  </a:lnTo>
                  <a:lnTo>
                    <a:pt x="49550" y="168024"/>
                  </a:lnTo>
                  <a:lnTo>
                    <a:pt x="55385" y="178045"/>
                  </a:lnTo>
                  <a:lnTo>
                    <a:pt x="60909" y="216639"/>
                  </a:lnTo>
                  <a:lnTo>
                    <a:pt x="25744" y="233562"/>
                  </a:lnTo>
                  <a:lnTo>
                    <a:pt x="18203" y="233591"/>
                  </a:lnTo>
                  <a:lnTo>
                    <a:pt x="11919" y="231788"/>
                  </a:lnTo>
                  <a:lnTo>
                    <a:pt x="6893" y="228152"/>
                  </a:lnTo>
                  <a:lnTo>
                    <a:pt x="3124" y="222684"/>
                  </a:lnTo>
                  <a:lnTo>
                    <a:pt x="773" y="215703"/>
                  </a:lnTo>
                  <a:lnTo>
                    <a:pt x="0" y="207530"/>
                  </a:lnTo>
                  <a:lnTo>
                    <a:pt x="804" y="198164"/>
                  </a:lnTo>
                  <a:lnTo>
                    <a:pt x="17786" y="154493"/>
                  </a:lnTo>
                  <a:lnTo>
                    <a:pt x="55544" y="112372"/>
                  </a:lnTo>
                  <a:lnTo>
                    <a:pt x="76950" y="97117"/>
                  </a:lnTo>
                  <a:lnTo>
                    <a:pt x="102418" y="8210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4" name="Google Shape;1484;p10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062102" y="2289446"/>
              <a:ext cx="290344" cy="196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5" name="Google Shape;1485;p10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375994" y="2255695"/>
              <a:ext cx="119522" cy="24641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02"/>
          <p:cNvSpPr txBox="1"/>
          <p:nvPr>
            <p:ph type="title"/>
          </p:nvPr>
        </p:nvSpPr>
        <p:spPr>
          <a:xfrm>
            <a:off x="314850" y="276926"/>
            <a:ext cx="84112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	</a:t>
            </a:r>
            <a:r>
              <a:rPr lang="en-US"/>
              <a:t>: Print the factorial of a given number ‘n’.</a:t>
            </a:r>
            <a:endParaRPr/>
          </a:p>
        </p:txBody>
      </p:sp>
      <p:grpSp>
        <p:nvGrpSpPr>
          <p:cNvPr id="1491" name="Google Shape;1491;p102"/>
          <p:cNvGrpSpPr/>
          <p:nvPr/>
        </p:nvGrpSpPr>
        <p:grpSpPr>
          <a:xfrm>
            <a:off x="518702" y="1224164"/>
            <a:ext cx="316865" cy="340995"/>
            <a:chOff x="518702" y="1224164"/>
            <a:chExt cx="316865" cy="340995"/>
          </a:xfrm>
        </p:grpSpPr>
        <p:pic>
          <p:nvPicPr>
            <p:cNvPr id="1492" name="Google Shape;1492;p10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3805" y="1273141"/>
              <a:ext cx="143726" cy="2123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3" name="Google Shape;1493;p102"/>
            <p:cNvSpPr/>
            <p:nvPr/>
          </p:nvSpPr>
          <p:spPr>
            <a:xfrm>
              <a:off x="518702" y="1224164"/>
              <a:ext cx="316865" cy="340995"/>
            </a:xfrm>
            <a:custGeom>
              <a:rect b="b" l="l" r="r" t="t"/>
              <a:pathLst>
                <a:path extrusionOk="0" h="340994" w="316865">
                  <a:moveTo>
                    <a:pt x="11500" y="95227"/>
                  </a:moveTo>
                  <a:lnTo>
                    <a:pt x="3941" y="54340"/>
                  </a:lnTo>
                  <a:lnTo>
                    <a:pt x="3186" y="28626"/>
                  </a:lnTo>
                  <a:lnTo>
                    <a:pt x="3470" y="20527"/>
                  </a:lnTo>
                  <a:lnTo>
                    <a:pt x="4066" y="14213"/>
                  </a:lnTo>
                  <a:lnTo>
                    <a:pt x="4974" y="9685"/>
                  </a:lnTo>
                  <a:lnTo>
                    <a:pt x="6392" y="4835"/>
                  </a:lnTo>
                  <a:lnTo>
                    <a:pt x="7241" y="1932"/>
                  </a:lnTo>
                  <a:lnTo>
                    <a:pt x="7521" y="974"/>
                  </a:lnTo>
                  <a:lnTo>
                    <a:pt x="7801" y="16"/>
                  </a:lnTo>
                  <a:lnTo>
                    <a:pt x="7992" y="0"/>
                  </a:lnTo>
                  <a:lnTo>
                    <a:pt x="8095" y="924"/>
                  </a:lnTo>
                  <a:lnTo>
                    <a:pt x="8197" y="1848"/>
                  </a:lnTo>
                  <a:lnTo>
                    <a:pt x="8508" y="4650"/>
                  </a:lnTo>
                  <a:lnTo>
                    <a:pt x="9026" y="9331"/>
                  </a:lnTo>
                  <a:lnTo>
                    <a:pt x="9389" y="14650"/>
                  </a:lnTo>
                  <a:lnTo>
                    <a:pt x="10314" y="69828"/>
                  </a:lnTo>
                  <a:lnTo>
                    <a:pt x="10516" y="116766"/>
                  </a:lnTo>
                  <a:lnTo>
                    <a:pt x="10410" y="132633"/>
                  </a:lnTo>
                  <a:lnTo>
                    <a:pt x="10087" y="151744"/>
                  </a:lnTo>
                  <a:lnTo>
                    <a:pt x="9549" y="174101"/>
                  </a:lnTo>
                  <a:lnTo>
                    <a:pt x="8794" y="199703"/>
                  </a:lnTo>
                  <a:lnTo>
                    <a:pt x="8033" y="225355"/>
                  </a:lnTo>
                  <a:lnTo>
                    <a:pt x="7477" y="247860"/>
                  </a:lnTo>
                  <a:lnTo>
                    <a:pt x="7126" y="267219"/>
                  </a:lnTo>
                  <a:lnTo>
                    <a:pt x="6981" y="283432"/>
                  </a:lnTo>
                  <a:lnTo>
                    <a:pt x="6916" y="296813"/>
                  </a:lnTo>
                  <a:lnTo>
                    <a:pt x="6806" y="307674"/>
                  </a:lnTo>
                  <a:lnTo>
                    <a:pt x="5028" y="334891"/>
                  </a:lnTo>
                  <a:lnTo>
                    <a:pt x="4371" y="337506"/>
                  </a:lnTo>
                  <a:lnTo>
                    <a:pt x="3341" y="339137"/>
                  </a:lnTo>
                  <a:lnTo>
                    <a:pt x="1936" y="339783"/>
                  </a:lnTo>
                  <a:lnTo>
                    <a:pt x="533" y="340429"/>
                  </a:lnTo>
                  <a:lnTo>
                    <a:pt x="0" y="340634"/>
                  </a:lnTo>
                  <a:lnTo>
                    <a:pt x="337" y="340399"/>
                  </a:lnTo>
                  <a:lnTo>
                    <a:pt x="674" y="340164"/>
                  </a:lnTo>
                  <a:lnTo>
                    <a:pt x="1517" y="339577"/>
                  </a:lnTo>
                  <a:lnTo>
                    <a:pt x="2865" y="338636"/>
                  </a:lnTo>
                  <a:lnTo>
                    <a:pt x="5903" y="338003"/>
                  </a:lnTo>
                  <a:lnTo>
                    <a:pt x="12996" y="337516"/>
                  </a:lnTo>
                  <a:lnTo>
                    <a:pt x="24143" y="337174"/>
                  </a:lnTo>
                  <a:lnTo>
                    <a:pt x="39344" y="336977"/>
                  </a:lnTo>
                  <a:lnTo>
                    <a:pt x="56468" y="336575"/>
                  </a:lnTo>
                  <a:lnTo>
                    <a:pt x="73386" y="335618"/>
                  </a:lnTo>
                  <a:lnTo>
                    <a:pt x="90098" y="334106"/>
                  </a:lnTo>
                  <a:lnTo>
                    <a:pt x="106604" y="332038"/>
                  </a:lnTo>
                  <a:lnTo>
                    <a:pt x="123170" y="329799"/>
                  </a:lnTo>
                  <a:lnTo>
                    <a:pt x="140064" y="327771"/>
                  </a:lnTo>
                  <a:lnTo>
                    <a:pt x="191958" y="323061"/>
                  </a:lnTo>
                  <a:lnTo>
                    <a:pt x="236221" y="321746"/>
                  </a:lnTo>
                  <a:lnTo>
                    <a:pt x="248548" y="322212"/>
                  </a:lnTo>
                  <a:lnTo>
                    <a:pt x="288061" y="329919"/>
                  </a:lnTo>
                  <a:lnTo>
                    <a:pt x="305873" y="336470"/>
                  </a:lnTo>
                  <a:lnTo>
                    <a:pt x="309554" y="337634"/>
                  </a:lnTo>
                  <a:lnTo>
                    <a:pt x="311865" y="337965"/>
                  </a:lnTo>
                  <a:lnTo>
                    <a:pt x="314175" y="338297"/>
                  </a:lnTo>
                  <a:lnTo>
                    <a:pt x="315611" y="338503"/>
                  </a:lnTo>
                  <a:lnTo>
                    <a:pt x="316171" y="338583"/>
                  </a:lnTo>
                  <a:lnTo>
                    <a:pt x="316731" y="338664"/>
                  </a:lnTo>
                  <a:lnTo>
                    <a:pt x="316527" y="338465"/>
                  </a:lnTo>
                  <a:lnTo>
                    <a:pt x="316065" y="338237"/>
                  </a:lnTo>
                  <a:lnTo>
                    <a:pt x="314572" y="337503"/>
                  </a:lnTo>
                  <a:lnTo>
                    <a:pt x="312048" y="336258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94" name="Google Shape;1494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7388" y="1323347"/>
            <a:ext cx="94142" cy="97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5" name="Google Shape;1495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1697" y="1241805"/>
            <a:ext cx="110964" cy="18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7522" y="1289003"/>
            <a:ext cx="107790" cy="1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7" name="Google Shape;1497;p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80465" y="1252270"/>
            <a:ext cx="104327" cy="168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8" name="Google Shape;1498;p1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84255" y="1249973"/>
            <a:ext cx="118434" cy="13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9" name="Google Shape;1499;p10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99607" y="1212761"/>
            <a:ext cx="103007" cy="1597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0" name="Google Shape;1500;p102"/>
          <p:cNvGrpSpPr/>
          <p:nvPr/>
        </p:nvGrpSpPr>
        <p:grpSpPr>
          <a:xfrm>
            <a:off x="2574800" y="1233855"/>
            <a:ext cx="312472" cy="149829"/>
            <a:chOff x="2574800" y="1233855"/>
            <a:chExt cx="312472" cy="149829"/>
          </a:xfrm>
        </p:grpSpPr>
        <p:pic>
          <p:nvPicPr>
            <p:cNvPr id="1501" name="Google Shape;1501;p10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574800" y="1236687"/>
              <a:ext cx="151060" cy="1227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2" name="Google Shape;1502;p10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2756086" y="1233855"/>
              <a:ext cx="131186" cy="1498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03" name="Google Shape;1503;p10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947874" y="1218236"/>
            <a:ext cx="140296" cy="149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04" name="Google Shape;1504;p102"/>
          <p:cNvSpPr/>
          <p:nvPr/>
        </p:nvSpPr>
        <p:spPr>
          <a:xfrm>
            <a:off x="3192603" y="1193118"/>
            <a:ext cx="20320" cy="176530"/>
          </a:xfrm>
          <a:custGeom>
            <a:rect b="b" l="l" r="r" t="t"/>
            <a:pathLst>
              <a:path extrusionOk="0" h="176530" w="20319">
                <a:moveTo>
                  <a:pt x="13648" y="29454"/>
                </a:moveTo>
                <a:lnTo>
                  <a:pt x="10327" y="17291"/>
                </a:lnTo>
                <a:lnTo>
                  <a:pt x="7953" y="9308"/>
                </a:lnTo>
                <a:lnTo>
                  <a:pt x="6530" y="5506"/>
                </a:lnTo>
                <a:lnTo>
                  <a:pt x="5543" y="2869"/>
                </a:lnTo>
                <a:lnTo>
                  <a:pt x="4933" y="1240"/>
                </a:lnTo>
                <a:lnTo>
                  <a:pt x="4700" y="619"/>
                </a:lnTo>
                <a:lnTo>
                  <a:pt x="4468" y="0"/>
                </a:lnTo>
                <a:lnTo>
                  <a:pt x="4269" y="143"/>
                </a:lnTo>
                <a:lnTo>
                  <a:pt x="4102" y="1050"/>
                </a:lnTo>
                <a:lnTo>
                  <a:pt x="3935" y="1958"/>
                </a:lnTo>
                <a:lnTo>
                  <a:pt x="539" y="50771"/>
                </a:lnTo>
                <a:lnTo>
                  <a:pt x="0" y="91887"/>
                </a:lnTo>
                <a:lnTo>
                  <a:pt x="1203" y="113497"/>
                </a:lnTo>
                <a:lnTo>
                  <a:pt x="4935" y="134785"/>
                </a:lnTo>
                <a:lnTo>
                  <a:pt x="11197" y="155752"/>
                </a:lnTo>
                <a:lnTo>
                  <a:pt x="19987" y="17639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5" name="Google Shape;1505;p102"/>
          <p:cNvGrpSpPr/>
          <p:nvPr/>
        </p:nvGrpSpPr>
        <p:grpSpPr>
          <a:xfrm>
            <a:off x="545811" y="2144272"/>
            <a:ext cx="266700" cy="309245"/>
            <a:chOff x="545811" y="2144272"/>
            <a:chExt cx="266700" cy="309245"/>
          </a:xfrm>
        </p:grpSpPr>
        <p:pic>
          <p:nvPicPr>
            <p:cNvPr id="1506" name="Google Shape;1506;p10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96883" y="2190551"/>
              <a:ext cx="166467" cy="180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7" name="Google Shape;1507;p102"/>
            <p:cNvSpPr/>
            <p:nvPr/>
          </p:nvSpPr>
          <p:spPr>
            <a:xfrm>
              <a:off x="545811" y="2144272"/>
              <a:ext cx="266700" cy="309245"/>
            </a:xfrm>
            <a:custGeom>
              <a:rect b="b" l="l" r="r" t="t"/>
              <a:pathLst>
                <a:path extrusionOk="0" h="309244" w="266700">
                  <a:moveTo>
                    <a:pt x="3503" y="16845"/>
                  </a:moveTo>
                  <a:lnTo>
                    <a:pt x="1346" y="6472"/>
                  </a:lnTo>
                  <a:lnTo>
                    <a:pt x="207" y="994"/>
                  </a:lnTo>
                  <a:lnTo>
                    <a:pt x="85" y="410"/>
                  </a:lnTo>
                  <a:lnTo>
                    <a:pt x="0" y="0"/>
                  </a:lnTo>
                  <a:lnTo>
                    <a:pt x="14" y="1275"/>
                  </a:lnTo>
                  <a:lnTo>
                    <a:pt x="129" y="4236"/>
                  </a:lnTo>
                  <a:lnTo>
                    <a:pt x="342" y="9739"/>
                  </a:lnTo>
                  <a:lnTo>
                    <a:pt x="809" y="21806"/>
                  </a:lnTo>
                  <a:lnTo>
                    <a:pt x="1530" y="40436"/>
                  </a:lnTo>
                  <a:lnTo>
                    <a:pt x="2506" y="65630"/>
                  </a:lnTo>
                  <a:lnTo>
                    <a:pt x="3436" y="93312"/>
                  </a:lnTo>
                  <a:lnTo>
                    <a:pt x="4023" y="119409"/>
                  </a:lnTo>
                  <a:lnTo>
                    <a:pt x="4267" y="143919"/>
                  </a:lnTo>
                  <a:lnTo>
                    <a:pt x="4167" y="166844"/>
                  </a:lnTo>
                  <a:lnTo>
                    <a:pt x="3851" y="188133"/>
                  </a:lnTo>
                  <a:lnTo>
                    <a:pt x="3448" y="207737"/>
                  </a:lnTo>
                  <a:lnTo>
                    <a:pt x="2956" y="225655"/>
                  </a:lnTo>
                  <a:lnTo>
                    <a:pt x="2376" y="241887"/>
                  </a:lnTo>
                  <a:lnTo>
                    <a:pt x="1925" y="256255"/>
                  </a:lnTo>
                  <a:lnTo>
                    <a:pt x="3642" y="296704"/>
                  </a:lnTo>
                  <a:lnTo>
                    <a:pt x="29879" y="309174"/>
                  </a:lnTo>
                  <a:lnTo>
                    <a:pt x="37134" y="308838"/>
                  </a:lnTo>
                  <a:lnTo>
                    <a:pt x="82435" y="303642"/>
                  </a:lnTo>
                  <a:lnTo>
                    <a:pt x="94286" y="302228"/>
                  </a:lnTo>
                  <a:lnTo>
                    <a:pt x="137598" y="298588"/>
                  </a:lnTo>
                  <a:lnTo>
                    <a:pt x="193827" y="295289"/>
                  </a:lnTo>
                  <a:lnTo>
                    <a:pt x="228111" y="293502"/>
                  </a:lnTo>
                  <a:lnTo>
                    <a:pt x="266508" y="291623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8" name="Google Shape;1508;p102"/>
          <p:cNvSpPr/>
          <p:nvPr/>
        </p:nvSpPr>
        <p:spPr>
          <a:xfrm>
            <a:off x="1209497" y="2234607"/>
            <a:ext cx="82550" cy="74295"/>
          </a:xfrm>
          <a:custGeom>
            <a:rect b="b" l="l" r="r" t="t"/>
            <a:pathLst>
              <a:path extrusionOk="0" h="74294" w="82550">
                <a:moveTo>
                  <a:pt x="25311" y="8246"/>
                </a:moveTo>
                <a:lnTo>
                  <a:pt x="20368" y="5443"/>
                </a:lnTo>
                <a:lnTo>
                  <a:pt x="17452" y="3789"/>
                </a:lnTo>
                <a:lnTo>
                  <a:pt x="16564" y="3285"/>
                </a:lnTo>
                <a:lnTo>
                  <a:pt x="15943" y="2933"/>
                </a:lnTo>
                <a:lnTo>
                  <a:pt x="16794" y="2752"/>
                </a:lnTo>
                <a:lnTo>
                  <a:pt x="19116" y="2744"/>
                </a:lnTo>
                <a:lnTo>
                  <a:pt x="21439" y="2735"/>
                </a:lnTo>
                <a:lnTo>
                  <a:pt x="70865" y="1141"/>
                </a:lnTo>
                <a:lnTo>
                  <a:pt x="82494" y="0"/>
                </a:lnTo>
              </a:path>
              <a:path extrusionOk="0" h="74294" w="82550">
                <a:moveTo>
                  <a:pt x="5219" y="74081"/>
                </a:moveTo>
                <a:lnTo>
                  <a:pt x="2018" y="74081"/>
                </a:lnTo>
                <a:lnTo>
                  <a:pt x="324" y="74082"/>
                </a:lnTo>
                <a:lnTo>
                  <a:pt x="133" y="74082"/>
                </a:lnTo>
                <a:lnTo>
                  <a:pt x="0" y="74082"/>
                </a:lnTo>
                <a:lnTo>
                  <a:pt x="811" y="73966"/>
                </a:lnTo>
                <a:lnTo>
                  <a:pt x="2569" y="73734"/>
                </a:lnTo>
                <a:lnTo>
                  <a:pt x="8142" y="72999"/>
                </a:lnTo>
                <a:lnTo>
                  <a:pt x="21119" y="71288"/>
                </a:lnTo>
                <a:lnTo>
                  <a:pt x="41500" y="68600"/>
                </a:lnTo>
                <a:lnTo>
                  <a:pt x="69285" y="6493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10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605829" y="2171074"/>
            <a:ext cx="135797" cy="18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0" name="Google Shape;1510;p10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833536" y="2193773"/>
            <a:ext cx="102496" cy="1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10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024750" y="2152036"/>
            <a:ext cx="65375" cy="13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2" name="Google Shape;1512;p10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2167981" y="2160121"/>
            <a:ext cx="113727" cy="13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3" name="Google Shape;1513;p10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400856" y="2119775"/>
            <a:ext cx="117405" cy="160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10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2566747" y="2133656"/>
            <a:ext cx="122480" cy="13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10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102965" y="2117307"/>
            <a:ext cx="113898" cy="16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6" name="Google Shape;1516;p10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313646" y="2127942"/>
            <a:ext cx="112802" cy="152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p10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500221" y="2109767"/>
            <a:ext cx="122926" cy="15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8" name="Google Shape;1518;p10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707333" y="2103535"/>
            <a:ext cx="143218" cy="149623"/>
          </a:xfrm>
          <a:prstGeom prst="rect">
            <a:avLst/>
          </a:prstGeom>
          <a:noFill/>
          <a:ln>
            <a:noFill/>
          </a:ln>
        </p:spPr>
      </p:pic>
      <p:sp>
        <p:nvSpPr>
          <p:cNvPr id="1519" name="Google Shape;1519;p102"/>
          <p:cNvSpPr/>
          <p:nvPr/>
        </p:nvSpPr>
        <p:spPr>
          <a:xfrm>
            <a:off x="3962871" y="2093670"/>
            <a:ext cx="14604" cy="158750"/>
          </a:xfrm>
          <a:custGeom>
            <a:rect b="b" l="l" r="r" t="t"/>
            <a:pathLst>
              <a:path extrusionOk="0" h="158750" w="14604">
                <a:moveTo>
                  <a:pt x="5837" y="93727"/>
                </a:moveTo>
                <a:lnTo>
                  <a:pt x="10068" y="58549"/>
                </a:lnTo>
                <a:lnTo>
                  <a:pt x="11159" y="51475"/>
                </a:lnTo>
                <a:lnTo>
                  <a:pt x="14061" y="4859"/>
                </a:lnTo>
                <a:lnTo>
                  <a:pt x="13345" y="0"/>
                </a:lnTo>
                <a:lnTo>
                  <a:pt x="3517" y="37260"/>
                </a:lnTo>
                <a:lnTo>
                  <a:pt x="485" y="80060"/>
                </a:lnTo>
                <a:lnTo>
                  <a:pt x="0" y="100085"/>
                </a:lnTo>
                <a:lnTo>
                  <a:pt x="291" y="114442"/>
                </a:lnTo>
                <a:lnTo>
                  <a:pt x="1392" y="128902"/>
                </a:lnTo>
                <a:lnTo>
                  <a:pt x="3300" y="143465"/>
                </a:lnTo>
                <a:lnTo>
                  <a:pt x="6017" y="158131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0" name="Google Shape;1520;p10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791803" y="2111830"/>
            <a:ext cx="99103" cy="15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10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944070" y="2142096"/>
            <a:ext cx="114105" cy="108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2" name="Google Shape;1522;p102"/>
          <p:cNvGrpSpPr/>
          <p:nvPr/>
        </p:nvGrpSpPr>
        <p:grpSpPr>
          <a:xfrm>
            <a:off x="452761" y="2960656"/>
            <a:ext cx="261620" cy="353060"/>
            <a:chOff x="452761" y="2960656"/>
            <a:chExt cx="261620" cy="353060"/>
          </a:xfrm>
        </p:grpSpPr>
        <p:pic>
          <p:nvPicPr>
            <p:cNvPr id="1523" name="Google Shape;1523;p10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576298" y="3038910"/>
              <a:ext cx="134297" cy="1633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4" name="Google Shape;1524;p102"/>
            <p:cNvSpPr/>
            <p:nvPr/>
          </p:nvSpPr>
          <p:spPr>
            <a:xfrm>
              <a:off x="452761" y="2960656"/>
              <a:ext cx="261620" cy="353060"/>
            </a:xfrm>
            <a:custGeom>
              <a:rect b="b" l="l" r="r" t="t"/>
              <a:pathLst>
                <a:path extrusionOk="0" h="353060" w="261620">
                  <a:moveTo>
                    <a:pt x="1854" y="42451"/>
                  </a:moveTo>
                  <a:lnTo>
                    <a:pt x="1949" y="34418"/>
                  </a:lnTo>
                  <a:lnTo>
                    <a:pt x="1924" y="26922"/>
                  </a:lnTo>
                  <a:lnTo>
                    <a:pt x="1779" y="19966"/>
                  </a:lnTo>
                  <a:lnTo>
                    <a:pt x="1514" y="13548"/>
                  </a:lnTo>
                  <a:lnTo>
                    <a:pt x="1221" y="8001"/>
                  </a:lnTo>
                  <a:lnTo>
                    <a:pt x="904" y="4395"/>
                  </a:lnTo>
                  <a:lnTo>
                    <a:pt x="563" y="2730"/>
                  </a:lnTo>
                  <a:lnTo>
                    <a:pt x="222" y="1064"/>
                  </a:lnTo>
                  <a:lnTo>
                    <a:pt x="40" y="176"/>
                  </a:lnTo>
                  <a:lnTo>
                    <a:pt x="0" y="0"/>
                  </a:lnTo>
                  <a:lnTo>
                    <a:pt x="11" y="155"/>
                  </a:lnTo>
                  <a:lnTo>
                    <a:pt x="29" y="325"/>
                  </a:lnTo>
                  <a:lnTo>
                    <a:pt x="178" y="1690"/>
                  </a:lnTo>
                  <a:lnTo>
                    <a:pt x="458" y="4251"/>
                  </a:lnTo>
                  <a:lnTo>
                    <a:pt x="738" y="6812"/>
                  </a:lnTo>
                  <a:lnTo>
                    <a:pt x="2734" y="14090"/>
                  </a:lnTo>
                  <a:lnTo>
                    <a:pt x="6448" y="26085"/>
                  </a:lnTo>
                  <a:lnTo>
                    <a:pt x="9179" y="36167"/>
                  </a:lnTo>
                  <a:lnTo>
                    <a:pt x="16719" y="79430"/>
                  </a:lnTo>
                  <a:lnTo>
                    <a:pt x="20723" y="118161"/>
                  </a:lnTo>
                  <a:lnTo>
                    <a:pt x="23334" y="163651"/>
                  </a:lnTo>
                  <a:lnTo>
                    <a:pt x="24818" y="211472"/>
                  </a:lnTo>
                  <a:lnTo>
                    <a:pt x="25440" y="257198"/>
                  </a:lnTo>
                  <a:lnTo>
                    <a:pt x="25639" y="278110"/>
                  </a:lnTo>
                  <a:lnTo>
                    <a:pt x="27471" y="323710"/>
                  </a:lnTo>
                  <a:lnTo>
                    <a:pt x="48222" y="352554"/>
                  </a:lnTo>
                  <a:lnTo>
                    <a:pt x="64586" y="352325"/>
                  </a:lnTo>
                  <a:lnTo>
                    <a:pt x="110404" y="349378"/>
                  </a:lnTo>
                  <a:lnTo>
                    <a:pt x="148946" y="345831"/>
                  </a:lnTo>
                  <a:lnTo>
                    <a:pt x="208013" y="335188"/>
                  </a:lnTo>
                  <a:lnTo>
                    <a:pt x="233561" y="328194"/>
                  </a:lnTo>
                  <a:lnTo>
                    <a:pt x="261420" y="31948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5" name="Google Shape;1525;p102"/>
          <p:cNvSpPr/>
          <p:nvPr/>
        </p:nvSpPr>
        <p:spPr>
          <a:xfrm>
            <a:off x="1022164" y="3112411"/>
            <a:ext cx="80645" cy="72390"/>
          </a:xfrm>
          <a:custGeom>
            <a:rect b="b" l="l" r="r" t="t"/>
            <a:pathLst>
              <a:path extrusionOk="0" h="72389" w="80644">
                <a:moveTo>
                  <a:pt x="935" y="15289"/>
                </a:moveTo>
                <a:lnTo>
                  <a:pt x="45818" y="1416"/>
                </a:lnTo>
                <a:lnTo>
                  <a:pt x="62212" y="0"/>
                </a:lnTo>
              </a:path>
              <a:path extrusionOk="0" h="72389" w="80644">
                <a:moveTo>
                  <a:pt x="13342" y="63052"/>
                </a:moveTo>
                <a:lnTo>
                  <a:pt x="8515" y="65600"/>
                </a:lnTo>
                <a:lnTo>
                  <a:pt x="5530" y="67731"/>
                </a:lnTo>
                <a:lnTo>
                  <a:pt x="4387" y="69445"/>
                </a:lnTo>
                <a:lnTo>
                  <a:pt x="3595" y="70634"/>
                </a:lnTo>
                <a:lnTo>
                  <a:pt x="5315" y="71447"/>
                </a:lnTo>
                <a:lnTo>
                  <a:pt x="9548" y="71886"/>
                </a:lnTo>
                <a:lnTo>
                  <a:pt x="17361" y="71740"/>
                </a:lnTo>
                <a:lnTo>
                  <a:pt x="31746" y="70361"/>
                </a:lnTo>
                <a:lnTo>
                  <a:pt x="52702" y="67750"/>
                </a:lnTo>
                <a:lnTo>
                  <a:pt x="80230" y="63908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102"/>
          <p:cNvGrpSpPr/>
          <p:nvPr/>
        </p:nvGrpSpPr>
        <p:grpSpPr>
          <a:xfrm>
            <a:off x="1433111" y="3072710"/>
            <a:ext cx="284019" cy="138158"/>
            <a:chOff x="1433111" y="3072710"/>
            <a:chExt cx="284019" cy="138158"/>
          </a:xfrm>
        </p:grpSpPr>
        <p:pic>
          <p:nvPicPr>
            <p:cNvPr id="1527" name="Google Shape;1527;p10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433111" y="3072710"/>
              <a:ext cx="117211" cy="137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8" name="Google Shape;1528;p102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594527" y="3098172"/>
              <a:ext cx="122603" cy="1126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9" name="Google Shape;1529;p102"/>
          <p:cNvGrpSpPr/>
          <p:nvPr/>
        </p:nvGrpSpPr>
        <p:grpSpPr>
          <a:xfrm>
            <a:off x="1891579" y="3047043"/>
            <a:ext cx="227443" cy="142831"/>
            <a:chOff x="1891579" y="3047043"/>
            <a:chExt cx="227443" cy="142831"/>
          </a:xfrm>
        </p:grpSpPr>
        <p:pic>
          <p:nvPicPr>
            <p:cNvPr id="1530" name="Google Shape;1530;p10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891579" y="3047043"/>
              <a:ext cx="126141" cy="1428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1" name="Google Shape;1531;p102"/>
            <p:cNvSpPr/>
            <p:nvPr/>
          </p:nvSpPr>
          <p:spPr>
            <a:xfrm>
              <a:off x="2059967" y="3114208"/>
              <a:ext cx="59055" cy="15875"/>
            </a:xfrm>
            <a:custGeom>
              <a:rect b="b" l="l" r="r" t="t"/>
              <a:pathLst>
                <a:path extrusionOk="0" h="15875" w="59055">
                  <a:moveTo>
                    <a:pt x="0" y="15821"/>
                  </a:moveTo>
                  <a:lnTo>
                    <a:pt x="1627" y="12343"/>
                  </a:lnTo>
                  <a:lnTo>
                    <a:pt x="11968" y="8547"/>
                  </a:lnTo>
                  <a:lnTo>
                    <a:pt x="31023" y="4433"/>
                  </a:lnTo>
                  <a:lnTo>
                    <a:pt x="58792" y="0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2" name="Google Shape;1532;p102"/>
          <p:cNvSpPr/>
          <p:nvPr/>
        </p:nvSpPr>
        <p:spPr>
          <a:xfrm>
            <a:off x="2193158" y="3016393"/>
            <a:ext cx="10795" cy="175895"/>
          </a:xfrm>
          <a:custGeom>
            <a:rect b="b" l="l" r="r" t="t"/>
            <a:pathLst>
              <a:path extrusionOk="0" h="175894" w="10794">
                <a:moveTo>
                  <a:pt x="10661" y="581"/>
                </a:moveTo>
                <a:lnTo>
                  <a:pt x="4030" y="0"/>
                </a:lnTo>
                <a:lnTo>
                  <a:pt x="477" y="6489"/>
                </a:lnTo>
                <a:lnTo>
                  <a:pt x="0" y="20050"/>
                </a:lnTo>
                <a:lnTo>
                  <a:pt x="110" y="40709"/>
                </a:lnTo>
                <a:lnTo>
                  <a:pt x="1469" y="73518"/>
                </a:lnTo>
                <a:lnTo>
                  <a:pt x="4074" y="118476"/>
                </a:lnTo>
                <a:lnTo>
                  <a:pt x="7927" y="17558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3" name="Google Shape;1533;p102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2353969" y="3070812"/>
            <a:ext cx="100055" cy="134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4" name="Google Shape;1534;p102"/>
          <p:cNvGrpSpPr/>
          <p:nvPr/>
        </p:nvGrpSpPr>
        <p:grpSpPr>
          <a:xfrm>
            <a:off x="2546280" y="2992394"/>
            <a:ext cx="386755" cy="184671"/>
            <a:chOff x="2546280" y="2992394"/>
            <a:chExt cx="386755" cy="184671"/>
          </a:xfrm>
        </p:grpSpPr>
        <p:pic>
          <p:nvPicPr>
            <p:cNvPr id="1535" name="Google Shape;1535;p10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546280" y="3035023"/>
              <a:ext cx="230924" cy="142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6" name="Google Shape;1536;p102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800279" y="2992394"/>
              <a:ext cx="132756" cy="1715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7" name="Google Shape;1537;p102"/>
          <p:cNvSpPr/>
          <p:nvPr/>
        </p:nvSpPr>
        <p:spPr>
          <a:xfrm>
            <a:off x="3178290" y="3087351"/>
            <a:ext cx="18415" cy="12065"/>
          </a:xfrm>
          <a:custGeom>
            <a:rect b="b" l="l" r="r" t="t"/>
            <a:pathLst>
              <a:path extrusionOk="0" h="12064" w="18414">
                <a:moveTo>
                  <a:pt x="9718" y="11750"/>
                </a:moveTo>
                <a:lnTo>
                  <a:pt x="2668" y="3662"/>
                </a:lnTo>
                <a:lnTo>
                  <a:pt x="0" y="0"/>
                </a:lnTo>
                <a:lnTo>
                  <a:pt x="1714" y="763"/>
                </a:lnTo>
                <a:lnTo>
                  <a:pt x="3465" y="1542"/>
                </a:lnTo>
                <a:lnTo>
                  <a:pt x="8974" y="3994"/>
                </a:lnTo>
                <a:lnTo>
                  <a:pt x="18240" y="811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102"/>
          <p:cNvSpPr/>
          <p:nvPr/>
        </p:nvSpPr>
        <p:spPr>
          <a:xfrm>
            <a:off x="3344336" y="3082310"/>
            <a:ext cx="13335" cy="12065"/>
          </a:xfrm>
          <a:custGeom>
            <a:rect b="b" l="l" r="r" t="t"/>
            <a:pathLst>
              <a:path extrusionOk="0" h="12064" w="13335">
                <a:moveTo>
                  <a:pt x="661" y="11566"/>
                </a:moveTo>
                <a:lnTo>
                  <a:pt x="0" y="3608"/>
                </a:lnTo>
                <a:lnTo>
                  <a:pt x="1800" y="0"/>
                </a:lnTo>
                <a:lnTo>
                  <a:pt x="6061" y="741"/>
                </a:lnTo>
                <a:lnTo>
                  <a:pt x="12784" y="5833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102"/>
          <p:cNvSpPr/>
          <p:nvPr/>
        </p:nvSpPr>
        <p:spPr>
          <a:xfrm>
            <a:off x="3557350" y="3072615"/>
            <a:ext cx="5715" cy="12700"/>
          </a:xfrm>
          <a:custGeom>
            <a:rect b="b" l="l" r="r" t="t"/>
            <a:pathLst>
              <a:path extrusionOk="0" h="12700" w="5714">
                <a:moveTo>
                  <a:pt x="5438" y="12551"/>
                </a:moveTo>
                <a:lnTo>
                  <a:pt x="908" y="5313"/>
                </a:lnTo>
                <a:lnTo>
                  <a:pt x="0" y="1130"/>
                </a:lnTo>
                <a:lnTo>
                  <a:pt x="2712" y="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0" name="Google Shape;1540;p102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3737983" y="2962579"/>
            <a:ext cx="122258" cy="18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1" name="Google Shape;1541;p102"/>
          <p:cNvGrpSpPr/>
          <p:nvPr/>
        </p:nvGrpSpPr>
        <p:grpSpPr>
          <a:xfrm>
            <a:off x="3919420" y="2981336"/>
            <a:ext cx="241596" cy="154867"/>
            <a:chOff x="3919420" y="2981336"/>
            <a:chExt cx="241596" cy="154867"/>
          </a:xfrm>
        </p:grpSpPr>
        <p:pic>
          <p:nvPicPr>
            <p:cNvPr id="1542" name="Google Shape;1542;p10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919420" y="3002307"/>
              <a:ext cx="104601" cy="1338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3" name="Google Shape;1543;p102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4052027" y="2981336"/>
              <a:ext cx="108989" cy="15225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44" name="Google Shape;1544;p102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4232363" y="2995514"/>
            <a:ext cx="157687" cy="126227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102"/>
          <p:cNvSpPr/>
          <p:nvPr/>
        </p:nvSpPr>
        <p:spPr>
          <a:xfrm>
            <a:off x="4519043" y="2970404"/>
            <a:ext cx="7620" cy="163830"/>
          </a:xfrm>
          <a:custGeom>
            <a:rect b="b" l="l" r="r" t="t"/>
            <a:pathLst>
              <a:path extrusionOk="0" h="163830" w="7620">
                <a:moveTo>
                  <a:pt x="7332" y="16222"/>
                </a:moveTo>
                <a:lnTo>
                  <a:pt x="7332" y="5864"/>
                </a:lnTo>
                <a:lnTo>
                  <a:pt x="7331" y="479"/>
                </a:lnTo>
                <a:lnTo>
                  <a:pt x="7332" y="68"/>
                </a:lnTo>
                <a:lnTo>
                  <a:pt x="3766" y="46253"/>
                </a:lnTo>
                <a:lnTo>
                  <a:pt x="528" y="96265"/>
                </a:lnTo>
                <a:lnTo>
                  <a:pt x="0" y="121367"/>
                </a:lnTo>
                <a:lnTo>
                  <a:pt x="151" y="135472"/>
                </a:lnTo>
                <a:lnTo>
                  <a:pt x="605" y="149494"/>
                </a:lnTo>
                <a:lnTo>
                  <a:pt x="1363" y="16343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102"/>
          <p:cNvSpPr/>
          <p:nvPr/>
        </p:nvSpPr>
        <p:spPr>
          <a:xfrm>
            <a:off x="3761039" y="1202924"/>
            <a:ext cx="121285" cy="73025"/>
          </a:xfrm>
          <a:custGeom>
            <a:rect b="b" l="l" r="r" t="t"/>
            <a:pathLst>
              <a:path extrusionOk="0" h="73025" w="121285">
                <a:moveTo>
                  <a:pt x="13571" y="16617"/>
                </a:moveTo>
                <a:lnTo>
                  <a:pt x="0" y="9974"/>
                </a:lnTo>
                <a:lnTo>
                  <a:pt x="451" y="10150"/>
                </a:lnTo>
                <a:lnTo>
                  <a:pt x="1461" y="10551"/>
                </a:lnTo>
                <a:lnTo>
                  <a:pt x="3078" y="11194"/>
                </a:lnTo>
                <a:lnTo>
                  <a:pt x="4694" y="11836"/>
                </a:lnTo>
                <a:lnTo>
                  <a:pt x="10961" y="12203"/>
                </a:lnTo>
                <a:lnTo>
                  <a:pt x="21877" y="12292"/>
                </a:lnTo>
                <a:lnTo>
                  <a:pt x="36901" y="11596"/>
                </a:lnTo>
                <a:lnTo>
                  <a:pt x="58384" y="9315"/>
                </a:lnTo>
                <a:lnTo>
                  <a:pt x="86325" y="5450"/>
                </a:lnTo>
                <a:lnTo>
                  <a:pt x="120725" y="0"/>
                </a:lnTo>
              </a:path>
              <a:path extrusionOk="0" h="73025" w="121285">
                <a:moveTo>
                  <a:pt x="32542" y="72667"/>
                </a:moveTo>
                <a:lnTo>
                  <a:pt x="24661" y="72667"/>
                </a:lnTo>
                <a:lnTo>
                  <a:pt x="20571" y="72667"/>
                </a:lnTo>
                <a:lnTo>
                  <a:pt x="20274" y="72667"/>
                </a:lnTo>
                <a:lnTo>
                  <a:pt x="21901" y="72643"/>
                </a:lnTo>
                <a:lnTo>
                  <a:pt x="27665" y="72572"/>
                </a:lnTo>
                <a:lnTo>
                  <a:pt x="42205" y="72392"/>
                </a:lnTo>
                <a:lnTo>
                  <a:pt x="65520" y="72104"/>
                </a:lnTo>
                <a:lnTo>
                  <a:pt x="97612" y="7170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102"/>
          <p:cNvSpPr/>
          <p:nvPr/>
        </p:nvSpPr>
        <p:spPr>
          <a:xfrm>
            <a:off x="4179134" y="1145472"/>
            <a:ext cx="16510" cy="189865"/>
          </a:xfrm>
          <a:custGeom>
            <a:rect b="b" l="l" r="r" t="t"/>
            <a:pathLst>
              <a:path extrusionOk="0" h="189865" w="16510">
                <a:moveTo>
                  <a:pt x="13215" y="0"/>
                </a:moveTo>
                <a:lnTo>
                  <a:pt x="14468" y="3898"/>
                </a:lnTo>
                <a:lnTo>
                  <a:pt x="15416" y="10101"/>
                </a:lnTo>
                <a:lnTo>
                  <a:pt x="16058" y="18608"/>
                </a:lnTo>
                <a:lnTo>
                  <a:pt x="16394" y="29418"/>
                </a:lnTo>
                <a:lnTo>
                  <a:pt x="16298" y="42116"/>
                </a:lnTo>
                <a:lnTo>
                  <a:pt x="12654" y="89027"/>
                </a:lnTo>
                <a:lnTo>
                  <a:pt x="6384" y="141160"/>
                </a:lnTo>
                <a:lnTo>
                  <a:pt x="3206" y="165840"/>
                </a:lnTo>
                <a:lnTo>
                  <a:pt x="0" y="189595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8" name="Google Shape;1548;p102"/>
          <p:cNvGrpSpPr/>
          <p:nvPr/>
        </p:nvGrpSpPr>
        <p:grpSpPr>
          <a:xfrm>
            <a:off x="4296316" y="1162316"/>
            <a:ext cx="279198" cy="187832"/>
            <a:chOff x="4296316" y="1162316"/>
            <a:chExt cx="279198" cy="187832"/>
          </a:xfrm>
        </p:grpSpPr>
        <p:pic>
          <p:nvPicPr>
            <p:cNvPr id="1549" name="Google Shape;1549;p10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296316" y="1172416"/>
              <a:ext cx="121997" cy="177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0" name="Google Shape;1550;p10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445951" y="1162316"/>
              <a:ext cx="129563" cy="1587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1" name="Google Shape;1551;p102"/>
          <p:cNvPicPr preferRelativeResize="0"/>
          <p:nvPr/>
        </p:nvPicPr>
        <p:blipFill rotWithShape="1">
          <a:blip r:embed="rId39">
            <a:alphaModFix/>
          </a:blip>
          <a:srcRect b="0" l="0" r="0" t="0"/>
          <a:stretch/>
        </p:blipFill>
        <p:spPr>
          <a:xfrm>
            <a:off x="4620017" y="1179052"/>
            <a:ext cx="121021" cy="14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p102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4811409" y="1148329"/>
            <a:ext cx="113266" cy="18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3" name="Google Shape;1553;p102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4971707" y="1151541"/>
            <a:ext cx="140067" cy="19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4" name="Google Shape;1554;p102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5219702" y="1158581"/>
            <a:ext cx="93589" cy="17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5" name="Google Shape;1555;p102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5384064" y="1136581"/>
            <a:ext cx="123393" cy="18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6" name="Google Shape;1556;p102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5591615" y="1131276"/>
            <a:ext cx="161362" cy="211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7" name="Google Shape;1557;p102"/>
          <p:cNvGrpSpPr/>
          <p:nvPr/>
        </p:nvGrpSpPr>
        <p:grpSpPr>
          <a:xfrm>
            <a:off x="647489" y="3868339"/>
            <a:ext cx="3229610" cy="619125"/>
            <a:chOff x="647489" y="3868339"/>
            <a:chExt cx="3229610" cy="619125"/>
          </a:xfrm>
        </p:grpSpPr>
        <p:pic>
          <p:nvPicPr>
            <p:cNvPr id="1558" name="Google Shape;1558;p102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910830" y="4137232"/>
              <a:ext cx="147914" cy="1423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9" name="Google Shape;1559;p102"/>
            <p:cNvSpPr/>
            <p:nvPr/>
          </p:nvSpPr>
          <p:spPr>
            <a:xfrm>
              <a:off x="1147340" y="4076113"/>
              <a:ext cx="20955" cy="252729"/>
            </a:xfrm>
            <a:custGeom>
              <a:rect b="b" l="l" r="r" t="t"/>
              <a:pathLst>
                <a:path extrusionOk="0" h="252729" w="20955">
                  <a:moveTo>
                    <a:pt x="9316" y="47027"/>
                  </a:moveTo>
                  <a:lnTo>
                    <a:pt x="180" y="7198"/>
                  </a:lnTo>
                  <a:lnTo>
                    <a:pt x="68" y="2790"/>
                  </a:lnTo>
                  <a:lnTo>
                    <a:pt x="8" y="430"/>
                  </a:lnTo>
                  <a:lnTo>
                    <a:pt x="0" y="117"/>
                  </a:lnTo>
                  <a:lnTo>
                    <a:pt x="131" y="1066"/>
                  </a:lnTo>
                  <a:lnTo>
                    <a:pt x="227" y="2010"/>
                  </a:lnTo>
                  <a:lnTo>
                    <a:pt x="949" y="9135"/>
                  </a:lnTo>
                  <a:lnTo>
                    <a:pt x="2296" y="22440"/>
                  </a:lnTo>
                  <a:lnTo>
                    <a:pt x="5130" y="62561"/>
                  </a:lnTo>
                  <a:lnTo>
                    <a:pt x="5565" y="72535"/>
                  </a:lnTo>
                  <a:lnTo>
                    <a:pt x="6058" y="82291"/>
                  </a:lnTo>
                  <a:lnTo>
                    <a:pt x="10338" y="132667"/>
                  </a:lnTo>
                  <a:lnTo>
                    <a:pt x="12840" y="151821"/>
                  </a:lnTo>
                  <a:lnTo>
                    <a:pt x="15968" y="173236"/>
                  </a:lnTo>
                </a:path>
                <a:path extrusionOk="0" h="252729" w="20955">
                  <a:moveTo>
                    <a:pt x="20495" y="252136"/>
                  </a:moveTo>
                  <a:lnTo>
                    <a:pt x="15255" y="243768"/>
                  </a:lnTo>
                  <a:lnTo>
                    <a:pt x="12485" y="239343"/>
                  </a:lnTo>
                  <a:lnTo>
                    <a:pt x="12182" y="238860"/>
                  </a:lnTo>
                  <a:lnTo>
                    <a:pt x="11967" y="238514"/>
                  </a:lnTo>
                  <a:lnTo>
                    <a:pt x="12164" y="238819"/>
                  </a:lnTo>
                  <a:lnTo>
                    <a:pt x="13504" y="240911"/>
                  </a:lnTo>
                  <a:lnTo>
                    <a:pt x="16038" y="244867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0" name="Google Shape;1560;p102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1458902" y="4134868"/>
              <a:ext cx="101430" cy="827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1" name="Google Shape;1561;p102"/>
            <p:cNvSpPr/>
            <p:nvPr/>
          </p:nvSpPr>
          <p:spPr>
            <a:xfrm>
              <a:off x="1885699" y="4070341"/>
              <a:ext cx="8255" cy="160655"/>
            </a:xfrm>
            <a:custGeom>
              <a:rect b="b" l="l" r="r" t="t"/>
              <a:pathLst>
                <a:path extrusionOk="0" h="160654" w="8255">
                  <a:moveTo>
                    <a:pt x="0" y="18420"/>
                  </a:moveTo>
                  <a:lnTo>
                    <a:pt x="1548" y="7009"/>
                  </a:lnTo>
                  <a:lnTo>
                    <a:pt x="2363" y="1008"/>
                  </a:lnTo>
                  <a:lnTo>
                    <a:pt x="2443" y="417"/>
                  </a:lnTo>
                  <a:lnTo>
                    <a:pt x="2500" y="0"/>
                  </a:lnTo>
                  <a:lnTo>
                    <a:pt x="2534" y="349"/>
                  </a:lnTo>
                  <a:lnTo>
                    <a:pt x="2546" y="1466"/>
                  </a:lnTo>
                  <a:lnTo>
                    <a:pt x="2558" y="2583"/>
                  </a:lnTo>
                  <a:lnTo>
                    <a:pt x="2647" y="10898"/>
                  </a:lnTo>
                  <a:lnTo>
                    <a:pt x="2814" y="26412"/>
                  </a:lnTo>
                  <a:lnTo>
                    <a:pt x="2911" y="38214"/>
                  </a:lnTo>
                  <a:lnTo>
                    <a:pt x="2954" y="50350"/>
                  </a:lnTo>
                  <a:lnTo>
                    <a:pt x="2943" y="62820"/>
                  </a:lnTo>
                  <a:lnTo>
                    <a:pt x="2877" y="75624"/>
                  </a:lnTo>
                  <a:lnTo>
                    <a:pt x="3085" y="95368"/>
                  </a:lnTo>
                  <a:lnTo>
                    <a:pt x="3983" y="116078"/>
                  </a:lnTo>
                  <a:lnTo>
                    <a:pt x="5573" y="137752"/>
                  </a:lnTo>
                  <a:lnTo>
                    <a:pt x="7854" y="160392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2" name="Google Shape;1562;p102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1998875" y="4075509"/>
              <a:ext cx="138746" cy="162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3" name="Google Shape;1563;p102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2177324" y="4087025"/>
              <a:ext cx="142786" cy="143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4" name="Google Shape;1564;p102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2366806" y="4070370"/>
              <a:ext cx="121021" cy="1377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5" name="Google Shape;1565;p102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2578774" y="4049629"/>
              <a:ext cx="118260" cy="171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6" name="Google Shape;1566;p102"/>
            <p:cNvSpPr/>
            <p:nvPr/>
          </p:nvSpPr>
          <p:spPr>
            <a:xfrm>
              <a:off x="2821052" y="4108225"/>
              <a:ext cx="607695" cy="35560"/>
            </a:xfrm>
            <a:custGeom>
              <a:rect b="b" l="l" r="r" t="t"/>
              <a:pathLst>
                <a:path extrusionOk="0" h="35560" w="607695">
                  <a:moveTo>
                    <a:pt x="17997" y="32679"/>
                  </a:moveTo>
                  <a:lnTo>
                    <a:pt x="9181" y="29621"/>
                  </a:lnTo>
                  <a:lnTo>
                    <a:pt x="3861" y="26805"/>
                  </a:lnTo>
                  <a:lnTo>
                    <a:pt x="2036" y="24230"/>
                  </a:lnTo>
                  <a:lnTo>
                    <a:pt x="767" y="22440"/>
                  </a:lnTo>
                  <a:lnTo>
                    <a:pt x="99" y="21498"/>
                  </a:lnTo>
                  <a:lnTo>
                    <a:pt x="0" y="21352"/>
                  </a:lnTo>
                  <a:lnTo>
                    <a:pt x="138" y="21506"/>
                  </a:lnTo>
                  <a:lnTo>
                    <a:pt x="333" y="21737"/>
                  </a:lnTo>
                  <a:lnTo>
                    <a:pt x="3009" y="24906"/>
                  </a:lnTo>
                  <a:lnTo>
                    <a:pt x="8167" y="31014"/>
                  </a:lnTo>
                </a:path>
                <a:path extrusionOk="0" h="35560" w="607695">
                  <a:moveTo>
                    <a:pt x="246031" y="31900"/>
                  </a:moveTo>
                  <a:lnTo>
                    <a:pt x="238834" y="27354"/>
                  </a:lnTo>
                  <a:lnTo>
                    <a:pt x="239313" y="27549"/>
                  </a:lnTo>
                  <a:lnTo>
                    <a:pt x="240914" y="28339"/>
                  </a:lnTo>
                  <a:lnTo>
                    <a:pt x="245949" y="30821"/>
                  </a:lnTo>
                  <a:lnTo>
                    <a:pt x="254417" y="34995"/>
                  </a:lnTo>
                </a:path>
                <a:path extrusionOk="0" h="35560" w="607695">
                  <a:moveTo>
                    <a:pt x="485848" y="3208"/>
                  </a:moveTo>
                  <a:lnTo>
                    <a:pt x="474013" y="0"/>
                  </a:lnTo>
                  <a:lnTo>
                    <a:pt x="470631" y="1903"/>
                  </a:lnTo>
                  <a:lnTo>
                    <a:pt x="475701" y="8917"/>
                  </a:lnTo>
                </a:path>
                <a:path extrusionOk="0" h="35560" w="607695">
                  <a:moveTo>
                    <a:pt x="607230" y="1147"/>
                  </a:moveTo>
                  <a:lnTo>
                    <a:pt x="599680" y="879"/>
                  </a:lnTo>
                  <a:lnTo>
                    <a:pt x="595733" y="3283"/>
                  </a:lnTo>
                  <a:lnTo>
                    <a:pt x="595390" y="8361"/>
                  </a:lnTo>
                </a:path>
              </a:pathLst>
            </a:custGeom>
            <a:noFill/>
            <a:ln cap="flat" cmpd="sng" w="234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7" name="Google Shape;1567;p102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3609127" y="4053765"/>
              <a:ext cx="218082" cy="156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8" name="Google Shape;1568;p102"/>
            <p:cNvSpPr/>
            <p:nvPr/>
          </p:nvSpPr>
          <p:spPr>
            <a:xfrm>
              <a:off x="647489" y="3868339"/>
              <a:ext cx="3229610" cy="619125"/>
            </a:xfrm>
            <a:custGeom>
              <a:rect b="b" l="l" r="r" t="t"/>
              <a:pathLst>
                <a:path extrusionOk="0" h="619125" w="3229610">
                  <a:moveTo>
                    <a:pt x="427343" y="94456"/>
                  </a:moveTo>
                  <a:lnTo>
                    <a:pt x="391721" y="72093"/>
                  </a:lnTo>
                  <a:lnTo>
                    <a:pt x="338822" y="63840"/>
                  </a:lnTo>
                  <a:lnTo>
                    <a:pt x="295869" y="61713"/>
                  </a:lnTo>
                  <a:lnTo>
                    <a:pt x="246682" y="61008"/>
                  </a:lnTo>
                  <a:lnTo>
                    <a:pt x="221770" y="61147"/>
                  </a:lnTo>
                  <a:lnTo>
                    <a:pt x="172062" y="62546"/>
                  </a:lnTo>
                  <a:lnTo>
                    <a:pt x="126760" y="66228"/>
                  </a:lnTo>
                  <a:lnTo>
                    <a:pt x="87099" y="72078"/>
                  </a:lnTo>
                  <a:lnTo>
                    <a:pt x="43802" y="81973"/>
                  </a:lnTo>
                  <a:lnTo>
                    <a:pt x="6930" y="101143"/>
                  </a:lnTo>
                  <a:lnTo>
                    <a:pt x="0" y="132349"/>
                  </a:lnTo>
                  <a:lnTo>
                    <a:pt x="274" y="139909"/>
                  </a:lnTo>
                  <a:lnTo>
                    <a:pt x="7299" y="188166"/>
                  </a:lnTo>
                  <a:lnTo>
                    <a:pt x="9538" y="200452"/>
                  </a:lnTo>
                  <a:lnTo>
                    <a:pt x="17046" y="243846"/>
                  </a:lnTo>
                  <a:lnTo>
                    <a:pt x="23347" y="295910"/>
                  </a:lnTo>
                  <a:lnTo>
                    <a:pt x="26974" y="349819"/>
                  </a:lnTo>
                  <a:lnTo>
                    <a:pt x="27560" y="383289"/>
                  </a:lnTo>
                  <a:lnTo>
                    <a:pt x="27399" y="399498"/>
                  </a:lnTo>
                  <a:lnTo>
                    <a:pt x="25308" y="445957"/>
                  </a:lnTo>
                  <a:lnTo>
                    <a:pt x="22383" y="485943"/>
                  </a:lnTo>
                  <a:lnTo>
                    <a:pt x="21457" y="497399"/>
                  </a:lnTo>
                  <a:lnTo>
                    <a:pt x="20739" y="507609"/>
                  </a:lnTo>
                  <a:lnTo>
                    <a:pt x="20229" y="516575"/>
                  </a:lnTo>
                  <a:lnTo>
                    <a:pt x="19928" y="524296"/>
                  </a:lnTo>
                  <a:lnTo>
                    <a:pt x="19665" y="533760"/>
                  </a:lnTo>
                  <a:lnTo>
                    <a:pt x="20295" y="541670"/>
                  </a:lnTo>
                  <a:lnTo>
                    <a:pt x="21817" y="548027"/>
                  </a:lnTo>
                  <a:lnTo>
                    <a:pt x="23340" y="554383"/>
                  </a:lnTo>
                  <a:lnTo>
                    <a:pt x="26102" y="560105"/>
                  </a:lnTo>
                  <a:lnTo>
                    <a:pt x="30106" y="565191"/>
                  </a:lnTo>
                  <a:lnTo>
                    <a:pt x="34109" y="570277"/>
                  </a:lnTo>
                  <a:lnTo>
                    <a:pt x="38759" y="574848"/>
                  </a:lnTo>
                  <a:lnTo>
                    <a:pt x="44057" y="578906"/>
                  </a:lnTo>
                  <a:lnTo>
                    <a:pt x="49355" y="582964"/>
                  </a:lnTo>
                  <a:lnTo>
                    <a:pt x="86353" y="598985"/>
                  </a:lnTo>
                  <a:lnTo>
                    <a:pt x="127015" y="608742"/>
                  </a:lnTo>
                  <a:lnTo>
                    <a:pt x="168508" y="614333"/>
                  </a:lnTo>
                  <a:lnTo>
                    <a:pt x="222512" y="617741"/>
                  </a:lnTo>
                  <a:lnTo>
                    <a:pt x="266839" y="618850"/>
                  </a:lnTo>
                  <a:lnTo>
                    <a:pt x="317702" y="619080"/>
                  </a:lnTo>
                  <a:lnTo>
                    <a:pt x="344482" y="618926"/>
                  </a:lnTo>
                  <a:lnTo>
                    <a:pt x="400219" y="618108"/>
                  </a:lnTo>
                  <a:lnTo>
                    <a:pt x="459845" y="616349"/>
                  </a:lnTo>
                  <a:lnTo>
                    <a:pt x="524344" y="613387"/>
                  </a:lnTo>
                  <a:lnTo>
                    <a:pt x="593109" y="609295"/>
                  </a:lnTo>
                  <a:lnTo>
                    <a:pt x="665532" y="604146"/>
                  </a:lnTo>
                  <a:lnTo>
                    <a:pt x="702629" y="601320"/>
                  </a:lnTo>
                  <a:lnTo>
                    <a:pt x="739669" y="598522"/>
                  </a:lnTo>
                  <a:lnTo>
                    <a:pt x="813575" y="593012"/>
                  </a:lnTo>
                  <a:lnTo>
                    <a:pt x="888218" y="587693"/>
                  </a:lnTo>
                  <a:lnTo>
                    <a:pt x="964564" y="582648"/>
                  </a:lnTo>
                  <a:lnTo>
                    <a:pt x="1003330" y="580180"/>
                  </a:lnTo>
                  <a:lnTo>
                    <a:pt x="1042428" y="577687"/>
                  </a:lnTo>
                  <a:lnTo>
                    <a:pt x="1081860" y="575169"/>
                  </a:lnTo>
                  <a:lnTo>
                    <a:pt x="1121624" y="572624"/>
                  </a:lnTo>
                  <a:lnTo>
                    <a:pt x="1161297" y="570105"/>
                  </a:lnTo>
                  <a:lnTo>
                    <a:pt x="1200454" y="567666"/>
                  </a:lnTo>
                  <a:lnTo>
                    <a:pt x="1239095" y="565307"/>
                  </a:lnTo>
                  <a:lnTo>
                    <a:pt x="1277220" y="563026"/>
                  </a:lnTo>
                  <a:lnTo>
                    <a:pt x="1353085" y="558571"/>
                  </a:lnTo>
                  <a:lnTo>
                    <a:pt x="1429215" y="554169"/>
                  </a:lnTo>
                  <a:lnTo>
                    <a:pt x="1467479" y="551998"/>
                  </a:lnTo>
                  <a:lnTo>
                    <a:pt x="1506008" y="549862"/>
                  </a:lnTo>
                  <a:lnTo>
                    <a:pt x="1544803" y="547759"/>
                  </a:lnTo>
                  <a:lnTo>
                    <a:pt x="1583864" y="545691"/>
                  </a:lnTo>
                  <a:lnTo>
                    <a:pt x="1618412" y="543855"/>
                  </a:lnTo>
                  <a:lnTo>
                    <a:pt x="1659346" y="541631"/>
                  </a:lnTo>
                  <a:lnTo>
                    <a:pt x="1706666" y="539018"/>
                  </a:lnTo>
                  <a:lnTo>
                    <a:pt x="1760371" y="536016"/>
                  </a:lnTo>
                  <a:lnTo>
                    <a:pt x="1820463" y="532624"/>
                  </a:lnTo>
                  <a:lnTo>
                    <a:pt x="1880695" y="529186"/>
                  </a:lnTo>
                  <a:lnTo>
                    <a:pt x="1934819" y="526039"/>
                  </a:lnTo>
                  <a:lnTo>
                    <a:pt x="1982836" y="523186"/>
                  </a:lnTo>
                  <a:lnTo>
                    <a:pt x="2024746" y="520626"/>
                  </a:lnTo>
                  <a:lnTo>
                    <a:pt x="2101260" y="515658"/>
                  </a:lnTo>
                  <a:lnTo>
                    <a:pt x="2141519" y="512854"/>
                  </a:lnTo>
                  <a:lnTo>
                    <a:pt x="2181326" y="509950"/>
                  </a:lnTo>
                  <a:lnTo>
                    <a:pt x="2220681" y="506943"/>
                  </a:lnTo>
                  <a:lnTo>
                    <a:pt x="2259960" y="503782"/>
                  </a:lnTo>
                  <a:lnTo>
                    <a:pt x="2299539" y="500415"/>
                  </a:lnTo>
                  <a:lnTo>
                    <a:pt x="2339418" y="496841"/>
                  </a:lnTo>
                  <a:lnTo>
                    <a:pt x="2379597" y="493061"/>
                  </a:lnTo>
                  <a:lnTo>
                    <a:pt x="2419985" y="489137"/>
                  </a:lnTo>
                  <a:lnTo>
                    <a:pt x="2460489" y="485132"/>
                  </a:lnTo>
                  <a:lnTo>
                    <a:pt x="2501108" y="481047"/>
                  </a:lnTo>
                  <a:lnTo>
                    <a:pt x="2541845" y="476881"/>
                  </a:lnTo>
                  <a:lnTo>
                    <a:pt x="2582037" y="472772"/>
                  </a:lnTo>
                  <a:lnTo>
                    <a:pt x="2621024" y="468857"/>
                  </a:lnTo>
                  <a:lnTo>
                    <a:pt x="2695385" y="461607"/>
                  </a:lnTo>
                  <a:lnTo>
                    <a:pt x="2765195" y="455372"/>
                  </a:lnTo>
                  <a:lnTo>
                    <a:pt x="2830724" y="450394"/>
                  </a:lnTo>
                  <a:lnTo>
                    <a:pt x="2901659" y="446145"/>
                  </a:lnTo>
                  <a:lnTo>
                    <a:pt x="2942784" y="444098"/>
                  </a:lnTo>
                  <a:lnTo>
                    <a:pt x="2987682" y="442103"/>
                  </a:lnTo>
                  <a:lnTo>
                    <a:pt x="3030532" y="440198"/>
                  </a:lnTo>
                  <a:lnTo>
                    <a:pt x="3092628" y="436773"/>
                  </a:lnTo>
                  <a:lnTo>
                    <a:pt x="3140111" y="432124"/>
                  </a:lnTo>
                  <a:lnTo>
                    <a:pt x="3181707" y="425051"/>
                  </a:lnTo>
                  <a:lnTo>
                    <a:pt x="3205267" y="413966"/>
                  </a:lnTo>
                  <a:lnTo>
                    <a:pt x="3206649" y="410346"/>
                  </a:lnTo>
                  <a:lnTo>
                    <a:pt x="3209005" y="405954"/>
                  </a:lnTo>
                  <a:lnTo>
                    <a:pt x="3212334" y="400789"/>
                  </a:lnTo>
                  <a:lnTo>
                    <a:pt x="3215663" y="395624"/>
                  </a:lnTo>
                  <a:lnTo>
                    <a:pt x="3218446" y="390971"/>
                  </a:lnTo>
                  <a:lnTo>
                    <a:pt x="3220683" y="386831"/>
                  </a:lnTo>
                  <a:lnTo>
                    <a:pt x="3222921" y="382691"/>
                  </a:lnTo>
                  <a:lnTo>
                    <a:pt x="3224759" y="377795"/>
                  </a:lnTo>
                  <a:lnTo>
                    <a:pt x="3226196" y="372145"/>
                  </a:lnTo>
                  <a:lnTo>
                    <a:pt x="3227634" y="366495"/>
                  </a:lnTo>
                  <a:lnTo>
                    <a:pt x="3228509" y="359679"/>
                  </a:lnTo>
                  <a:lnTo>
                    <a:pt x="3228820" y="351697"/>
                  </a:lnTo>
                  <a:lnTo>
                    <a:pt x="3228983" y="345574"/>
                  </a:lnTo>
                  <a:lnTo>
                    <a:pt x="3229009" y="339178"/>
                  </a:lnTo>
                  <a:lnTo>
                    <a:pt x="3228895" y="332509"/>
                  </a:lnTo>
                  <a:lnTo>
                    <a:pt x="3224669" y="294507"/>
                  </a:lnTo>
                  <a:lnTo>
                    <a:pt x="3214012" y="247275"/>
                  </a:lnTo>
                  <a:lnTo>
                    <a:pt x="3210939" y="234264"/>
                  </a:lnTo>
                  <a:lnTo>
                    <a:pt x="3207394" y="219077"/>
                  </a:lnTo>
                  <a:lnTo>
                    <a:pt x="3203377" y="201713"/>
                  </a:lnTo>
                  <a:lnTo>
                    <a:pt x="3199382" y="184543"/>
                  </a:lnTo>
                  <a:lnTo>
                    <a:pt x="3188060" y="139477"/>
                  </a:lnTo>
                  <a:lnTo>
                    <a:pt x="3173624" y="89858"/>
                  </a:lnTo>
                  <a:lnTo>
                    <a:pt x="3169969" y="77432"/>
                  </a:lnTo>
                  <a:lnTo>
                    <a:pt x="3166701" y="66233"/>
                  </a:lnTo>
                  <a:lnTo>
                    <a:pt x="3163820" y="56262"/>
                  </a:lnTo>
                  <a:lnTo>
                    <a:pt x="3160234" y="43785"/>
                  </a:lnTo>
                  <a:lnTo>
                    <a:pt x="3157594" y="35904"/>
                  </a:lnTo>
                  <a:lnTo>
                    <a:pt x="3155898" y="32620"/>
                  </a:lnTo>
                  <a:lnTo>
                    <a:pt x="3154203" y="29337"/>
                  </a:lnTo>
                  <a:lnTo>
                    <a:pt x="3151889" y="26454"/>
                  </a:lnTo>
                  <a:lnTo>
                    <a:pt x="3111137" y="12520"/>
                  </a:lnTo>
                  <a:lnTo>
                    <a:pt x="3071899" y="8307"/>
                  </a:lnTo>
                  <a:lnTo>
                    <a:pt x="3032028" y="5829"/>
                  </a:lnTo>
                  <a:lnTo>
                    <a:pt x="2983223" y="3819"/>
                  </a:lnTo>
                  <a:lnTo>
                    <a:pt x="2944810" y="2507"/>
                  </a:lnTo>
                  <a:lnTo>
                    <a:pt x="2901167" y="1383"/>
                  </a:lnTo>
                  <a:lnTo>
                    <a:pt x="2851837" y="630"/>
                  </a:lnTo>
                  <a:lnTo>
                    <a:pt x="2788166" y="257"/>
                  </a:lnTo>
                  <a:lnTo>
                    <a:pt x="2739882" y="130"/>
                  </a:lnTo>
                  <a:lnTo>
                    <a:pt x="2680632" y="45"/>
                  </a:lnTo>
                  <a:lnTo>
                    <a:pt x="2610417" y="0"/>
                  </a:lnTo>
                  <a:lnTo>
                    <a:pt x="2548943" y="7"/>
                  </a:lnTo>
                  <a:lnTo>
                    <a:pt x="2490685" y="71"/>
                  </a:lnTo>
                  <a:lnTo>
                    <a:pt x="2435642" y="192"/>
                  </a:lnTo>
                  <a:lnTo>
                    <a:pt x="2383816" y="370"/>
                  </a:lnTo>
                  <a:lnTo>
                    <a:pt x="2335206" y="605"/>
                  </a:lnTo>
                  <a:lnTo>
                    <a:pt x="2289811" y="896"/>
                  </a:lnTo>
                  <a:lnTo>
                    <a:pt x="2250896" y="1152"/>
                  </a:lnTo>
                  <a:lnTo>
                    <a:pt x="2209212" y="1371"/>
                  </a:lnTo>
                  <a:lnTo>
                    <a:pt x="2164759" y="1553"/>
                  </a:lnTo>
                  <a:lnTo>
                    <a:pt x="2117538" y="1699"/>
                  </a:lnTo>
                  <a:lnTo>
                    <a:pt x="2067548" y="1807"/>
                  </a:lnTo>
                  <a:lnTo>
                    <a:pt x="2014790" y="1879"/>
                  </a:lnTo>
                  <a:lnTo>
                    <a:pt x="1959263" y="1914"/>
                  </a:lnTo>
                  <a:lnTo>
                    <a:pt x="1884832" y="1953"/>
                  </a:lnTo>
                  <a:lnTo>
                    <a:pt x="1820890" y="2021"/>
                  </a:lnTo>
                  <a:lnTo>
                    <a:pt x="1767437" y="2120"/>
                  </a:lnTo>
                  <a:lnTo>
                    <a:pt x="1724472" y="2249"/>
                  </a:lnTo>
                  <a:lnTo>
                    <a:pt x="1658055" y="2703"/>
                  </a:lnTo>
                  <a:lnTo>
                    <a:pt x="1590758" y="3751"/>
                  </a:lnTo>
                  <a:lnTo>
                    <a:pt x="1523913" y="5370"/>
                  </a:lnTo>
                  <a:lnTo>
                    <a:pt x="1455558" y="7329"/>
                  </a:lnTo>
                  <a:lnTo>
                    <a:pt x="1385364" y="9585"/>
                  </a:lnTo>
                  <a:lnTo>
                    <a:pt x="1313324" y="12115"/>
                  </a:lnTo>
                  <a:lnTo>
                    <a:pt x="1235508" y="15058"/>
                  </a:lnTo>
                  <a:lnTo>
                    <a:pt x="1186084" y="16987"/>
                  </a:lnTo>
                  <a:lnTo>
                    <a:pt x="1128339" y="19269"/>
                  </a:lnTo>
                  <a:lnTo>
                    <a:pt x="1062274" y="21904"/>
                  </a:lnTo>
                  <a:lnTo>
                    <a:pt x="996618" y="24513"/>
                  </a:lnTo>
                  <a:lnTo>
                    <a:pt x="940102" y="26715"/>
                  </a:lnTo>
                  <a:lnTo>
                    <a:pt x="892725" y="28511"/>
                  </a:lnTo>
                  <a:lnTo>
                    <a:pt x="854488" y="29902"/>
                  </a:lnTo>
                  <a:lnTo>
                    <a:pt x="821312" y="31087"/>
                  </a:lnTo>
                  <a:lnTo>
                    <a:pt x="789119" y="32267"/>
                  </a:lnTo>
                  <a:lnTo>
                    <a:pt x="727680" y="34610"/>
                  </a:lnTo>
                  <a:lnTo>
                    <a:pt x="668527" y="37333"/>
                  </a:lnTo>
                  <a:lnTo>
                    <a:pt x="610019" y="40839"/>
                  </a:lnTo>
                  <a:lnTo>
                    <a:pt x="551975" y="45017"/>
                  </a:lnTo>
                  <a:lnTo>
                    <a:pt x="494215" y="49753"/>
                  </a:lnTo>
                  <a:lnTo>
                    <a:pt x="438636" y="54686"/>
                  </a:lnTo>
                  <a:lnTo>
                    <a:pt x="387136" y="59458"/>
                  </a:lnTo>
                  <a:lnTo>
                    <a:pt x="362888" y="61711"/>
                  </a:lnTo>
                  <a:lnTo>
                    <a:pt x="317287" y="65665"/>
                  </a:lnTo>
                  <a:lnTo>
                    <a:pt x="265067" y="69663"/>
                  </a:lnTo>
                  <a:lnTo>
                    <a:pt x="209558" y="73286"/>
                  </a:lnTo>
                  <a:lnTo>
                    <a:pt x="184917" y="74610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Google Shape;1573;p103"/>
          <p:cNvGrpSpPr/>
          <p:nvPr/>
        </p:nvGrpSpPr>
        <p:grpSpPr>
          <a:xfrm>
            <a:off x="418013" y="232294"/>
            <a:ext cx="3233684" cy="1851709"/>
            <a:chOff x="418013" y="232294"/>
            <a:chExt cx="3233684" cy="1851709"/>
          </a:xfrm>
        </p:grpSpPr>
        <p:pic>
          <p:nvPicPr>
            <p:cNvPr id="1574" name="Google Shape;1574;p10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8013" y="232294"/>
              <a:ext cx="209323" cy="1658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5" name="Google Shape;1575;p10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8995" y="294300"/>
              <a:ext cx="69386" cy="95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6" name="Google Shape;1576;p103"/>
            <p:cNvSpPr/>
            <p:nvPr/>
          </p:nvSpPr>
          <p:spPr>
            <a:xfrm>
              <a:off x="779821" y="312921"/>
              <a:ext cx="727075" cy="436245"/>
            </a:xfrm>
            <a:custGeom>
              <a:rect b="b" l="l" r="r" t="t"/>
              <a:pathLst>
                <a:path extrusionOk="0" h="436245" w="727075">
                  <a:moveTo>
                    <a:pt x="115046" y="8743"/>
                  </a:moveTo>
                  <a:lnTo>
                    <a:pt x="114634" y="2844"/>
                  </a:lnTo>
                  <a:lnTo>
                    <a:pt x="115283" y="0"/>
                  </a:lnTo>
                  <a:lnTo>
                    <a:pt x="116992" y="210"/>
                  </a:lnTo>
                </a:path>
                <a:path extrusionOk="0" h="436245" w="727075">
                  <a:moveTo>
                    <a:pt x="122711" y="64625"/>
                  </a:moveTo>
                  <a:lnTo>
                    <a:pt x="123153" y="62909"/>
                  </a:lnTo>
                  <a:lnTo>
                    <a:pt x="123426" y="61847"/>
                  </a:lnTo>
                  <a:lnTo>
                    <a:pt x="123532" y="61437"/>
                  </a:lnTo>
                  <a:lnTo>
                    <a:pt x="123606" y="61151"/>
                  </a:lnTo>
                  <a:lnTo>
                    <a:pt x="122654" y="62105"/>
                  </a:lnTo>
                  <a:lnTo>
                    <a:pt x="120677" y="64300"/>
                  </a:lnTo>
                  <a:lnTo>
                    <a:pt x="117703" y="67602"/>
                  </a:lnTo>
                  <a:lnTo>
                    <a:pt x="113035" y="72784"/>
                  </a:lnTo>
                  <a:lnTo>
                    <a:pt x="106672" y="79848"/>
                  </a:lnTo>
                  <a:lnTo>
                    <a:pt x="98615" y="88792"/>
                  </a:lnTo>
                </a:path>
                <a:path extrusionOk="0" h="436245" w="727075">
                  <a:moveTo>
                    <a:pt x="0" y="171157"/>
                  </a:moveTo>
                  <a:lnTo>
                    <a:pt x="0" y="162768"/>
                  </a:lnTo>
                  <a:lnTo>
                    <a:pt x="0" y="158415"/>
                  </a:lnTo>
                  <a:lnTo>
                    <a:pt x="0" y="158098"/>
                  </a:lnTo>
                  <a:lnTo>
                    <a:pt x="4" y="157964"/>
                  </a:lnTo>
                  <a:lnTo>
                    <a:pt x="27" y="158265"/>
                  </a:lnTo>
                  <a:lnTo>
                    <a:pt x="46" y="158599"/>
                  </a:lnTo>
                  <a:lnTo>
                    <a:pt x="231" y="161941"/>
                  </a:lnTo>
                  <a:lnTo>
                    <a:pt x="583" y="168291"/>
                  </a:lnTo>
                  <a:lnTo>
                    <a:pt x="7675" y="208429"/>
                  </a:lnTo>
                  <a:lnTo>
                    <a:pt x="21118" y="245256"/>
                  </a:lnTo>
                  <a:lnTo>
                    <a:pt x="45966" y="285824"/>
                  </a:lnTo>
                  <a:lnTo>
                    <a:pt x="73125" y="312812"/>
                  </a:lnTo>
                  <a:lnTo>
                    <a:pt x="108392" y="335317"/>
                  </a:lnTo>
                  <a:lnTo>
                    <a:pt x="157118" y="353441"/>
                  </a:lnTo>
                  <a:lnTo>
                    <a:pt x="200061" y="363181"/>
                  </a:lnTo>
                  <a:lnTo>
                    <a:pt x="252171" y="370630"/>
                  </a:lnTo>
                  <a:lnTo>
                    <a:pt x="312596" y="375827"/>
                  </a:lnTo>
                  <a:lnTo>
                    <a:pt x="375447" y="379424"/>
                  </a:lnTo>
                  <a:lnTo>
                    <a:pt x="439232" y="381700"/>
                  </a:lnTo>
                  <a:lnTo>
                    <a:pt x="500876" y="383659"/>
                  </a:lnTo>
                  <a:lnTo>
                    <a:pt x="530703" y="384582"/>
                  </a:lnTo>
                  <a:lnTo>
                    <a:pt x="559229" y="385550"/>
                  </a:lnTo>
                  <a:lnTo>
                    <a:pt x="610459" y="387869"/>
                  </a:lnTo>
                  <a:lnTo>
                    <a:pt x="653465" y="390701"/>
                  </a:lnTo>
                  <a:lnTo>
                    <a:pt x="697201" y="395968"/>
                  </a:lnTo>
                  <a:lnTo>
                    <a:pt x="726914" y="406822"/>
                  </a:lnTo>
                  <a:lnTo>
                    <a:pt x="725861" y="407429"/>
                  </a:lnTo>
                  <a:lnTo>
                    <a:pt x="724808" y="408036"/>
                  </a:lnTo>
                  <a:lnTo>
                    <a:pt x="712575" y="402691"/>
                  </a:lnTo>
                  <a:lnTo>
                    <a:pt x="708684" y="399760"/>
                  </a:lnTo>
                  <a:lnTo>
                    <a:pt x="706157" y="397451"/>
                  </a:lnTo>
                  <a:lnTo>
                    <a:pt x="704994" y="395765"/>
                  </a:lnTo>
                  <a:lnTo>
                    <a:pt x="703831" y="394080"/>
                  </a:lnTo>
                  <a:lnTo>
                    <a:pt x="702411" y="390293"/>
                  </a:lnTo>
                  <a:lnTo>
                    <a:pt x="700733" y="384405"/>
                  </a:lnTo>
                  <a:lnTo>
                    <a:pt x="699055" y="378516"/>
                  </a:lnTo>
                  <a:lnTo>
                    <a:pt x="692705" y="363296"/>
                  </a:lnTo>
                  <a:lnTo>
                    <a:pt x="691321" y="361243"/>
                  </a:lnTo>
                  <a:lnTo>
                    <a:pt x="690070" y="359720"/>
                  </a:lnTo>
                  <a:lnTo>
                    <a:pt x="688954" y="358727"/>
                  </a:lnTo>
                  <a:lnTo>
                    <a:pt x="687837" y="357733"/>
                  </a:lnTo>
                  <a:lnTo>
                    <a:pt x="687228" y="357191"/>
                  </a:lnTo>
                  <a:lnTo>
                    <a:pt x="687025" y="357010"/>
                  </a:lnTo>
                  <a:lnTo>
                    <a:pt x="687206" y="357100"/>
                  </a:lnTo>
                  <a:lnTo>
                    <a:pt x="687669" y="357370"/>
                  </a:lnTo>
                  <a:lnTo>
                    <a:pt x="688132" y="357640"/>
                  </a:lnTo>
                  <a:lnTo>
                    <a:pt x="690912" y="359262"/>
                  </a:lnTo>
                  <a:lnTo>
                    <a:pt x="696009" y="362236"/>
                  </a:lnTo>
                  <a:lnTo>
                    <a:pt x="701106" y="365210"/>
                  </a:lnTo>
                  <a:lnTo>
                    <a:pt x="706313" y="369417"/>
                  </a:lnTo>
                  <a:lnTo>
                    <a:pt x="711629" y="374858"/>
                  </a:lnTo>
                  <a:lnTo>
                    <a:pt x="716945" y="380299"/>
                  </a:lnTo>
                  <a:lnTo>
                    <a:pt x="720886" y="386462"/>
                  </a:lnTo>
                  <a:lnTo>
                    <a:pt x="723454" y="393347"/>
                  </a:lnTo>
                  <a:lnTo>
                    <a:pt x="724178" y="401528"/>
                  </a:lnTo>
                  <a:lnTo>
                    <a:pt x="720844" y="411310"/>
                  </a:lnTo>
                  <a:lnTo>
                    <a:pt x="713452" y="422694"/>
                  </a:lnTo>
                  <a:lnTo>
                    <a:pt x="702002" y="435681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7" name="Google Shape;1577;p1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58933" y="733241"/>
              <a:ext cx="89605" cy="110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8" name="Google Shape;1578;p10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977448" y="741273"/>
              <a:ext cx="82805" cy="1291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9" name="Google Shape;1579;p10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195719" y="582620"/>
              <a:ext cx="203688" cy="2434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0" name="Google Shape;1580;p103"/>
            <p:cNvSpPr/>
            <p:nvPr/>
          </p:nvSpPr>
          <p:spPr>
            <a:xfrm>
              <a:off x="3513267" y="711744"/>
              <a:ext cx="138430" cy="115570"/>
            </a:xfrm>
            <a:custGeom>
              <a:rect b="b" l="l" r="r" t="t"/>
              <a:pathLst>
                <a:path extrusionOk="0" h="115569" w="138429">
                  <a:moveTo>
                    <a:pt x="8272" y="76983"/>
                  </a:moveTo>
                  <a:lnTo>
                    <a:pt x="4051" y="74320"/>
                  </a:lnTo>
                  <a:lnTo>
                    <a:pt x="1498" y="72710"/>
                  </a:lnTo>
                  <a:lnTo>
                    <a:pt x="615" y="72153"/>
                  </a:lnTo>
                  <a:lnTo>
                    <a:pt x="0" y="71764"/>
                  </a:lnTo>
                  <a:lnTo>
                    <a:pt x="96" y="71545"/>
                  </a:lnTo>
                  <a:lnTo>
                    <a:pt x="906" y="71493"/>
                  </a:lnTo>
                  <a:lnTo>
                    <a:pt x="1716" y="71442"/>
                  </a:lnTo>
                  <a:lnTo>
                    <a:pt x="3596" y="71324"/>
                  </a:lnTo>
                  <a:lnTo>
                    <a:pt x="6546" y="71138"/>
                  </a:lnTo>
                  <a:lnTo>
                    <a:pt x="11157" y="70582"/>
                  </a:lnTo>
                  <a:lnTo>
                    <a:pt x="18655" y="69314"/>
                  </a:lnTo>
                  <a:lnTo>
                    <a:pt x="29038" y="67335"/>
                  </a:lnTo>
                  <a:lnTo>
                    <a:pt x="42306" y="64644"/>
                  </a:lnTo>
                </a:path>
                <a:path extrusionOk="0" h="115569" w="138429">
                  <a:moveTo>
                    <a:pt x="135806" y="33118"/>
                  </a:moveTo>
                  <a:lnTo>
                    <a:pt x="138374" y="98"/>
                  </a:lnTo>
                  <a:lnTo>
                    <a:pt x="138379" y="563"/>
                  </a:lnTo>
                  <a:lnTo>
                    <a:pt x="138379" y="1006"/>
                  </a:lnTo>
                  <a:lnTo>
                    <a:pt x="138381" y="5440"/>
                  </a:lnTo>
                  <a:lnTo>
                    <a:pt x="137172" y="54218"/>
                  </a:lnTo>
                  <a:lnTo>
                    <a:pt x="134291" y="91065"/>
                  </a:lnTo>
                  <a:lnTo>
                    <a:pt x="132074" y="115166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1" name="Google Shape;1581;p1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64855" y="725232"/>
              <a:ext cx="101126" cy="1048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2" name="Google Shape;1582;p103"/>
            <p:cNvSpPr/>
            <p:nvPr/>
          </p:nvSpPr>
          <p:spPr>
            <a:xfrm>
              <a:off x="2185635" y="796887"/>
              <a:ext cx="469900" cy="72390"/>
            </a:xfrm>
            <a:custGeom>
              <a:rect b="b" l="l" r="r" t="t"/>
              <a:pathLst>
                <a:path extrusionOk="0" h="72390" w="469900">
                  <a:moveTo>
                    <a:pt x="379067" y="71723"/>
                  </a:moveTo>
                  <a:lnTo>
                    <a:pt x="376367" y="68827"/>
                  </a:lnTo>
                  <a:lnTo>
                    <a:pt x="380465" y="67347"/>
                  </a:lnTo>
                  <a:lnTo>
                    <a:pt x="391359" y="67285"/>
                  </a:lnTo>
                  <a:lnTo>
                    <a:pt x="405156" y="67538"/>
                  </a:lnTo>
                  <a:lnTo>
                    <a:pt x="422833" y="68432"/>
                  </a:lnTo>
                  <a:lnTo>
                    <a:pt x="444388" y="69968"/>
                  </a:lnTo>
                  <a:lnTo>
                    <a:pt x="469823" y="72144"/>
                  </a:lnTo>
                </a:path>
                <a:path extrusionOk="0" h="72390" w="469900">
                  <a:moveTo>
                    <a:pt x="3438" y="600"/>
                  </a:moveTo>
                  <a:lnTo>
                    <a:pt x="1312" y="229"/>
                  </a:lnTo>
                  <a:lnTo>
                    <a:pt x="193" y="34"/>
                  </a:lnTo>
                  <a:lnTo>
                    <a:pt x="0" y="0"/>
                  </a:lnTo>
                  <a:lnTo>
                    <a:pt x="468" y="0"/>
                  </a:lnTo>
                  <a:lnTo>
                    <a:pt x="1487" y="12"/>
                  </a:lnTo>
                  <a:lnTo>
                    <a:pt x="4970" y="54"/>
                  </a:lnTo>
                  <a:lnTo>
                    <a:pt x="13254" y="155"/>
                  </a:lnTo>
                  <a:lnTo>
                    <a:pt x="26338" y="315"/>
                  </a:lnTo>
                  <a:lnTo>
                    <a:pt x="44223" y="532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3" name="Google Shape;1583;p10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69701" y="644595"/>
              <a:ext cx="161598" cy="210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4" name="Google Shape;1584;p103"/>
            <p:cNvSpPr/>
            <p:nvPr/>
          </p:nvSpPr>
          <p:spPr>
            <a:xfrm>
              <a:off x="2463669" y="646352"/>
              <a:ext cx="6350" cy="93980"/>
            </a:xfrm>
            <a:custGeom>
              <a:rect b="b" l="l" r="r" t="t"/>
              <a:pathLst>
                <a:path extrusionOk="0" h="93979" w="6350">
                  <a:moveTo>
                    <a:pt x="0" y="56369"/>
                  </a:moveTo>
                  <a:lnTo>
                    <a:pt x="856" y="54785"/>
                  </a:lnTo>
                  <a:lnTo>
                    <a:pt x="1312" y="47969"/>
                  </a:lnTo>
                  <a:lnTo>
                    <a:pt x="1368" y="35919"/>
                  </a:lnTo>
                  <a:lnTo>
                    <a:pt x="1400" y="29060"/>
                  </a:lnTo>
                  <a:lnTo>
                    <a:pt x="1774" y="22151"/>
                  </a:lnTo>
                  <a:lnTo>
                    <a:pt x="2491" y="15191"/>
                  </a:lnTo>
                  <a:lnTo>
                    <a:pt x="3208" y="8230"/>
                  </a:lnTo>
                  <a:lnTo>
                    <a:pt x="3773" y="3864"/>
                  </a:lnTo>
                  <a:lnTo>
                    <a:pt x="4186" y="2091"/>
                  </a:lnTo>
                  <a:lnTo>
                    <a:pt x="4599" y="319"/>
                  </a:lnTo>
                  <a:lnTo>
                    <a:pt x="4853" y="0"/>
                  </a:lnTo>
                  <a:lnTo>
                    <a:pt x="4950" y="1133"/>
                  </a:lnTo>
                  <a:lnTo>
                    <a:pt x="5046" y="2267"/>
                  </a:lnTo>
                  <a:lnTo>
                    <a:pt x="5287" y="5100"/>
                  </a:lnTo>
                  <a:lnTo>
                    <a:pt x="5672" y="9634"/>
                  </a:lnTo>
                  <a:lnTo>
                    <a:pt x="6058" y="14169"/>
                  </a:lnTo>
                  <a:lnTo>
                    <a:pt x="6055" y="21102"/>
                  </a:lnTo>
                  <a:lnTo>
                    <a:pt x="5663" y="30434"/>
                  </a:lnTo>
                  <a:lnTo>
                    <a:pt x="5205" y="42014"/>
                  </a:lnTo>
                  <a:lnTo>
                    <a:pt x="4690" y="56379"/>
                  </a:lnTo>
                  <a:lnTo>
                    <a:pt x="4117" y="73529"/>
                  </a:lnTo>
                  <a:lnTo>
                    <a:pt x="3487" y="93463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5" name="Google Shape;1585;p10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27768" y="1401372"/>
              <a:ext cx="319852" cy="292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6" name="Google Shape;1586;p10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74598" y="1495552"/>
              <a:ext cx="67336" cy="174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7" name="Google Shape;1587;p103"/>
            <p:cNvSpPr/>
            <p:nvPr/>
          </p:nvSpPr>
          <p:spPr>
            <a:xfrm>
              <a:off x="1003845" y="1483259"/>
              <a:ext cx="20955" cy="118745"/>
            </a:xfrm>
            <a:custGeom>
              <a:rect b="b" l="l" r="r" t="t"/>
              <a:pathLst>
                <a:path extrusionOk="0" h="118744" w="20955">
                  <a:moveTo>
                    <a:pt x="3585" y="11768"/>
                  </a:moveTo>
                  <a:lnTo>
                    <a:pt x="1819" y="7606"/>
                  </a:lnTo>
                  <a:lnTo>
                    <a:pt x="756" y="4468"/>
                  </a:lnTo>
                  <a:lnTo>
                    <a:pt x="397" y="2353"/>
                  </a:lnTo>
                  <a:lnTo>
                    <a:pt x="151" y="899"/>
                  </a:lnTo>
                  <a:lnTo>
                    <a:pt x="20" y="132"/>
                  </a:lnTo>
                  <a:lnTo>
                    <a:pt x="0" y="0"/>
                  </a:lnTo>
                  <a:lnTo>
                    <a:pt x="60" y="253"/>
                  </a:lnTo>
                  <a:lnTo>
                    <a:pt x="529" y="2299"/>
                  </a:lnTo>
                  <a:lnTo>
                    <a:pt x="1431" y="6235"/>
                  </a:lnTo>
                </a:path>
                <a:path extrusionOk="0" h="118744" w="20955">
                  <a:moveTo>
                    <a:pt x="20695" y="70917"/>
                  </a:moveTo>
                  <a:lnTo>
                    <a:pt x="19043" y="68805"/>
                  </a:lnTo>
                  <a:lnTo>
                    <a:pt x="18040" y="67524"/>
                  </a:lnTo>
                  <a:lnTo>
                    <a:pt x="17687" y="67073"/>
                  </a:lnTo>
                  <a:lnTo>
                    <a:pt x="17440" y="66758"/>
                  </a:lnTo>
                  <a:lnTo>
                    <a:pt x="17345" y="67222"/>
                  </a:lnTo>
                  <a:lnTo>
                    <a:pt x="17400" y="68467"/>
                  </a:lnTo>
                  <a:lnTo>
                    <a:pt x="17456" y="69712"/>
                  </a:lnTo>
                  <a:lnTo>
                    <a:pt x="17582" y="72556"/>
                  </a:lnTo>
                  <a:lnTo>
                    <a:pt x="17779" y="76998"/>
                  </a:lnTo>
                  <a:lnTo>
                    <a:pt x="16874" y="83180"/>
                  </a:lnTo>
                  <a:lnTo>
                    <a:pt x="13734" y="92174"/>
                  </a:lnTo>
                  <a:lnTo>
                    <a:pt x="8360" y="103982"/>
                  </a:lnTo>
                  <a:lnTo>
                    <a:pt x="751" y="118603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8" name="Google Shape;1588;p10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808635" y="1876066"/>
              <a:ext cx="98530" cy="2079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9" name="Google Shape;1589;p10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972382" y="1868887"/>
              <a:ext cx="91697" cy="1247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0" name="Google Shape;1590;p10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161589" y="1719000"/>
              <a:ext cx="239136" cy="238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1" name="Google Shape;1591;p103"/>
            <p:cNvSpPr/>
            <p:nvPr/>
          </p:nvSpPr>
          <p:spPr>
            <a:xfrm>
              <a:off x="3448761" y="1821530"/>
              <a:ext cx="149225" cy="142240"/>
            </a:xfrm>
            <a:custGeom>
              <a:rect b="b" l="l" r="r" t="t"/>
              <a:pathLst>
                <a:path extrusionOk="0" h="142239" w="149225">
                  <a:moveTo>
                    <a:pt x="0" y="83466"/>
                  </a:moveTo>
                  <a:lnTo>
                    <a:pt x="4407" y="82622"/>
                  </a:lnTo>
                  <a:lnTo>
                    <a:pt x="9987" y="80671"/>
                  </a:lnTo>
                  <a:lnTo>
                    <a:pt x="16739" y="77612"/>
                  </a:lnTo>
                  <a:lnTo>
                    <a:pt x="21891" y="75428"/>
                  </a:lnTo>
                  <a:lnTo>
                    <a:pt x="27719" y="73239"/>
                  </a:lnTo>
                  <a:lnTo>
                    <a:pt x="34224" y="71045"/>
                  </a:lnTo>
                  <a:lnTo>
                    <a:pt x="41405" y="68845"/>
                  </a:lnTo>
                </a:path>
                <a:path extrusionOk="0" h="142239" w="149225">
                  <a:moveTo>
                    <a:pt x="146071" y="88567"/>
                  </a:moveTo>
                  <a:lnTo>
                    <a:pt x="147341" y="51613"/>
                  </a:lnTo>
                  <a:lnTo>
                    <a:pt x="147556" y="44839"/>
                  </a:lnTo>
                  <a:lnTo>
                    <a:pt x="147859" y="37592"/>
                  </a:lnTo>
                  <a:lnTo>
                    <a:pt x="148163" y="30347"/>
                  </a:lnTo>
                  <a:lnTo>
                    <a:pt x="148427" y="22452"/>
                  </a:lnTo>
                  <a:lnTo>
                    <a:pt x="148654" y="13910"/>
                  </a:lnTo>
                  <a:lnTo>
                    <a:pt x="148880" y="5368"/>
                  </a:lnTo>
                  <a:lnTo>
                    <a:pt x="148999" y="870"/>
                  </a:lnTo>
                  <a:lnTo>
                    <a:pt x="149011" y="418"/>
                  </a:lnTo>
                  <a:lnTo>
                    <a:pt x="149027" y="0"/>
                  </a:lnTo>
                  <a:lnTo>
                    <a:pt x="149029" y="162"/>
                  </a:lnTo>
                  <a:lnTo>
                    <a:pt x="149029" y="444"/>
                  </a:lnTo>
                  <a:lnTo>
                    <a:pt x="149029" y="3248"/>
                  </a:lnTo>
                  <a:lnTo>
                    <a:pt x="149031" y="8572"/>
                  </a:lnTo>
                  <a:lnTo>
                    <a:pt x="149031" y="13896"/>
                  </a:lnTo>
                  <a:lnTo>
                    <a:pt x="148741" y="22196"/>
                  </a:lnTo>
                  <a:lnTo>
                    <a:pt x="146010" y="69608"/>
                  </a:lnTo>
                  <a:lnTo>
                    <a:pt x="145416" y="79043"/>
                  </a:lnTo>
                  <a:lnTo>
                    <a:pt x="143821" y="117431"/>
                  </a:lnTo>
                  <a:lnTo>
                    <a:pt x="143688" y="127655"/>
                  </a:lnTo>
                  <a:lnTo>
                    <a:pt x="143769" y="135898"/>
                  </a:lnTo>
                  <a:lnTo>
                    <a:pt x="144064" y="142162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2" name="Google Shape;1592;p10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573159" y="1886398"/>
              <a:ext cx="106046" cy="1348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3" name="Google Shape;1593;p103"/>
            <p:cNvSpPr/>
            <p:nvPr/>
          </p:nvSpPr>
          <p:spPr>
            <a:xfrm>
              <a:off x="2175836" y="1949427"/>
              <a:ext cx="47625" cy="3810"/>
            </a:xfrm>
            <a:custGeom>
              <a:rect b="b" l="l" r="r" t="t"/>
              <a:pathLst>
                <a:path extrusionOk="0" h="3810" w="47625">
                  <a:moveTo>
                    <a:pt x="14293" y="3555"/>
                  </a:moveTo>
                  <a:lnTo>
                    <a:pt x="5166" y="3555"/>
                  </a:lnTo>
                  <a:lnTo>
                    <a:pt x="430" y="3555"/>
                  </a:lnTo>
                  <a:lnTo>
                    <a:pt x="85" y="3555"/>
                  </a:lnTo>
                  <a:lnTo>
                    <a:pt x="904" y="3466"/>
                  </a:lnTo>
                  <a:lnTo>
                    <a:pt x="4413" y="3202"/>
                  </a:lnTo>
                  <a:lnTo>
                    <a:pt x="13268" y="2536"/>
                  </a:lnTo>
                  <a:lnTo>
                    <a:pt x="27467" y="1469"/>
                  </a:lnTo>
                  <a:lnTo>
                    <a:pt x="47010" y="0"/>
                  </a:lnTo>
                </a:path>
              </a:pathLst>
            </a:custGeom>
            <a:noFill/>
            <a:ln cap="flat" cmpd="sng" w="162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4" name="Google Shape;1594;p10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268257" y="1792745"/>
              <a:ext cx="233175" cy="2221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8"/>
          <p:cNvSpPr txBox="1"/>
          <p:nvPr>
            <p:ph type="title"/>
          </p:nvPr>
        </p:nvSpPr>
        <p:spPr>
          <a:xfrm>
            <a:off x="384725" y="235095"/>
            <a:ext cx="2383155" cy="11449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5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What and Why?</a:t>
            </a:r>
            <a:endParaRPr sz="3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3" name="Google Shape;6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977" y="1502531"/>
            <a:ext cx="127910" cy="205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68"/>
          <p:cNvGrpSpPr/>
          <p:nvPr/>
        </p:nvGrpSpPr>
        <p:grpSpPr>
          <a:xfrm>
            <a:off x="1038438" y="1860206"/>
            <a:ext cx="861027" cy="340360"/>
            <a:chOff x="1038438" y="1860206"/>
            <a:chExt cx="861027" cy="340360"/>
          </a:xfrm>
        </p:grpSpPr>
        <p:pic>
          <p:nvPicPr>
            <p:cNvPr id="65" name="Google Shape;65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8438" y="1911687"/>
              <a:ext cx="246522" cy="205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68"/>
            <p:cNvSpPr/>
            <p:nvPr/>
          </p:nvSpPr>
          <p:spPr>
            <a:xfrm>
              <a:off x="1282788" y="1860206"/>
              <a:ext cx="13335" cy="340360"/>
            </a:xfrm>
            <a:custGeom>
              <a:rect b="b" l="l" r="r" t="t"/>
              <a:pathLst>
                <a:path extrusionOk="0" h="340360" w="13334">
                  <a:moveTo>
                    <a:pt x="5388" y="2940"/>
                  </a:moveTo>
                  <a:lnTo>
                    <a:pt x="1989" y="0"/>
                  </a:lnTo>
                  <a:lnTo>
                    <a:pt x="193" y="1089"/>
                  </a:lnTo>
                  <a:lnTo>
                    <a:pt x="0" y="6210"/>
                  </a:lnTo>
                  <a:lnTo>
                    <a:pt x="93" y="10416"/>
                  </a:lnTo>
                  <a:lnTo>
                    <a:pt x="587" y="17365"/>
                  </a:lnTo>
                  <a:lnTo>
                    <a:pt x="1482" y="27059"/>
                  </a:lnTo>
                  <a:lnTo>
                    <a:pt x="2777" y="39496"/>
                  </a:lnTo>
                  <a:lnTo>
                    <a:pt x="4235" y="54716"/>
                  </a:lnTo>
                  <a:lnTo>
                    <a:pt x="6917" y="93620"/>
                  </a:lnTo>
                  <a:lnTo>
                    <a:pt x="9193" y="142120"/>
                  </a:lnTo>
                  <a:lnTo>
                    <a:pt x="10497" y="190078"/>
                  </a:lnTo>
                  <a:lnTo>
                    <a:pt x="11016" y="247154"/>
                  </a:lnTo>
                  <a:lnTo>
                    <a:pt x="11454" y="279570"/>
                  </a:lnTo>
                  <a:lnTo>
                    <a:pt x="12065" y="310469"/>
                  </a:lnTo>
                  <a:lnTo>
                    <a:pt x="12848" y="339851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74614" y="1867679"/>
              <a:ext cx="386884" cy="2325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686483" y="1961401"/>
              <a:ext cx="212982" cy="1262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04"/>
          <p:cNvSpPr txBox="1"/>
          <p:nvPr>
            <p:ph type="title"/>
          </p:nvPr>
        </p:nvSpPr>
        <p:spPr>
          <a:xfrm>
            <a:off x="314850" y="276926"/>
            <a:ext cx="77609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HW	</a:t>
            </a:r>
            <a:r>
              <a:rPr lang="en-US"/>
              <a:t>: Print the factorials of first ‘n’ numbers</a:t>
            </a:r>
            <a:endParaRPr/>
          </a:p>
        </p:txBody>
      </p:sp>
      <p:pic>
        <p:nvPicPr>
          <p:cNvPr id="1600" name="Google Shape;160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322" y="1178421"/>
            <a:ext cx="125039" cy="172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5610" y="1195935"/>
            <a:ext cx="138727" cy="9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2" name="Google Shape;1602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8260" y="1106842"/>
            <a:ext cx="111015" cy="191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33938" y="1486813"/>
            <a:ext cx="114336" cy="2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04" name="Google Shape;1604;p104"/>
          <p:cNvSpPr/>
          <p:nvPr/>
        </p:nvSpPr>
        <p:spPr>
          <a:xfrm>
            <a:off x="1529736" y="2054166"/>
            <a:ext cx="18415" cy="162560"/>
          </a:xfrm>
          <a:custGeom>
            <a:rect b="b" l="l" r="r" t="t"/>
            <a:pathLst>
              <a:path extrusionOk="0" h="162560" w="18415">
                <a:moveTo>
                  <a:pt x="5079" y="99795"/>
                </a:moveTo>
                <a:lnTo>
                  <a:pt x="9218" y="97693"/>
                </a:lnTo>
                <a:lnTo>
                  <a:pt x="12450" y="91921"/>
                </a:lnTo>
                <a:lnTo>
                  <a:pt x="14776" y="82478"/>
                </a:lnTo>
                <a:lnTo>
                  <a:pt x="16297" y="76306"/>
                </a:lnTo>
                <a:lnTo>
                  <a:pt x="17287" y="67946"/>
                </a:lnTo>
                <a:lnTo>
                  <a:pt x="17745" y="57399"/>
                </a:lnTo>
                <a:lnTo>
                  <a:pt x="17833" y="49456"/>
                </a:lnTo>
                <a:lnTo>
                  <a:pt x="17406" y="41450"/>
                </a:lnTo>
                <a:lnTo>
                  <a:pt x="8962" y="2689"/>
                </a:lnTo>
                <a:lnTo>
                  <a:pt x="8070" y="577"/>
                </a:lnTo>
                <a:lnTo>
                  <a:pt x="7827" y="0"/>
                </a:lnTo>
                <a:lnTo>
                  <a:pt x="7523" y="1857"/>
                </a:lnTo>
                <a:lnTo>
                  <a:pt x="7156" y="6151"/>
                </a:lnTo>
                <a:lnTo>
                  <a:pt x="6768" y="10706"/>
                </a:lnTo>
                <a:lnTo>
                  <a:pt x="6152" y="17934"/>
                </a:lnTo>
                <a:lnTo>
                  <a:pt x="5308" y="27833"/>
                </a:lnTo>
                <a:lnTo>
                  <a:pt x="4236" y="40404"/>
                </a:lnTo>
                <a:lnTo>
                  <a:pt x="3143" y="53822"/>
                </a:lnTo>
                <a:lnTo>
                  <a:pt x="582" y="97922"/>
                </a:lnTo>
                <a:lnTo>
                  <a:pt x="0" y="123403"/>
                </a:lnTo>
                <a:lnTo>
                  <a:pt x="265" y="134521"/>
                </a:lnTo>
                <a:lnTo>
                  <a:pt x="1198" y="144696"/>
                </a:lnTo>
                <a:lnTo>
                  <a:pt x="2798" y="153929"/>
                </a:lnTo>
                <a:lnTo>
                  <a:pt x="5066" y="162219"/>
                </a:lnTo>
              </a:path>
            </a:pathLst>
          </a:custGeom>
          <a:noFill/>
          <a:ln cap="flat" cmpd="sng" w="234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7452" y="2494685"/>
            <a:ext cx="124272" cy="20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10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93751" y="2967180"/>
            <a:ext cx="139474" cy="22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7" name="Google Shape;1607;p10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52099" y="3449160"/>
            <a:ext cx="246311" cy="2144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8" name="Google Shape;1608;p104"/>
          <p:cNvGrpSpPr/>
          <p:nvPr/>
        </p:nvGrpSpPr>
        <p:grpSpPr>
          <a:xfrm>
            <a:off x="1365802" y="3907142"/>
            <a:ext cx="313165" cy="173813"/>
            <a:chOff x="1365802" y="3907142"/>
            <a:chExt cx="313165" cy="173813"/>
          </a:xfrm>
        </p:grpSpPr>
        <p:sp>
          <p:nvSpPr>
            <p:cNvPr id="1609" name="Google Shape;1609;p104"/>
            <p:cNvSpPr/>
            <p:nvPr/>
          </p:nvSpPr>
          <p:spPr>
            <a:xfrm>
              <a:off x="1365802" y="3920935"/>
              <a:ext cx="13335" cy="160020"/>
            </a:xfrm>
            <a:custGeom>
              <a:rect b="b" l="l" r="r" t="t"/>
              <a:pathLst>
                <a:path extrusionOk="0" h="160020" w="13334">
                  <a:moveTo>
                    <a:pt x="13276" y="10555"/>
                  </a:moveTo>
                  <a:lnTo>
                    <a:pt x="13276" y="3799"/>
                  </a:lnTo>
                  <a:lnTo>
                    <a:pt x="13276" y="294"/>
                  </a:lnTo>
                  <a:lnTo>
                    <a:pt x="13276" y="39"/>
                  </a:lnTo>
                  <a:lnTo>
                    <a:pt x="13207" y="1327"/>
                  </a:lnTo>
                  <a:lnTo>
                    <a:pt x="13095" y="3859"/>
                  </a:lnTo>
                  <a:lnTo>
                    <a:pt x="12827" y="9895"/>
                  </a:lnTo>
                  <a:lnTo>
                    <a:pt x="12404" y="19437"/>
                  </a:lnTo>
                  <a:lnTo>
                    <a:pt x="11826" y="32484"/>
                  </a:lnTo>
                  <a:lnTo>
                    <a:pt x="10369" y="56622"/>
                  </a:lnTo>
                  <a:lnTo>
                    <a:pt x="7913" y="85877"/>
                  </a:lnTo>
                  <a:lnTo>
                    <a:pt x="4456" y="120247"/>
                  </a:lnTo>
                  <a:lnTo>
                    <a:pt x="0" y="159734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10" name="Google Shape;1610;p10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30598" y="3912349"/>
              <a:ext cx="133369" cy="144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1" name="Google Shape;1611;p10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589505" y="3907142"/>
              <a:ext cx="89462" cy="1686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12" name="Google Shape;1612;p10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33590" y="4379463"/>
            <a:ext cx="389671" cy="22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05"/>
          <p:cNvSpPr txBox="1"/>
          <p:nvPr>
            <p:ph type="title"/>
          </p:nvPr>
        </p:nvSpPr>
        <p:spPr>
          <a:xfrm>
            <a:off x="314850" y="278348"/>
            <a:ext cx="7994650" cy="1177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500">
                <a:solidFill>
                  <a:srgbClr val="00EBEB"/>
                </a:solidFill>
              </a:rPr>
              <a:t>HW	</a:t>
            </a:r>
            <a:r>
              <a:rPr lang="en-US" sz="2500"/>
              <a:t>: Write a program to print all the ASCII values and their equivalent characters of 26 alphabets using a while loop.</a:t>
            </a:r>
            <a:endParaRPr sz="2500"/>
          </a:p>
        </p:txBody>
      </p:sp>
      <p:grpSp>
        <p:nvGrpSpPr>
          <p:cNvPr id="1618" name="Google Shape;1618;p105"/>
          <p:cNvGrpSpPr/>
          <p:nvPr/>
        </p:nvGrpSpPr>
        <p:grpSpPr>
          <a:xfrm>
            <a:off x="4372817" y="1174931"/>
            <a:ext cx="551947" cy="210919"/>
            <a:chOff x="4372817" y="1174931"/>
            <a:chExt cx="551947" cy="210919"/>
          </a:xfrm>
        </p:grpSpPr>
        <p:sp>
          <p:nvSpPr>
            <p:cNvPr id="1619" name="Google Shape;1619;p105"/>
            <p:cNvSpPr/>
            <p:nvPr/>
          </p:nvSpPr>
          <p:spPr>
            <a:xfrm>
              <a:off x="4372817" y="1188123"/>
              <a:ext cx="313690" cy="197485"/>
            </a:xfrm>
            <a:custGeom>
              <a:rect b="b" l="l" r="r" t="t"/>
              <a:pathLst>
                <a:path extrusionOk="0" h="197484" w="313689">
                  <a:moveTo>
                    <a:pt x="21007" y="23184"/>
                  </a:moveTo>
                  <a:lnTo>
                    <a:pt x="15660" y="69009"/>
                  </a:lnTo>
                  <a:lnTo>
                    <a:pt x="7978" y="114911"/>
                  </a:lnTo>
                  <a:lnTo>
                    <a:pt x="5231" y="131283"/>
                  </a:lnTo>
                  <a:lnTo>
                    <a:pt x="3109" y="145655"/>
                  </a:lnTo>
                  <a:lnTo>
                    <a:pt x="1613" y="158028"/>
                  </a:lnTo>
                  <a:lnTo>
                    <a:pt x="743" y="168400"/>
                  </a:lnTo>
                  <a:lnTo>
                    <a:pt x="0" y="180897"/>
                  </a:lnTo>
                  <a:lnTo>
                    <a:pt x="1684" y="187000"/>
                  </a:lnTo>
                  <a:lnTo>
                    <a:pt x="5796" y="186708"/>
                  </a:lnTo>
                  <a:lnTo>
                    <a:pt x="9907" y="186416"/>
                  </a:lnTo>
                  <a:lnTo>
                    <a:pt x="14701" y="182852"/>
                  </a:lnTo>
                  <a:lnTo>
                    <a:pt x="20177" y="176017"/>
                  </a:lnTo>
                  <a:lnTo>
                    <a:pt x="25653" y="169181"/>
                  </a:lnTo>
                  <a:lnTo>
                    <a:pt x="30757" y="163341"/>
                  </a:lnTo>
                  <a:lnTo>
                    <a:pt x="35491" y="158498"/>
                  </a:lnTo>
                  <a:lnTo>
                    <a:pt x="40224" y="153655"/>
                  </a:lnTo>
                  <a:lnTo>
                    <a:pt x="44815" y="150220"/>
                  </a:lnTo>
                  <a:lnTo>
                    <a:pt x="49266" y="148195"/>
                  </a:lnTo>
                  <a:lnTo>
                    <a:pt x="53715" y="146168"/>
                  </a:lnTo>
                  <a:lnTo>
                    <a:pt x="57627" y="145055"/>
                  </a:lnTo>
                  <a:lnTo>
                    <a:pt x="61003" y="144852"/>
                  </a:lnTo>
                  <a:lnTo>
                    <a:pt x="64377" y="144649"/>
                  </a:lnTo>
                  <a:lnTo>
                    <a:pt x="67969" y="148096"/>
                  </a:lnTo>
                  <a:lnTo>
                    <a:pt x="71777" y="155191"/>
                  </a:lnTo>
                  <a:lnTo>
                    <a:pt x="75584" y="162287"/>
                  </a:lnTo>
                  <a:lnTo>
                    <a:pt x="78581" y="166791"/>
                  </a:lnTo>
                  <a:lnTo>
                    <a:pt x="80766" y="168704"/>
                  </a:lnTo>
                  <a:lnTo>
                    <a:pt x="82950" y="170616"/>
                  </a:lnTo>
                  <a:lnTo>
                    <a:pt x="85763" y="171596"/>
                  </a:lnTo>
                  <a:lnTo>
                    <a:pt x="89205" y="171641"/>
                  </a:lnTo>
                  <a:lnTo>
                    <a:pt x="92646" y="171687"/>
                  </a:lnTo>
                  <a:lnTo>
                    <a:pt x="96465" y="169473"/>
                  </a:lnTo>
                  <a:lnTo>
                    <a:pt x="118202" y="132701"/>
                  </a:lnTo>
                  <a:lnTo>
                    <a:pt x="119600" y="124881"/>
                  </a:lnTo>
                  <a:lnTo>
                    <a:pt x="120999" y="117061"/>
                  </a:lnTo>
                  <a:lnTo>
                    <a:pt x="121537" y="109531"/>
                  </a:lnTo>
                  <a:lnTo>
                    <a:pt x="121216" y="102292"/>
                  </a:lnTo>
                  <a:lnTo>
                    <a:pt x="120896" y="95053"/>
                  </a:lnTo>
                  <a:lnTo>
                    <a:pt x="118501" y="89674"/>
                  </a:lnTo>
                  <a:lnTo>
                    <a:pt x="114032" y="86158"/>
                  </a:lnTo>
                  <a:lnTo>
                    <a:pt x="109563" y="82642"/>
                  </a:lnTo>
                  <a:lnTo>
                    <a:pt x="78790" y="118617"/>
                  </a:lnTo>
                  <a:lnTo>
                    <a:pt x="69041" y="159695"/>
                  </a:lnTo>
                  <a:lnTo>
                    <a:pt x="69036" y="168924"/>
                  </a:lnTo>
                  <a:lnTo>
                    <a:pt x="70536" y="176692"/>
                  </a:lnTo>
                  <a:lnTo>
                    <a:pt x="73540" y="182999"/>
                  </a:lnTo>
                  <a:lnTo>
                    <a:pt x="78049" y="187844"/>
                  </a:lnTo>
                  <a:lnTo>
                    <a:pt x="83715" y="191063"/>
                  </a:lnTo>
                  <a:lnTo>
                    <a:pt x="90191" y="192489"/>
                  </a:lnTo>
                  <a:lnTo>
                    <a:pt x="97477" y="192122"/>
                  </a:lnTo>
                  <a:lnTo>
                    <a:pt x="136954" y="165696"/>
                  </a:lnTo>
                  <a:lnTo>
                    <a:pt x="159305" y="129498"/>
                  </a:lnTo>
                  <a:lnTo>
                    <a:pt x="171218" y="91137"/>
                  </a:lnTo>
                  <a:lnTo>
                    <a:pt x="171562" y="86042"/>
                  </a:lnTo>
                  <a:lnTo>
                    <a:pt x="170674" y="83980"/>
                  </a:lnTo>
                  <a:lnTo>
                    <a:pt x="169785" y="81916"/>
                  </a:lnTo>
                  <a:lnTo>
                    <a:pt x="150715" y="121624"/>
                  </a:lnTo>
                  <a:lnTo>
                    <a:pt x="147278" y="146056"/>
                  </a:lnTo>
                  <a:lnTo>
                    <a:pt x="147292" y="153882"/>
                  </a:lnTo>
                  <a:lnTo>
                    <a:pt x="174521" y="184921"/>
                  </a:lnTo>
                  <a:lnTo>
                    <a:pt x="209355" y="157113"/>
                  </a:lnTo>
                  <a:lnTo>
                    <a:pt x="234261" y="113467"/>
                  </a:lnTo>
                  <a:lnTo>
                    <a:pt x="246785" y="76790"/>
                  </a:lnTo>
                  <a:lnTo>
                    <a:pt x="253415" y="30716"/>
                  </a:lnTo>
                  <a:lnTo>
                    <a:pt x="249953" y="0"/>
                  </a:lnTo>
                  <a:lnTo>
                    <a:pt x="246758" y="2741"/>
                  </a:lnTo>
                  <a:lnTo>
                    <a:pt x="232848" y="44802"/>
                  </a:lnTo>
                  <a:lnTo>
                    <a:pt x="227448" y="90452"/>
                  </a:lnTo>
                  <a:lnTo>
                    <a:pt x="228067" y="138283"/>
                  </a:lnTo>
                  <a:lnTo>
                    <a:pt x="236801" y="177167"/>
                  </a:lnTo>
                  <a:lnTo>
                    <a:pt x="262984" y="197118"/>
                  </a:lnTo>
                  <a:lnTo>
                    <a:pt x="270158" y="195748"/>
                  </a:lnTo>
                  <a:lnTo>
                    <a:pt x="277338" y="191779"/>
                  </a:lnTo>
                  <a:lnTo>
                    <a:pt x="287391" y="181839"/>
                  </a:lnTo>
                  <a:lnTo>
                    <a:pt x="296767" y="167264"/>
                  </a:lnTo>
                  <a:lnTo>
                    <a:pt x="305465" y="148052"/>
                  </a:lnTo>
                  <a:lnTo>
                    <a:pt x="313486" y="124205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20" name="Google Shape;1620;p10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96375" y="1174931"/>
              <a:ext cx="428389" cy="210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1" name="Google Shape;1621;p105"/>
          <p:cNvGrpSpPr/>
          <p:nvPr/>
        </p:nvGrpSpPr>
        <p:grpSpPr>
          <a:xfrm>
            <a:off x="3360935" y="1169697"/>
            <a:ext cx="789305" cy="338766"/>
            <a:chOff x="3360935" y="1169697"/>
            <a:chExt cx="789305" cy="338766"/>
          </a:xfrm>
        </p:grpSpPr>
        <p:pic>
          <p:nvPicPr>
            <p:cNvPr id="1622" name="Google Shape;1622;p10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503186" y="1169697"/>
              <a:ext cx="250310" cy="224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3" name="Google Shape;1623;p105"/>
            <p:cNvSpPr/>
            <p:nvPr/>
          </p:nvSpPr>
          <p:spPr>
            <a:xfrm>
              <a:off x="3360935" y="1180803"/>
              <a:ext cx="789305" cy="327660"/>
            </a:xfrm>
            <a:custGeom>
              <a:rect b="b" l="l" r="r" t="t"/>
              <a:pathLst>
                <a:path extrusionOk="0" h="327659" w="789304">
                  <a:moveTo>
                    <a:pt x="397207" y="21293"/>
                  </a:moveTo>
                  <a:lnTo>
                    <a:pt x="397556" y="7671"/>
                  </a:lnTo>
                  <a:lnTo>
                    <a:pt x="397737" y="599"/>
                  </a:lnTo>
                  <a:lnTo>
                    <a:pt x="397751" y="76"/>
                  </a:lnTo>
                  <a:lnTo>
                    <a:pt x="394898" y="42581"/>
                  </a:lnTo>
                  <a:lnTo>
                    <a:pt x="390617" y="111614"/>
                  </a:lnTo>
                  <a:lnTo>
                    <a:pt x="388503" y="157531"/>
                  </a:lnTo>
                  <a:lnTo>
                    <a:pt x="386662" y="208818"/>
                  </a:lnTo>
                  <a:lnTo>
                    <a:pt x="385091" y="265474"/>
                  </a:lnTo>
                  <a:lnTo>
                    <a:pt x="383793" y="327501"/>
                  </a:lnTo>
                </a:path>
                <a:path extrusionOk="0" h="327659" w="789304">
                  <a:moveTo>
                    <a:pt x="379194" y="182062"/>
                  </a:moveTo>
                  <a:lnTo>
                    <a:pt x="377150" y="171375"/>
                  </a:lnTo>
                  <a:lnTo>
                    <a:pt x="375791" y="161774"/>
                  </a:lnTo>
                  <a:lnTo>
                    <a:pt x="375118" y="153262"/>
                  </a:lnTo>
                  <a:lnTo>
                    <a:pt x="375129" y="145836"/>
                  </a:lnTo>
                  <a:lnTo>
                    <a:pt x="398993" y="128265"/>
                  </a:lnTo>
                  <a:lnTo>
                    <a:pt x="406882" y="128597"/>
                  </a:lnTo>
                  <a:lnTo>
                    <a:pt x="431157" y="159661"/>
                  </a:lnTo>
                  <a:lnTo>
                    <a:pt x="431053" y="166660"/>
                  </a:lnTo>
                  <a:lnTo>
                    <a:pt x="414692" y="203514"/>
                  </a:lnTo>
                  <a:lnTo>
                    <a:pt x="410738" y="206684"/>
                  </a:lnTo>
                  <a:lnTo>
                    <a:pt x="406782" y="209854"/>
                  </a:lnTo>
                  <a:lnTo>
                    <a:pt x="403896" y="211292"/>
                  </a:lnTo>
                  <a:lnTo>
                    <a:pt x="402076" y="210999"/>
                  </a:lnTo>
                  <a:lnTo>
                    <a:pt x="400258" y="210705"/>
                  </a:lnTo>
                  <a:lnTo>
                    <a:pt x="400116" y="206602"/>
                  </a:lnTo>
                  <a:lnTo>
                    <a:pt x="401650" y="198690"/>
                  </a:lnTo>
                  <a:lnTo>
                    <a:pt x="421760" y="157876"/>
                  </a:lnTo>
                  <a:lnTo>
                    <a:pt x="448122" y="125748"/>
                  </a:lnTo>
                  <a:lnTo>
                    <a:pt x="471080" y="115007"/>
                  </a:lnTo>
                  <a:lnTo>
                    <a:pt x="474852" y="120008"/>
                  </a:lnTo>
                  <a:lnTo>
                    <a:pt x="478182" y="162711"/>
                  </a:lnTo>
                  <a:lnTo>
                    <a:pt x="478307" y="173048"/>
                  </a:lnTo>
                  <a:lnTo>
                    <a:pt x="478544" y="181119"/>
                  </a:lnTo>
                  <a:lnTo>
                    <a:pt x="478892" y="186923"/>
                  </a:lnTo>
                  <a:lnTo>
                    <a:pt x="479239" y="192727"/>
                  </a:lnTo>
                  <a:lnTo>
                    <a:pt x="480644" y="195992"/>
                  </a:lnTo>
                  <a:lnTo>
                    <a:pt x="483106" y="196718"/>
                  </a:lnTo>
                  <a:lnTo>
                    <a:pt x="485892" y="195670"/>
                  </a:lnTo>
                  <a:lnTo>
                    <a:pt x="489025" y="190987"/>
                  </a:lnTo>
                  <a:lnTo>
                    <a:pt x="492505" y="182668"/>
                  </a:lnTo>
                  <a:lnTo>
                    <a:pt x="496332" y="170715"/>
                  </a:lnTo>
                </a:path>
                <a:path extrusionOk="0" h="327659" w="789304">
                  <a:moveTo>
                    <a:pt x="482486" y="28818"/>
                  </a:moveTo>
                  <a:lnTo>
                    <a:pt x="472446" y="25845"/>
                  </a:lnTo>
                  <a:lnTo>
                    <a:pt x="465685" y="24301"/>
                  </a:lnTo>
                  <a:lnTo>
                    <a:pt x="462202" y="24185"/>
                  </a:lnTo>
                  <a:lnTo>
                    <a:pt x="461999" y="25496"/>
                  </a:lnTo>
                  <a:lnTo>
                    <a:pt x="464253" y="28675"/>
                  </a:lnTo>
                  <a:lnTo>
                    <a:pt x="468081" y="34073"/>
                  </a:lnTo>
                  <a:lnTo>
                    <a:pt x="473482" y="41691"/>
                  </a:lnTo>
                  <a:lnTo>
                    <a:pt x="480457" y="51528"/>
                  </a:lnTo>
                </a:path>
                <a:path extrusionOk="0" h="327659" w="789304">
                  <a:moveTo>
                    <a:pt x="538548" y="45435"/>
                  </a:moveTo>
                  <a:lnTo>
                    <a:pt x="536306" y="55802"/>
                  </a:lnTo>
                  <a:lnTo>
                    <a:pt x="534993" y="87716"/>
                  </a:lnTo>
                  <a:lnTo>
                    <a:pt x="534610" y="141176"/>
                  </a:lnTo>
                  <a:lnTo>
                    <a:pt x="535157" y="216184"/>
                  </a:lnTo>
                </a:path>
                <a:path extrusionOk="0" h="327659" w="789304">
                  <a:moveTo>
                    <a:pt x="500505" y="145823"/>
                  </a:moveTo>
                  <a:lnTo>
                    <a:pt x="480435" y="134266"/>
                  </a:lnTo>
                  <a:lnTo>
                    <a:pt x="481001" y="132105"/>
                  </a:lnTo>
                  <a:lnTo>
                    <a:pt x="525146" y="122046"/>
                  </a:lnTo>
                  <a:lnTo>
                    <a:pt x="548937" y="120175"/>
                  </a:lnTo>
                  <a:lnTo>
                    <a:pt x="578495" y="118379"/>
                  </a:lnTo>
                </a:path>
                <a:path extrusionOk="0" h="327659" w="789304">
                  <a:moveTo>
                    <a:pt x="651972" y="155815"/>
                  </a:moveTo>
                  <a:lnTo>
                    <a:pt x="639157" y="123242"/>
                  </a:lnTo>
                  <a:lnTo>
                    <a:pt x="637751" y="117713"/>
                  </a:lnTo>
                  <a:lnTo>
                    <a:pt x="636274" y="114687"/>
                  </a:lnTo>
                  <a:lnTo>
                    <a:pt x="634796" y="111660"/>
                  </a:lnTo>
                  <a:lnTo>
                    <a:pt x="632603" y="110228"/>
                  </a:lnTo>
                  <a:lnTo>
                    <a:pt x="629692" y="110390"/>
                  </a:lnTo>
                  <a:lnTo>
                    <a:pt x="611386" y="145969"/>
                  </a:lnTo>
                  <a:lnTo>
                    <a:pt x="607072" y="181153"/>
                  </a:lnTo>
                  <a:lnTo>
                    <a:pt x="607427" y="188024"/>
                  </a:lnTo>
                  <a:lnTo>
                    <a:pt x="608290" y="196613"/>
                  </a:lnTo>
                  <a:lnTo>
                    <a:pt x="611464" y="201947"/>
                  </a:lnTo>
                  <a:lnTo>
                    <a:pt x="616950" y="204028"/>
                  </a:lnTo>
                  <a:lnTo>
                    <a:pt x="622436" y="206108"/>
                  </a:lnTo>
                  <a:lnTo>
                    <a:pt x="628132" y="204169"/>
                  </a:lnTo>
                  <a:lnTo>
                    <a:pt x="652118" y="168876"/>
                  </a:lnTo>
                  <a:lnTo>
                    <a:pt x="659054" y="141104"/>
                  </a:lnTo>
                  <a:lnTo>
                    <a:pt x="659200" y="138983"/>
                  </a:lnTo>
                  <a:lnTo>
                    <a:pt x="659281" y="137798"/>
                  </a:lnTo>
                  <a:lnTo>
                    <a:pt x="659298" y="137548"/>
                  </a:lnTo>
                  <a:lnTo>
                    <a:pt x="659315" y="137298"/>
                  </a:lnTo>
                  <a:lnTo>
                    <a:pt x="659082" y="137867"/>
                  </a:lnTo>
                  <a:lnTo>
                    <a:pt x="658920" y="138329"/>
                  </a:lnTo>
                  <a:lnTo>
                    <a:pt x="653924" y="172668"/>
                  </a:lnTo>
                  <a:lnTo>
                    <a:pt x="654983" y="180359"/>
                  </a:lnTo>
                  <a:lnTo>
                    <a:pt x="695305" y="183706"/>
                  </a:lnTo>
                  <a:lnTo>
                    <a:pt x="716285" y="150076"/>
                  </a:lnTo>
                  <a:lnTo>
                    <a:pt x="729696" y="108985"/>
                  </a:lnTo>
                  <a:lnTo>
                    <a:pt x="734255" y="67863"/>
                  </a:lnTo>
                  <a:lnTo>
                    <a:pt x="726371" y="39001"/>
                  </a:lnTo>
                  <a:lnTo>
                    <a:pt x="721391" y="42367"/>
                  </a:lnTo>
                  <a:lnTo>
                    <a:pt x="699586" y="87858"/>
                  </a:lnTo>
                  <a:lnTo>
                    <a:pt x="690160" y="135037"/>
                  </a:lnTo>
                  <a:lnTo>
                    <a:pt x="691727" y="180993"/>
                  </a:lnTo>
                  <a:lnTo>
                    <a:pt x="706725" y="205259"/>
                  </a:lnTo>
                  <a:lnTo>
                    <a:pt x="725983" y="205108"/>
                  </a:lnTo>
                  <a:lnTo>
                    <a:pt x="753509" y="193387"/>
                  </a:lnTo>
                  <a:lnTo>
                    <a:pt x="789302" y="170096"/>
                  </a:lnTo>
                </a:path>
                <a:path extrusionOk="0" h="327659" w="789304">
                  <a:moveTo>
                    <a:pt x="8284" y="46404"/>
                  </a:moveTo>
                  <a:lnTo>
                    <a:pt x="8118" y="34375"/>
                  </a:lnTo>
                  <a:lnTo>
                    <a:pt x="8226" y="26923"/>
                  </a:lnTo>
                  <a:lnTo>
                    <a:pt x="8609" y="24048"/>
                  </a:lnTo>
                  <a:lnTo>
                    <a:pt x="8875" y="22043"/>
                  </a:lnTo>
                  <a:lnTo>
                    <a:pt x="9043" y="20786"/>
                  </a:lnTo>
                  <a:lnTo>
                    <a:pt x="9111" y="20277"/>
                  </a:lnTo>
                  <a:lnTo>
                    <a:pt x="9179" y="19767"/>
                  </a:lnTo>
                  <a:lnTo>
                    <a:pt x="9299" y="21001"/>
                  </a:lnTo>
                  <a:lnTo>
                    <a:pt x="9472" y="23976"/>
                  </a:lnTo>
                  <a:lnTo>
                    <a:pt x="9645" y="26951"/>
                  </a:lnTo>
                  <a:lnTo>
                    <a:pt x="10071" y="34294"/>
                  </a:lnTo>
                  <a:lnTo>
                    <a:pt x="10751" y="46001"/>
                  </a:lnTo>
                  <a:lnTo>
                    <a:pt x="11086" y="55688"/>
                  </a:lnTo>
                  <a:lnTo>
                    <a:pt x="11069" y="67190"/>
                  </a:lnTo>
                  <a:lnTo>
                    <a:pt x="10700" y="80505"/>
                  </a:lnTo>
                  <a:lnTo>
                    <a:pt x="9980" y="95634"/>
                  </a:lnTo>
                  <a:lnTo>
                    <a:pt x="8365" y="120527"/>
                  </a:lnTo>
                  <a:lnTo>
                    <a:pt x="6163" y="147915"/>
                  </a:lnTo>
                  <a:lnTo>
                    <a:pt x="3375" y="177798"/>
                  </a:lnTo>
                  <a:lnTo>
                    <a:pt x="0" y="210177"/>
                  </a:lnTo>
                </a:path>
                <a:path extrusionOk="0" h="327659" w="789304">
                  <a:moveTo>
                    <a:pt x="65893" y="19749"/>
                  </a:moveTo>
                  <a:lnTo>
                    <a:pt x="71274" y="11759"/>
                  </a:lnTo>
                  <a:lnTo>
                    <a:pt x="77726" y="11530"/>
                  </a:lnTo>
                  <a:lnTo>
                    <a:pt x="85251" y="19062"/>
                  </a:lnTo>
                  <a:lnTo>
                    <a:pt x="101303" y="58985"/>
                  </a:lnTo>
                  <a:lnTo>
                    <a:pt x="107135" y="116633"/>
                  </a:lnTo>
                  <a:lnTo>
                    <a:pt x="106361" y="140249"/>
                  </a:lnTo>
                  <a:lnTo>
                    <a:pt x="100690" y="176469"/>
                  </a:lnTo>
                  <a:lnTo>
                    <a:pt x="87943" y="212584"/>
                  </a:lnTo>
                  <a:lnTo>
                    <a:pt x="68121" y="248594"/>
                  </a:lnTo>
                  <a:lnTo>
                    <a:pt x="41224" y="284499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4" name="Google Shape;1624;p105"/>
          <p:cNvGrpSpPr/>
          <p:nvPr/>
        </p:nvGrpSpPr>
        <p:grpSpPr>
          <a:xfrm>
            <a:off x="5430116" y="1207953"/>
            <a:ext cx="167683" cy="262255"/>
            <a:chOff x="5430116" y="1207953"/>
            <a:chExt cx="167683" cy="262255"/>
          </a:xfrm>
        </p:grpSpPr>
        <p:pic>
          <p:nvPicPr>
            <p:cNvPr id="1625" name="Google Shape;1625;p10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430116" y="1221845"/>
              <a:ext cx="157416" cy="1551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6" name="Google Shape;1626;p105"/>
            <p:cNvSpPr/>
            <p:nvPr/>
          </p:nvSpPr>
          <p:spPr>
            <a:xfrm>
              <a:off x="5537474" y="1207953"/>
              <a:ext cx="60325" cy="262255"/>
            </a:xfrm>
            <a:custGeom>
              <a:rect b="b" l="l" r="r" t="t"/>
              <a:pathLst>
                <a:path extrusionOk="0" h="262255" w="60325">
                  <a:moveTo>
                    <a:pt x="60324" y="834"/>
                  </a:moveTo>
                  <a:lnTo>
                    <a:pt x="47994" y="47984"/>
                  </a:lnTo>
                  <a:lnTo>
                    <a:pt x="47864" y="83860"/>
                  </a:lnTo>
                  <a:lnTo>
                    <a:pt x="44891" y="116578"/>
                  </a:lnTo>
                  <a:lnTo>
                    <a:pt x="35923" y="157143"/>
                  </a:lnTo>
                  <a:lnTo>
                    <a:pt x="20959" y="205555"/>
                  </a:lnTo>
                  <a:lnTo>
                    <a:pt x="0" y="261812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7" name="Google Shape;1627;p105"/>
          <p:cNvGrpSpPr/>
          <p:nvPr/>
        </p:nvGrpSpPr>
        <p:grpSpPr>
          <a:xfrm>
            <a:off x="5684213" y="1167053"/>
            <a:ext cx="582618" cy="231895"/>
            <a:chOff x="5684213" y="1167053"/>
            <a:chExt cx="582618" cy="231895"/>
          </a:xfrm>
        </p:grpSpPr>
        <p:pic>
          <p:nvPicPr>
            <p:cNvPr id="1628" name="Google Shape;1628;p10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684213" y="1167053"/>
              <a:ext cx="103755" cy="2159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9" name="Google Shape;1629;p105"/>
            <p:cNvSpPr/>
            <p:nvPr/>
          </p:nvSpPr>
          <p:spPr>
            <a:xfrm>
              <a:off x="5824872" y="1228768"/>
              <a:ext cx="441959" cy="170180"/>
            </a:xfrm>
            <a:custGeom>
              <a:rect b="b" l="l" r="r" t="t"/>
              <a:pathLst>
                <a:path extrusionOk="0" h="170180" w="441960">
                  <a:moveTo>
                    <a:pt x="9283" y="74068"/>
                  </a:moveTo>
                  <a:lnTo>
                    <a:pt x="10222" y="61957"/>
                  </a:lnTo>
                  <a:lnTo>
                    <a:pt x="10715" y="55601"/>
                  </a:lnTo>
                  <a:lnTo>
                    <a:pt x="10762" y="54999"/>
                  </a:lnTo>
                  <a:lnTo>
                    <a:pt x="10795" y="54574"/>
                  </a:lnTo>
                  <a:lnTo>
                    <a:pt x="10690" y="54845"/>
                  </a:lnTo>
                  <a:lnTo>
                    <a:pt x="10609" y="55167"/>
                  </a:lnTo>
                  <a:lnTo>
                    <a:pt x="9982" y="57657"/>
                  </a:lnTo>
                  <a:lnTo>
                    <a:pt x="8809" y="62317"/>
                  </a:lnTo>
                  <a:lnTo>
                    <a:pt x="7636" y="66975"/>
                  </a:lnTo>
                  <a:lnTo>
                    <a:pt x="2014" y="104691"/>
                  </a:lnTo>
                  <a:lnTo>
                    <a:pt x="78" y="129518"/>
                  </a:lnTo>
                  <a:lnTo>
                    <a:pt x="0" y="133437"/>
                  </a:lnTo>
                  <a:lnTo>
                    <a:pt x="899" y="134822"/>
                  </a:lnTo>
                  <a:lnTo>
                    <a:pt x="2775" y="133672"/>
                  </a:lnTo>
                  <a:lnTo>
                    <a:pt x="4962" y="131286"/>
                  </a:lnTo>
                  <a:lnTo>
                    <a:pt x="8713" y="125852"/>
                  </a:lnTo>
                  <a:lnTo>
                    <a:pt x="14027" y="117371"/>
                  </a:lnTo>
                  <a:lnTo>
                    <a:pt x="20903" y="105841"/>
                  </a:lnTo>
                  <a:lnTo>
                    <a:pt x="28043" y="93753"/>
                  </a:lnTo>
                  <a:lnTo>
                    <a:pt x="34147" y="83595"/>
                  </a:lnTo>
                  <a:lnTo>
                    <a:pt x="54244" y="55505"/>
                  </a:lnTo>
                  <a:lnTo>
                    <a:pt x="56025" y="56612"/>
                  </a:lnTo>
                  <a:lnTo>
                    <a:pt x="57400" y="62832"/>
                  </a:lnTo>
                  <a:lnTo>
                    <a:pt x="58369" y="74164"/>
                  </a:lnTo>
                  <a:lnTo>
                    <a:pt x="58931" y="90610"/>
                  </a:lnTo>
                  <a:lnTo>
                    <a:pt x="59435" y="107379"/>
                  </a:lnTo>
                  <a:lnTo>
                    <a:pt x="60225" y="119684"/>
                  </a:lnTo>
                  <a:lnTo>
                    <a:pt x="61301" y="127525"/>
                  </a:lnTo>
                  <a:lnTo>
                    <a:pt x="62665" y="130901"/>
                  </a:lnTo>
                  <a:lnTo>
                    <a:pt x="64675" y="132427"/>
                  </a:lnTo>
                  <a:lnTo>
                    <a:pt x="68166" y="130255"/>
                  </a:lnTo>
                  <a:lnTo>
                    <a:pt x="92684" y="93909"/>
                  </a:lnTo>
                  <a:lnTo>
                    <a:pt x="108901" y="60916"/>
                  </a:lnTo>
                  <a:lnTo>
                    <a:pt x="109573" y="59483"/>
                  </a:lnTo>
                  <a:lnTo>
                    <a:pt x="110244" y="58050"/>
                  </a:lnTo>
                  <a:lnTo>
                    <a:pt x="110578" y="58511"/>
                  </a:lnTo>
                  <a:lnTo>
                    <a:pt x="110574" y="60868"/>
                  </a:lnTo>
                  <a:lnTo>
                    <a:pt x="110569" y="63225"/>
                  </a:lnTo>
                  <a:lnTo>
                    <a:pt x="110555" y="71222"/>
                  </a:lnTo>
                  <a:lnTo>
                    <a:pt x="112846" y="111737"/>
                  </a:lnTo>
                  <a:lnTo>
                    <a:pt x="140476" y="140035"/>
                  </a:lnTo>
                  <a:lnTo>
                    <a:pt x="148404" y="140881"/>
                  </a:lnTo>
                  <a:lnTo>
                    <a:pt x="156874" y="140526"/>
                  </a:lnTo>
                  <a:lnTo>
                    <a:pt x="199490" y="123099"/>
                  </a:lnTo>
                  <a:lnTo>
                    <a:pt x="225934" y="91508"/>
                  </a:lnTo>
                  <a:lnTo>
                    <a:pt x="228045" y="84396"/>
                  </a:lnTo>
                  <a:lnTo>
                    <a:pt x="227705" y="78184"/>
                  </a:lnTo>
                  <a:lnTo>
                    <a:pt x="227366" y="71972"/>
                  </a:lnTo>
                  <a:lnTo>
                    <a:pt x="224564" y="67480"/>
                  </a:lnTo>
                  <a:lnTo>
                    <a:pt x="219297" y="64706"/>
                  </a:lnTo>
                  <a:lnTo>
                    <a:pt x="214031" y="61933"/>
                  </a:lnTo>
                  <a:lnTo>
                    <a:pt x="178666" y="81645"/>
                  </a:lnTo>
                  <a:lnTo>
                    <a:pt x="157927" y="119510"/>
                  </a:lnTo>
                  <a:lnTo>
                    <a:pt x="157860" y="124141"/>
                  </a:lnTo>
                  <a:lnTo>
                    <a:pt x="157794" y="128772"/>
                  </a:lnTo>
                  <a:lnTo>
                    <a:pt x="160834" y="131246"/>
                  </a:lnTo>
                  <a:lnTo>
                    <a:pt x="166981" y="131564"/>
                  </a:lnTo>
                  <a:lnTo>
                    <a:pt x="173127" y="131882"/>
                  </a:lnTo>
                  <a:lnTo>
                    <a:pt x="179668" y="129657"/>
                  </a:lnTo>
                  <a:lnTo>
                    <a:pt x="186603" y="124889"/>
                  </a:lnTo>
                  <a:lnTo>
                    <a:pt x="193539" y="120121"/>
                  </a:lnTo>
                  <a:lnTo>
                    <a:pt x="199445" y="115041"/>
                  </a:lnTo>
                  <a:lnTo>
                    <a:pt x="204325" y="109649"/>
                  </a:lnTo>
                  <a:lnTo>
                    <a:pt x="209205" y="104256"/>
                  </a:lnTo>
                  <a:lnTo>
                    <a:pt x="212679" y="99607"/>
                  </a:lnTo>
                  <a:lnTo>
                    <a:pt x="214747" y="95700"/>
                  </a:lnTo>
                  <a:lnTo>
                    <a:pt x="216816" y="91794"/>
                  </a:lnTo>
                  <a:lnTo>
                    <a:pt x="217991" y="89576"/>
                  </a:lnTo>
                  <a:lnTo>
                    <a:pt x="218272" y="89047"/>
                  </a:lnTo>
                  <a:lnTo>
                    <a:pt x="218552" y="88518"/>
                  </a:lnTo>
                  <a:lnTo>
                    <a:pt x="218618" y="89282"/>
                  </a:lnTo>
                  <a:lnTo>
                    <a:pt x="218569" y="89969"/>
                  </a:lnTo>
                  <a:lnTo>
                    <a:pt x="218362" y="92844"/>
                  </a:lnTo>
                  <a:lnTo>
                    <a:pt x="217999" y="97908"/>
                  </a:lnTo>
                  <a:lnTo>
                    <a:pt x="217636" y="102973"/>
                  </a:lnTo>
                  <a:lnTo>
                    <a:pt x="217371" y="109341"/>
                  </a:lnTo>
                  <a:lnTo>
                    <a:pt x="217204" y="117014"/>
                  </a:lnTo>
                  <a:lnTo>
                    <a:pt x="217037" y="124686"/>
                  </a:lnTo>
                  <a:lnTo>
                    <a:pt x="217929" y="131219"/>
                  </a:lnTo>
                  <a:lnTo>
                    <a:pt x="219880" y="136611"/>
                  </a:lnTo>
                  <a:lnTo>
                    <a:pt x="221830" y="142003"/>
                  </a:lnTo>
                  <a:lnTo>
                    <a:pt x="226063" y="145201"/>
                  </a:lnTo>
                  <a:lnTo>
                    <a:pt x="232579" y="146206"/>
                  </a:lnTo>
                  <a:lnTo>
                    <a:pt x="239095" y="147210"/>
                  </a:lnTo>
                  <a:lnTo>
                    <a:pt x="273916" y="120792"/>
                  </a:lnTo>
                  <a:lnTo>
                    <a:pt x="297324" y="80741"/>
                  </a:lnTo>
                  <a:lnTo>
                    <a:pt x="305592" y="39903"/>
                  </a:lnTo>
                  <a:lnTo>
                    <a:pt x="304609" y="33073"/>
                  </a:lnTo>
                  <a:lnTo>
                    <a:pt x="301918" y="29028"/>
                  </a:lnTo>
                  <a:lnTo>
                    <a:pt x="299229" y="24984"/>
                  </a:lnTo>
                  <a:lnTo>
                    <a:pt x="277195" y="56152"/>
                  </a:lnTo>
                  <a:lnTo>
                    <a:pt x="269579" y="99765"/>
                  </a:lnTo>
                  <a:lnTo>
                    <a:pt x="269382" y="110774"/>
                  </a:lnTo>
                  <a:lnTo>
                    <a:pt x="270341" y="120719"/>
                  </a:lnTo>
                  <a:lnTo>
                    <a:pt x="306664" y="147901"/>
                  </a:lnTo>
                  <a:lnTo>
                    <a:pt x="342621" y="131104"/>
                  </a:lnTo>
                  <a:lnTo>
                    <a:pt x="377320" y="97225"/>
                  </a:lnTo>
                  <a:lnTo>
                    <a:pt x="399489" y="60627"/>
                  </a:lnTo>
                  <a:lnTo>
                    <a:pt x="406146" y="20770"/>
                  </a:lnTo>
                  <a:lnTo>
                    <a:pt x="391877" y="0"/>
                  </a:lnTo>
                  <a:lnTo>
                    <a:pt x="384941" y="1408"/>
                  </a:lnTo>
                  <a:lnTo>
                    <a:pt x="360469" y="34263"/>
                  </a:lnTo>
                  <a:lnTo>
                    <a:pt x="348036" y="75582"/>
                  </a:lnTo>
                  <a:lnTo>
                    <a:pt x="343477" y="119426"/>
                  </a:lnTo>
                  <a:lnTo>
                    <a:pt x="361193" y="161940"/>
                  </a:lnTo>
                  <a:lnTo>
                    <a:pt x="378695" y="169835"/>
                  </a:lnTo>
                  <a:lnTo>
                    <a:pt x="389161" y="169709"/>
                  </a:lnTo>
                  <a:lnTo>
                    <a:pt x="404392" y="164892"/>
                  </a:lnTo>
                  <a:lnTo>
                    <a:pt x="418244" y="154721"/>
                  </a:lnTo>
                  <a:lnTo>
                    <a:pt x="430719" y="139196"/>
                  </a:lnTo>
                  <a:lnTo>
                    <a:pt x="441815" y="118317"/>
                  </a:lnTo>
                </a:path>
              </a:pathLst>
            </a:custGeom>
            <a:noFill/>
            <a:ln cap="flat" cmpd="sng" w="234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0" name="Google Shape;1630;p105"/>
          <p:cNvSpPr/>
          <p:nvPr/>
        </p:nvSpPr>
        <p:spPr>
          <a:xfrm>
            <a:off x="6452618" y="1262521"/>
            <a:ext cx="382270" cy="134620"/>
          </a:xfrm>
          <a:custGeom>
            <a:rect b="b" l="l" r="r" t="t"/>
            <a:pathLst>
              <a:path extrusionOk="0" h="134619" w="382270">
                <a:moveTo>
                  <a:pt x="36902" y="42382"/>
                </a:moveTo>
                <a:lnTo>
                  <a:pt x="40463" y="40264"/>
                </a:lnTo>
                <a:lnTo>
                  <a:pt x="41984" y="37640"/>
                </a:lnTo>
                <a:lnTo>
                  <a:pt x="41463" y="34511"/>
                </a:lnTo>
                <a:lnTo>
                  <a:pt x="41100" y="32335"/>
                </a:lnTo>
                <a:lnTo>
                  <a:pt x="39039" y="30833"/>
                </a:lnTo>
                <a:lnTo>
                  <a:pt x="35277" y="30005"/>
                </a:lnTo>
                <a:lnTo>
                  <a:pt x="31516" y="29176"/>
                </a:lnTo>
                <a:lnTo>
                  <a:pt x="4709" y="63604"/>
                </a:lnTo>
                <a:lnTo>
                  <a:pt x="0" y="89232"/>
                </a:lnTo>
                <a:lnTo>
                  <a:pt x="436" y="97612"/>
                </a:lnTo>
                <a:lnTo>
                  <a:pt x="31383" y="120193"/>
                </a:lnTo>
                <a:lnTo>
                  <a:pt x="42691" y="119840"/>
                </a:lnTo>
                <a:lnTo>
                  <a:pt x="82019" y="108558"/>
                </a:lnTo>
                <a:lnTo>
                  <a:pt x="117367" y="84529"/>
                </a:lnTo>
                <a:lnTo>
                  <a:pt x="145149" y="51288"/>
                </a:lnTo>
                <a:lnTo>
                  <a:pt x="147930" y="44270"/>
                </a:lnTo>
                <a:lnTo>
                  <a:pt x="147447" y="39794"/>
                </a:lnTo>
                <a:lnTo>
                  <a:pt x="146963" y="35318"/>
                </a:lnTo>
                <a:lnTo>
                  <a:pt x="143474" y="32930"/>
                </a:lnTo>
                <a:lnTo>
                  <a:pt x="136979" y="32627"/>
                </a:lnTo>
                <a:lnTo>
                  <a:pt x="130485" y="32325"/>
                </a:lnTo>
                <a:lnTo>
                  <a:pt x="122748" y="35475"/>
                </a:lnTo>
                <a:lnTo>
                  <a:pt x="88531" y="66365"/>
                </a:lnTo>
                <a:lnTo>
                  <a:pt x="67475" y="101690"/>
                </a:lnTo>
                <a:lnTo>
                  <a:pt x="67043" y="107302"/>
                </a:lnTo>
                <a:lnTo>
                  <a:pt x="69895" y="110146"/>
                </a:lnTo>
                <a:lnTo>
                  <a:pt x="72746" y="112990"/>
                </a:lnTo>
                <a:lnTo>
                  <a:pt x="111095" y="92236"/>
                </a:lnTo>
                <a:lnTo>
                  <a:pt x="139575" y="58000"/>
                </a:lnTo>
                <a:lnTo>
                  <a:pt x="148687" y="38811"/>
                </a:lnTo>
                <a:lnTo>
                  <a:pt x="149810" y="34554"/>
                </a:lnTo>
                <a:lnTo>
                  <a:pt x="149424" y="32838"/>
                </a:lnTo>
                <a:lnTo>
                  <a:pt x="147527" y="33663"/>
                </a:lnTo>
                <a:lnTo>
                  <a:pt x="145629" y="34488"/>
                </a:lnTo>
                <a:lnTo>
                  <a:pt x="134878" y="78343"/>
                </a:lnTo>
                <a:lnTo>
                  <a:pt x="134722" y="86228"/>
                </a:lnTo>
                <a:lnTo>
                  <a:pt x="135198" y="93478"/>
                </a:lnTo>
                <a:lnTo>
                  <a:pt x="151548" y="118795"/>
                </a:lnTo>
                <a:lnTo>
                  <a:pt x="157808" y="119725"/>
                </a:lnTo>
                <a:lnTo>
                  <a:pt x="185491" y="86151"/>
                </a:lnTo>
                <a:lnTo>
                  <a:pt x="199655" y="50562"/>
                </a:lnTo>
                <a:lnTo>
                  <a:pt x="205721" y="29316"/>
                </a:lnTo>
                <a:lnTo>
                  <a:pt x="207669" y="22288"/>
                </a:lnTo>
                <a:lnTo>
                  <a:pt x="208197" y="20386"/>
                </a:lnTo>
                <a:lnTo>
                  <a:pt x="208724" y="18484"/>
                </a:lnTo>
                <a:lnTo>
                  <a:pt x="209038" y="18098"/>
                </a:lnTo>
                <a:lnTo>
                  <a:pt x="209137" y="19230"/>
                </a:lnTo>
                <a:lnTo>
                  <a:pt x="209236" y="20361"/>
                </a:lnTo>
                <a:lnTo>
                  <a:pt x="209603" y="24540"/>
                </a:lnTo>
                <a:lnTo>
                  <a:pt x="210237" y="31768"/>
                </a:lnTo>
                <a:lnTo>
                  <a:pt x="210872" y="38995"/>
                </a:lnTo>
                <a:lnTo>
                  <a:pt x="211206" y="46352"/>
                </a:lnTo>
                <a:lnTo>
                  <a:pt x="211239" y="53837"/>
                </a:lnTo>
                <a:lnTo>
                  <a:pt x="211272" y="61322"/>
                </a:lnTo>
                <a:lnTo>
                  <a:pt x="210684" y="68595"/>
                </a:lnTo>
                <a:lnTo>
                  <a:pt x="194342" y="107883"/>
                </a:lnTo>
                <a:lnTo>
                  <a:pt x="191568" y="111644"/>
                </a:lnTo>
                <a:lnTo>
                  <a:pt x="189581" y="114877"/>
                </a:lnTo>
                <a:lnTo>
                  <a:pt x="188383" y="117580"/>
                </a:lnTo>
                <a:lnTo>
                  <a:pt x="187184" y="120283"/>
                </a:lnTo>
                <a:lnTo>
                  <a:pt x="187069" y="122701"/>
                </a:lnTo>
                <a:lnTo>
                  <a:pt x="188038" y="124833"/>
                </a:lnTo>
                <a:lnTo>
                  <a:pt x="189006" y="126965"/>
                </a:lnTo>
                <a:lnTo>
                  <a:pt x="193076" y="128443"/>
                </a:lnTo>
                <a:lnTo>
                  <a:pt x="200246" y="129267"/>
                </a:lnTo>
                <a:lnTo>
                  <a:pt x="206220" y="129308"/>
                </a:lnTo>
                <a:lnTo>
                  <a:pt x="213386" y="128196"/>
                </a:lnTo>
                <a:lnTo>
                  <a:pt x="251803" y="111813"/>
                </a:lnTo>
                <a:lnTo>
                  <a:pt x="282840" y="86207"/>
                </a:lnTo>
                <a:lnTo>
                  <a:pt x="306980" y="56718"/>
                </a:lnTo>
                <a:lnTo>
                  <a:pt x="323662" y="11959"/>
                </a:lnTo>
                <a:lnTo>
                  <a:pt x="321762" y="5633"/>
                </a:lnTo>
                <a:lnTo>
                  <a:pt x="316508" y="2816"/>
                </a:lnTo>
                <a:lnTo>
                  <a:pt x="311254" y="0"/>
                </a:lnTo>
                <a:lnTo>
                  <a:pt x="280886" y="38641"/>
                </a:lnTo>
                <a:lnTo>
                  <a:pt x="271921" y="76806"/>
                </a:lnTo>
                <a:lnTo>
                  <a:pt x="271616" y="89110"/>
                </a:lnTo>
                <a:lnTo>
                  <a:pt x="272723" y="101033"/>
                </a:lnTo>
                <a:lnTo>
                  <a:pt x="300258" y="132646"/>
                </a:lnTo>
                <a:lnTo>
                  <a:pt x="318209" y="134472"/>
                </a:lnTo>
                <a:lnTo>
                  <a:pt x="337834" y="128282"/>
                </a:lnTo>
                <a:lnTo>
                  <a:pt x="359131" y="114076"/>
                </a:lnTo>
                <a:lnTo>
                  <a:pt x="382102" y="91854"/>
                </a:lnTo>
              </a:path>
            </a:pathLst>
          </a:custGeom>
          <a:noFill/>
          <a:ln cap="flat" cmpd="sng" w="23400">
            <a:solidFill>
              <a:srgbClr val="F59A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10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19729" y="1874803"/>
            <a:ext cx="100372" cy="242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p10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6611" y="1894029"/>
            <a:ext cx="116012" cy="200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p10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1179" y="1870444"/>
            <a:ext cx="143390" cy="21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0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92477" y="2354009"/>
            <a:ext cx="106350" cy="20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5" name="Google Shape;1635;p10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56190" y="2359169"/>
            <a:ext cx="90567" cy="186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6" name="Google Shape;1636;p10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85368" y="2306379"/>
            <a:ext cx="142277" cy="207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10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97046" y="2838777"/>
            <a:ext cx="112015" cy="19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" name="Google Shape;1638;p10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571353" y="2835734"/>
            <a:ext cx="115907" cy="1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10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022642" y="2802981"/>
            <a:ext cx="150221" cy="2031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0" name="Google Shape;1640;p105"/>
          <p:cNvSpPr/>
          <p:nvPr/>
        </p:nvSpPr>
        <p:spPr>
          <a:xfrm>
            <a:off x="448271" y="438923"/>
            <a:ext cx="437515" cy="163830"/>
          </a:xfrm>
          <a:custGeom>
            <a:rect b="b" l="l" r="r" t="t"/>
            <a:pathLst>
              <a:path extrusionOk="0" h="163829" w="437515">
                <a:moveTo>
                  <a:pt x="72162" y="31714"/>
                </a:moveTo>
                <a:lnTo>
                  <a:pt x="61141" y="24671"/>
                </a:lnTo>
                <a:lnTo>
                  <a:pt x="53078" y="19517"/>
                </a:lnTo>
                <a:lnTo>
                  <a:pt x="47972" y="16253"/>
                </a:lnTo>
                <a:lnTo>
                  <a:pt x="45822" y="14879"/>
                </a:lnTo>
                <a:lnTo>
                  <a:pt x="45192" y="14476"/>
                </a:lnTo>
                <a:lnTo>
                  <a:pt x="45017" y="14328"/>
                </a:lnTo>
                <a:lnTo>
                  <a:pt x="45297" y="14435"/>
                </a:lnTo>
                <a:lnTo>
                  <a:pt x="45577" y="14541"/>
                </a:lnTo>
                <a:lnTo>
                  <a:pt x="47598" y="15310"/>
                </a:lnTo>
                <a:lnTo>
                  <a:pt x="85108" y="23046"/>
                </a:lnTo>
                <a:lnTo>
                  <a:pt x="143201" y="26907"/>
                </a:lnTo>
                <a:lnTo>
                  <a:pt x="169646" y="27139"/>
                </a:lnTo>
                <a:lnTo>
                  <a:pt x="198662" y="26606"/>
                </a:lnTo>
                <a:lnTo>
                  <a:pt x="261500" y="22535"/>
                </a:lnTo>
                <a:lnTo>
                  <a:pt x="328001" y="15106"/>
                </a:lnTo>
                <a:lnTo>
                  <a:pt x="381689" y="8220"/>
                </a:lnTo>
                <a:lnTo>
                  <a:pt x="437221" y="0"/>
                </a:lnTo>
                <a:lnTo>
                  <a:pt x="436844" y="41"/>
                </a:lnTo>
                <a:lnTo>
                  <a:pt x="432465" y="603"/>
                </a:lnTo>
                <a:lnTo>
                  <a:pt x="425029" y="1558"/>
                </a:lnTo>
                <a:lnTo>
                  <a:pt x="414535" y="2906"/>
                </a:lnTo>
                <a:lnTo>
                  <a:pt x="400983" y="4646"/>
                </a:lnTo>
              </a:path>
              <a:path extrusionOk="0" h="163829" w="437515">
                <a:moveTo>
                  <a:pt x="54721" y="83103"/>
                </a:moveTo>
                <a:lnTo>
                  <a:pt x="6521" y="89997"/>
                </a:lnTo>
                <a:lnTo>
                  <a:pt x="0" y="92137"/>
                </a:lnTo>
                <a:lnTo>
                  <a:pt x="107" y="94218"/>
                </a:lnTo>
                <a:lnTo>
                  <a:pt x="215" y="96300"/>
                </a:lnTo>
                <a:lnTo>
                  <a:pt x="5968" y="97750"/>
                </a:lnTo>
                <a:lnTo>
                  <a:pt x="17364" y="98569"/>
                </a:lnTo>
                <a:lnTo>
                  <a:pt x="27276" y="98852"/>
                </a:lnTo>
                <a:lnTo>
                  <a:pt x="39920" y="98474"/>
                </a:lnTo>
                <a:lnTo>
                  <a:pt x="94004" y="93366"/>
                </a:lnTo>
                <a:lnTo>
                  <a:pt x="142013" y="86636"/>
                </a:lnTo>
                <a:lnTo>
                  <a:pt x="198256" y="77639"/>
                </a:lnTo>
                <a:lnTo>
                  <a:pt x="227698" y="73136"/>
                </a:lnTo>
                <a:lnTo>
                  <a:pt x="288393" y="64520"/>
                </a:lnTo>
                <a:lnTo>
                  <a:pt x="339720" y="58186"/>
                </a:lnTo>
                <a:lnTo>
                  <a:pt x="378889" y="55776"/>
                </a:lnTo>
                <a:lnTo>
                  <a:pt x="386267" y="55676"/>
                </a:lnTo>
                <a:lnTo>
                  <a:pt x="392030" y="55598"/>
                </a:lnTo>
                <a:lnTo>
                  <a:pt x="396177" y="55542"/>
                </a:lnTo>
                <a:lnTo>
                  <a:pt x="400632" y="55482"/>
                </a:lnTo>
                <a:lnTo>
                  <a:pt x="401542" y="56374"/>
                </a:lnTo>
                <a:lnTo>
                  <a:pt x="398907" y="58220"/>
                </a:lnTo>
                <a:lnTo>
                  <a:pt x="395082" y="60900"/>
                </a:lnTo>
                <a:lnTo>
                  <a:pt x="389285" y="64962"/>
                </a:lnTo>
                <a:lnTo>
                  <a:pt x="381515" y="70407"/>
                </a:lnTo>
                <a:lnTo>
                  <a:pt x="371773" y="77233"/>
                </a:lnTo>
              </a:path>
              <a:path extrusionOk="0" h="163829" w="437515">
                <a:moveTo>
                  <a:pt x="65046" y="160670"/>
                </a:moveTo>
                <a:lnTo>
                  <a:pt x="48835" y="161724"/>
                </a:lnTo>
                <a:lnTo>
                  <a:pt x="37048" y="162491"/>
                </a:lnTo>
                <a:lnTo>
                  <a:pt x="29685" y="162970"/>
                </a:lnTo>
                <a:lnTo>
                  <a:pt x="26745" y="163161"/>
                </a:lnTo>
                <a:lnTo>
                  <a:pt x="26039" y="163222"/>
                </a:lnTo>
                <a:lnTo>
                  <a:pt x="26184" y="163229"/>
                </a:lnTo>
                <a:lnTo>
                  <a:pt x="26494" y="163230"/>
                </a:lnTo>
                <a:lnTo>
                  <a:pt x="29463" y="163239"/>
                </a:lnTo>
                <a:lnTo>
                  <a:pt x="76068" y="160056"/>
                </a:lnTo>
                <a:lnTo>
                  <a:pt x="135983" y="151892"/>
                </a:lnTo>
                <a:lnTo>
                  <a:pt x="160893" y="147694"/>
                </a:lnTo>
                <a:lnTo>
                  <a:pt x="194619" y="142400"/>
                </a:lnTo>
                <a:lnTo>
                  <a:pt x="234878" y="137162"/>
                </a:lnTo>
                <a:lnTo>
                  <a:pt x="281670" y="131980"/>
                </a:lnTo>
                <a:lnTo>
                  <a:pt x="334997" y="126854"/>
                </a:lnTo>
                <a:lnTo>
                  <a:pt x="394856" y="121784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1" name="Google Shape;1641;p105"/>
          <p:cNvGrpSpPr/>
          <p:nvPr/>
        </p:nvGrpSpPr>
        <p:grpSpPr>
          <a:xfrm>
            <a:off x="349739" y="125832"/>
            <a:ext cx="478922" cy="243910"/>
            <a:chOff x="349739" y="125832"/>
            <a:chExt cx="478922" cy="243910"/>
          </a:xfrm>
        </p:grpSpPr>
        <p:pic>
          <p:nvPicPr>
            <p:cNvPr id="1642" name="Google Shape;1642;p10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49739" y="149397"/>
              <a:ext cx="108846" cy="2203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3" name="Google Shape;1643;p10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98408" y="125832"/>
              <a:ext cx="330253" cy="1975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44" name="Google Shape;1644;p105"/>
          <p:cNvSpPr/>
          <p:nvPr/>
        </p:nvSpPr>
        <p:spPr>
          <a:xfrm>
            <a:off x="5758308" y="1501996"/>
            <a:ext cx="964565" cy="80645"/>
          </a:xfrm>
          <a:custGeom>
            <a:rect b="b" l="l" r="r" t="t"/>
            <a:pathLst>
              <a:path extrusionOk="0" h="80644" w="964565">
                <a:moveTo>
                  <a:pt x="397" y="29562"/>
                </a:moveTo>
                <a:lnTo>
                  <a:pt x="0" y="15174"/>
                </a:lnTo>
                <a:lnTo>
                  <a:pt x="290" y="8666"/>
                </a:lnTo>
                <a:lnTo>
                  <a:pt x="1269" y="10039"/>
                </a:lnTo>
                <a:lnTo>
                  <a:pt x="1965" y="11015"/>
                </a:lnTo>
                <a:lnTo>
                  <a:pt x="3707" y="13456"/>
                </a:lnTo>
                <a:lnTo>
                  <a:pt x="19816" y="55881"/>
                </a:lnTo>
                <a:lnTo>
                  <a:pt x="21967" y="64306"/>
                </a:lnTo>
                <a:lnTo>
                  <a:pt x="24873" y="69686"/>
                </a:lnTo>
                <a:lnTo>
                  <a:pt x="72528" y="77308"/>
                </a:lnTo>
                <a:lnTo>
                  <a:pt x="120354" y="77655"/>
                </a:lnTo>
                <a:lnTo>
                  <a:pt x="153331" y="77485"/>
                </a:lnTo>
                <a:lnTo>
                  <a:pt x="192244" y="77130"/>
                </a:lnTo>
                <a:lnTo>
                  <a:pt x="236989" y="76638"/>
                </a:lnTo>
                <a:lnTo>
                  <a:pt x="287566" y="76008"/>
                </a:lnTo>
                <a:lnTo>
                  <a:pt x="343973" y="75241"/>
                </a:lnTo>
                <a:lnTo>
                  <a:pt x="391184" y="74615"/>
                </a:lnTo>
                <a:lnTo>
                  <a:pt x="437899" y="74075"/>
                </a:lnTo>
                <a:lnTo>
                  <a:pt x="484118" y="73620"/>
                </a:lnTo>
                <a:lnTo>
                  <a:pt x="529842" y="73250"/>
                </a:lnTo>
                <a:lnTo>
                  <a:pt x="575069" y="72967"/>
                </a:lnTo>
                <a:lnTo>
                  <a:pt x="629159" y="72699"/>
                </a:lnTo>
                <a:lnTo>
                  <a:pt x="678981" y="72499"/>
                </a:lnTo>
                <a:lnTo>
                  <a:pt x="724534" y="72367"/>
                </a:lnTo>
                <a:lnTo>
                  <a:pt x="765819" y="72302"/>
                </a:lnTo>
                <a:lnTo>
                  <a:pt x="802861" y="72447"/>
                </a:lnTo>
                <a:lnTo>
                  <a:pt x="864292" y="73789"/>
                </a:lnTo>
                <a:lnTo>
                  <a:pt x="909063" y="76289"/>
                </a:lnTo>
                <a:lnTo>
                  <a:pt x="947430" y="79398"/>
                </a:lnTo>
                <a:lnTo>
                  <a:pt x="956888" y="80512"/>
                </a:lnTo>
                <a:lnTo>
                  <a:pt x="962142" y="76142"/>
                </a:lnTo>
                <a:lnTo>
                  <a:pt x="963193" y="66289"/>
                </a:lnTo>
                <a:lnTo>
                  <a:pt x="963838" y="59031"/>
                </a:lnTo>
                <a:lnTo>
                  <a:pt x="964201" y="52037"/>
                </a:lnTo>
                <a:lnTo>
                  <a:pt x="964281" y="45307"/>
                </a:lnTo>
                <a:lnTo>
                  <a:pt x="964078" y="38842"/>
                </a:lnTo>
                <a:lnTo>
                  <a:pt x="958348" y="29673"/>
                </a:lnTo>
                <a:lnTo>
                  <a:pt x="942139" y="20142"/>
                </a:lnTo>
                <a:lnTo>
                  <a:pt x="915448" y="10251"/>
                </a:lnTo>
                <a:lnTo>
                  <a:pt x="878278" y="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5" name="Google Shape;1645;p10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7912" y="1674771"/>
            <a:ext cx="176111" cy="13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6" name="Google Shape;1646;p10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413698" y="1692823"/>
            <a:ext cx="150371" cy="13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7" name="Google Shape;1647;p105"/>
          <p:cNvSpPr/>
          <p:nvPr/>
        </p:nvSpPr>
        <p:spPr>
          <a:xfrm>
            <a:off x="6684023" y="1744973"/>
            <a:ext cx="3175" cy="10795"/>
          </a:xfrm>
          <a:custGeom>
            <a:rect b="b" l="l" r="r" t="t"/>
            <a:pathLst>
              <a:path extrusionOk="0" h="10794" w="3175">
                <a:moveTo>
                  <a:pt x="3058" y="10177"/>
                </a:moveTo>
                <a:lnTo>
                  <a:pt x="1456" y="4846"/>
                </a:lnTo>
                <a:lnTo>
                  <a:pt x="436" y="1453"/>
                </a:lnTo>
                <a:lnTo>
                  <a:pt x="0" y="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105"/>
          <p:cNvSpPr/>
          <p:nvPr/>
        </p:nvSpPr>
        <p:spPr>
          <a:xfrm>
            <a:off x="1537266" y="3251653"/>
            <a:ext cx="3175" cy="26670"/>
          </a:xfrm>
          <a:custGeom>
            <a:rect b="b" l="l" r="r" t="t"/>
            <a:pathLst>
              <a:path extrusionOk="0" h="26670" w="3175">
                <a:moveTo>
                  <a:pt x="2349" y="26497"/>
                </a:moveTo>
                <a:lnTo>
                  <a:pt x="3028" y="19456"/>
                </a:lnTo>
                <a:lnTo>
                  <a:pt x="2680" y="12598"/>
                </a:lnTo>
                <a:lnTo>
                  <a:pt x="1305" y="5925"/>
                </a:lnTo>
                <a:lnTo>
                  <a:pt x="383" y="1456"/>
                </a:lnTo>
                <a:lnTo>
                  <a:pt x="0" y="0"/>
                </a:lnTo>
                <a:lnTo>
                  <a:pt x="153" y="1555"/>
                </a:lnTo>
                <a:lnTo>
                  <a:pt x="373" y="3781"/>
                </a:lnTo>
                <a:lnTo>
                  <a:pt x="1064" y="10782"/>
                </a:lnTo>
                <a:lnTo>
                  <a:pt x="2227" y="22560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05"/>
          <p:cNvSpPr/>
          <p:nvPr/>
        </p:nvSpPr>
        <p:spPr>
          <a:xfrm>
            <a:off x="1546635" y="3545603"/>
            <a:ext cx="22225" cy="66040"/>
          </a:xfrm>
          <a:custGeom>
            <a:rect b="b" l="l" r="r" t="t"/>
            <a:pathLst>
              <a:path extrusionOk="0" h="66039" w="22225">
                <a:moveTo>
                  <a:pt x="21909" y="8526"/>
                </a:moveTo>
                <a:lnTo>
                  <a:pt x="11235" y="732"/>
                </a:lnTo>
                <a:lnTo>
                  <a:pt x="4672" y="0"/>
                </a:lnTo>
                <a:lnTo>
                  <a:pt x="2220" y="6328"/>
                </a:lnTo>
                <a:lnTo>
                  <a:pt x="727" y="13681"/>
                </a:lnTo>
                <a:lnTo>
                  <a:pt x="0" y="26060"/>
                </a:lnTo>
                <a:lnTo>
                  <a:pt x="37" y="43465"/>
                </a:lnTo>
                <a:lnTo>
                  <a:pt x="840" y="65896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105"/>
          <p:cNvSpPr/>
          <p:nvPr/>
        </p:nvSpPr>
        <p:spPr>
          <a:xfrm>
            <a:off x="1541043" y="3854115"/>
            <a:ext cx="12700" cy="20320"/>
          </a:xfrm>
          <a:custGeom>
            <a:rect b="b" l="l" r="r" t="t"/>
            <a:pathLst>
              <a:path extrusionOk="0" h="20320" w="12700">
                <a:moveTo>
                  <a:pt x="12660" y="1653"/>
                </a:moveTo>
                <a:lnTo>
                  <a:pt x="5375" y="0"/>
                </a:lnTo>
                <a:lnTo>
                  <a:pt x="1155" y="2549"/>
                </a:lnTo>
                <a:lnTo>
                  <a:pt x="0" y="9302"/>
                </a:lnTo>
                <a:lnTo>
                  <a:pt x="1908" y="20259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105"/>
          <p:cNvSpPr/>
          <p:nvPr/>
        </p:nvSpPr>
        <p:spPr>
          <a:xfrm>
            <a:off x="1533703" y="4189438"/>
            <a:ext cx="6985" cy="15240"/>
          </a:xfrm>
          <a:custGeom>
            <a:rect b="b" l="l" r="r" t="t"/>
            <a:pathLst>
              <a:path extrusionOk="0" h="15239" w="6984">
                <a:moveTo>
                  <a:pt x="6650" y="0"/>
                </a:moveTo>
                <a:lnTo>
                  <a:pt x="1295" y="5084"/>
                </a:lnTo>
                <a:lnTo>
                  <a:pt x="0" y="10099"/>
                </a:lnTo>
                <a:lnTo>
                  <a:pt x="2764" y="15047"/>
                </a:lnTo>
              </a:path>
            </a:pathLst>
          </a:custGeom>
          <a:noFill/>
          <a:ln cap="flat" cmpd="sng" w="234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2" name="Google Shape;1652;p105"/>
          <p:cNvGrpSpPr/>
          <p:nvPr/>
        </p:nvGrpSpPr>
        <p:grpSpPr>
          <a:xfrm>
            <a:off x="1467886" y="4437460"/>
            <a:ext cx="216536" cy="247899"/>
            <a:chOff x="1467886" y="4437460"/>
            <a:chExt cx="216536" cy="247899"/>
          </a:xfrm>
        </p:grpSpPr>
        <p:pic>
          <p:nvPicPr>
            <p:cNvPr id="1653" name="Google Shape;1653;p105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467886" y="4437460"/>
              <a:ext cx="93287" cy="247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4" name="Google Shape;1654;p10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588604" y="4497532"/>
              <a:ext cx="95818" cy="1580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5" name="Google Shape;1655;p10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020909" y="4497023"/>
            <a:ext cx="165499" cy="16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9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625">
            <a:spAutoFit/>
          </a:bodyPr>
          <a:lstStyle/>
          <a:p>
            <a:pPr indent="0" lvl="0" marL="876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50">
                <a:solidFill>
                  <a:srgbClr val="00EBEB"/>
                </a:solidFill>
                <a:latin typeface="Trebuchet MS"/>
                <a:ea typeface="Trebuchet MS"/>
                <a:cs typeface="Trebuchet MS"/>
                <a:sym typeface="Trebuchet MS"/>
              </a:rPr>
              <a:t>For Loop</a:t>
            </a:r>
            <a:endParaRPr sz="3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69"/>
          <p:cNvSpPr txBox="1"/>
          <p:nvPr/>
        </p:nvSpPr>
        <p:spPr>
          <a:xfrm>
            <a:off x="477975" y="1300499"/>
            <a:ext cx="3515360" cy="1945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for(int i = 1; i&lt;10; i++){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3045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// code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EEEEEE"/>
                </a:solidFill>
                <a:latin typeface="Lucida Sans"/>
                <a:ea typeface="Lucida Sans"/>
                <a:cs typeface="Lucida Sans"/>
                <a:sym typeface="Lucida Sans"/>
              </a:rPr>
              <a:t>}</a:t>
            </a:r>
            <a:endParaRPr b="0" i="0" sz="25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0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Print hello world ‘n’ times. Take ‘n’ as input from user</a:t>
            </a:r>
            <a:endParaRPr/>
          </a:p>
        </p:txBody>
      </p:sp>
      <p:pic>
        <p:nvPicPr>
          <p:cNvPr id="80" name="Google Shape;8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293" y="1488292"/>
            <a:ext cx="95839" cy="17833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70"/>
          <p:cNvSpPr/>
          <p:nvPr/>
        </p:nvSpPr>
        <p:spPr>
          <a:xfrm>
            <a:off x="1299575" y="1547554"/>
            <a:ext cx="90805" cy="78740"/>
          </a:xfrm>
          <a:custGeom>
            <a:rect b="b" l="l" r="r" t="t"/>
            <a:pathLst>
              <a:path extrusionOk="0" h="78739" w="90805">
                <a:moveTo>
                  <a:pt x="13228" y="8636"/>
                </a:moveTo>
                <a:lnTo>
                  <a:pt x="8509" y="8636"/>
                </a:lnTo>
                <a:lnTo>
                  <a:pt x="6061" y="8636"/>
                </a:lnTo>
                <a:lnTo>
                  <a:pt x="5883" y="8636"/>
                </a:lnTo>
                <a:lnTo>
                  <a:pt x="6400" y="8625"/>
                </a:lnTo>
                <a:lnTo>
                  <a:pt x="6871" y="8618"/>
                </a:lnTo>
                <a:lnTo>
                  <a:pt x="11573" y="8546"/>
                </a:lnTo>
                <a:lnTo>
                  <a:pt x="20508" y="8407"/>
                </a:lnTo>
                <a:lnTo>
                  <a:pt x="31309" y="7768"/>
                </a:lnTo>
                <a:lnTo>
                  <a:pt x="44157" y="6154"/>
                </a:lnTo>
                <a:lnTo>
                  <a:pt x="59052" y="3564"/>
                </a:lnTo>
                <a:lnTo>
                  <a:pt x="75993" y="0"/>
                </a:lnTo>
              </a:path>
              <a:path extrusionOk="0" h="78739" w="90805">
                <a:moveTo>
                  <a:pt x="12676" y="75020"/>
                </a:moveTo>
                <a:lnTo>
                  <a:pt x="3859" y="75867"/>
                </a:lnTo>
                <a:lnTo>
                  <a:pt x="0" y="76413"/>
                </a:lnTo>
                <a:lnTo>
                  <a:pt x="1098" y="76657"/>
                </a:lnTo>
                <a:lnTo>
                  <a:pt x="1881" y="76831"/>
                </a:lnTo>
                <a:lnTo>
                  <a:pt x="3837" y="77265"/>
                </a:lnTo>
                <a:lnTo>
                  <a:pt x="6968" y="77960"/>
                </a:lnTo>
                <a:lnTo>
                  <a:pt x="10098" y="78655"/>
                </a:lnTo>
                <a:lnTo>
                  <a:pt x="17361" y="78323"/>
                </a:lnTo>
                <a:lnTo>
                  <a:pt x="28755" y="76964"/>
                </a:lnTo>
                <a:lnTo>
                  <a:pt x="42006" y="74523"/>
                </a:lnTo>
                <a:lnTo>
                  <a:pt x="56733" y="70187"/>
                </a:lnTo>
                <a:lnTo>
                  <a:pt x="72936" y="63955"/>
                </a:lnTo>
                <a:lnTo>
                  <a:pt x="90616" y="55828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6425" y="1415875"/>
            <a:ext cx="104907" cy="18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8113" y="1914011"/>
            <a:ext cx="73234" cy="20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017" y="2450146"/>
            <a:ext cx="102562" cy="205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4966" y="2534255"/>
            <a:ext cx="125541" cy="11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7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99709" y="2827240"/>
            <a:ext cx="86704" cy="19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32543" y="2871895"/>
            <a:ext cx="119731" cy="138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17678" y="3245630"/>
            <a:ext cx="97629" cy="20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7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63944" y="3337228"/>
            <a:ext cx="139912" cy="1031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0"/>
          <p:cNvGrpSpPr/>
          <p:nvPr/>
        </p:nvGrpSpPr>
        <p:grpSpPr>
          <a:xfrm>
            <a:off x="1114775" y="3678512"/>
            <a:ext cx="282419" cy="186281"/>
            <a:chOff x="1114775" y="3678512"/>
            <a:chExt cx="282419" cy="186281"/>
          </a:xfrm>
        </p:grpSpPr>
        <p:pic>
          <p:nvPicPr>
            <p:cNvPr id="91" name="Google Shape;91;p7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247281" y="3706446"/>
              <a:ext cx="149913" cy="117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14775" y="3678512"/>
              <a:ext cx="109675" cy="1862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3" name="Google Shape;93;p7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246759" y="1440335"/>
            <a:ext cx="134560" cy="174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70"/>
          <p:cNvGrpSpPr/>
          <p:nvPr/>
        </p:nvGrpSpPr>
        <p:grpSpPr>
          <a:xfrm>
            <a:off x="3432199" y="1370683"/>
            <a:ext cx="301196" cy="220324"/>
            <a:chOff x="3432199" y="1370683"/>
            <a:chExt cx="301196" cy="220324"/>
          </a:xfrm>
        </p:grpSpPr>
        <p:pic>
          <p:nvPicPr>
            <p:cNvPr id="95" name="Google Shape;95;p7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432199" y="1444714"/>
              <a:ext cx="136008" cy="101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612296" y="1370683"/>
              <a:ext cx="121099" cy="220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7" name="Google Shape;97;p70"/>
          <p:cNvGrpSpPr/>
          <p:nvPr/>
        </p:nvGrpSpPr>
        <p:grpSpPr>
          <a:xfrm>
            <a:off x="3252601" y="2205662"/>
            <a:ext cx="282889" cy="203059"/>
            <a:chOff x="3252601" y="2205662"/>
            <a:chExt cx="282889" cy="203059"/>
          </a:xfrm>
        </p:grpSpPr>
        <p:pic>
          <p:nvPicPr>
            <p:cNvPr id="98" name="Google Shape;98;p7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252601" y="2205662"/>
              <a:ext cx="119384" cy="2030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7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3393412" y="2257813"/>
              <a:ext cx="142078" cy="1295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7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264949" y="2718288"/>
            <a:ext cx="106416" cy="211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417523" y="2822689"/>
            <a:ext cx="120794" cy="1036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70"/>
          <p:cNvGrpSpPr/>
          <p:nvPr/>
        </p:nvGrpSpPr>
        <p:grpSpPr>
          <a:xfrm>
            <a:off x="3255729" y="3353137"/>
            <a:ext cx="351214" cy="227049"/>
            <a:chOff x="3255729" y="3353137"/>
            <a:chExt cx="351214" cy="227049"/>
          </a:xfrm>
        </p:grpSpPr>
        <p:pic>
          <p:nvPicPr>
            <p:cNvPr id="103" name="Google Shape;103;p7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3255729" y="3353137"/>
              <a:ext cx="148392" cy="227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7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3431594" y="3433236"/>
              <a:ext cx="175349" cy="1333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1"/>
          <p:cNvSpPr txBox="1"/>
          <p:nvPr>
            <p:ph type="title"/>
          </p:nvPr>
        </p:nvSpPr>
        <p:spPr>
          <a:xfrm>
            <a:off x="314850" y="276926"/>
            <a:ext cx="824039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How for loop works : </a:t>
            </a:r>
            <a:r>
              <a:rPr lang="en-US"/>
              <a:t>the various parameters.</a:t>
            </a:r>
            <a:endParaRPr/>
          </a:p>
        </p:txBody>
      </p:sp>
      <p:grpSp>
        <p:nvGrpSpPr>
          <p:cNvPr id="110" name="Google Shape;110;p71"/>
          <p:cNvGrpSpPr/>
          <p:nvPr/>
        </p:nvGrpSpPr>
        <p:grpSpPr>
          <a:xfrm>
            <a:off x="6933410" y="689322"/>
            <a:ext cx="646654" cy="358898"/>
            <a:chOff x="6933410" y="689322"/>
            <a:chExt cx="646654" cy="358898"/>
          </a:xfrm>
        </p:grpSpPr>
        <p:pic>
          <p:nvPicPr>
            <p:cNvPr id="111" name="Google Shape;111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33410" y="772759"/>
              <a:ext cx="115287" cy="1965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71685" y="725661"/>
              <a:ext cx="185118" cy="2237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71"/>
            <p:cNvSpPr/>
            <p:nvPr/>
          </p:nvSpPr>
          <p:spPr>
            <a:xfrm>
              <a:off x="7199743" y="689322"/>
              <a:ext cx="90170" cy="358775"/>
            </a:xfrm>
            <a:custGeom>
              <a:rect b="b" l="l" r="r" t="t"/>
              <a:pathLst>
                <a:path extrusionOk="0" h="358775" w="90170">
                  <a:moveTo>
                    <a:pt x="90061" y="9239"/>
                  </a:moveTo>
                  <a:lnTo>
                    <a:pt x="84069" y="0"/>
                  </a:lnTo>
                  <a:lnTo>
                    <a:pt x="80328" y="119"/>
                  </a:lnTo>
                  <a:lnTo>
                    <a:pt x="78839" y="9596"/>
                  </a:lnTo>
                  <a:lnTo>
                    <a:pt x="78236" y="15709"/>
                  </a:lnTo>
                  <a:lnTo>
                    <a:pt x="78070" y="23595"/>
                  </a:lnTo>
                  <a:lnTo>
                    <a:pt x="78340" y="33256"/>
                  </a:lnTo>
                  <a:lnTo>
                    <a:pt x="79047" y="44691"/>
                  </a:lnTo>
                  <a:lnTo>
                    <a:pt x="79621" y="58086"/>
                  </a:lnTo>
                  <a:lnTo>
                    <a:pt x="77183" y="111154"/>
                  </a:lnTo>
                  <a:lnTo>
                    <a:pt x="71121" y="154320"/>
                  </a:lnTo>
                  <a:lnTo>
                    <a:pt x="60357" y="200177"/>
                  </a:lnTo>
                  <a:lnTo>
                    <a:pt x="35579" y="274574"/>
                  </a:lnTo>
                  <a:lnTo>
                    <a:pt x="19140" y="315265"/>
                  </a:lnTo>
                  <a:lnTo>
                    <a:pt x="0" y="35828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" name="Google Shape;114;p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46855" y="714313"/>
              <a:ext cx="333209" cy="2089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71"/>
            <p:cNvSpPr/>
            <p:nvPr/>
          </p:nvSpPr>
          <p:spPr>
            <a:xfrm>
              <a:off x="6969377" y="970115"/>
              <a:ext cx="599440" cy="78105"/>
            </a:xfrm>
            <a:custGeom>
              <a:rect b="b" l="l" r="r" t="t"/>
              <a:pathLst>
                <a:path extrusionOk="0" h="78105" w="599440">
                  <a:moveTo>
                    <a:pt x="14193" y="68509"/>
                  </a:moveTo>
                  <a:lnTo>
                    <a:pt x="5181" y="67583"/>
                  </a:lnTo>
                  <a:lnTo>
                    <a:pt x="491" y="67103"/>
                  </a:lnTo>
                  <a:lnTo>
                    <a:pt x="124" y="67065"/>
                  </a:lnTo>
                  <a:lnTo>
                    <a:pt x="533" y="67173"/>
                  </a:lnTo>
                  <a:lnTo>
                    <a:pt x="1059" y="67271"/>
                  </a:lnTo>
                  <a:lnTo>
                    <a:pt x="6012" y="68192"/>
                  </a:lnTo>
                  <a:lnTo>
                    <a:pt x="15385" y="69934"/>
                  </a:lnTo>
                  <a:lnTo>
                    <a:pt x="55298" y="74112"/>
                  </a:lnTo>
                  <a:lnTo>
                    <a:pt x="103317" y="76878"/>
                  </a:lnTo>
                  <a:lnTo>
                    <a:pt x="171640" y="77759"/>
                  </a:lnTo>
                  <a:lnTo>
                    <a:pt x="213609" y="77379"/>
                  </a:lnTo>
                  <a:lnTo>
                    <a:pt x="258047" y="76032"/>
                  </a:lnTo>
                  <a:lnTo>
                    <a:pt x="302229" y="73300"/>
                  </a:lnTo>
                  <a:lnTo>
                    <a:pt x="346154" y="69183"/>
                  </a:lnTo>
                  <a:lnTo>
                    <a:pt x="389825" y="63680"/>
                  </a:lnTo>
                  <a:lnTo>
                    <a:pt x="452991" y="52571"/>
                  </a:lnTo>
                  <a:lnTo>
                    <a:pt x="508884" y="38255"/>
                  </a:lnTo>
                  <a:lnTo>
                    <a:pt x="557503" y="20731"/>
                  </a:lnTo>
                  <a:lnTo>
                    <a:pt x="598848" y="0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6" name="Google Shape;116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503" y="4014019"/>
            <a:ext cx="83183" cy="151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71"/>
          <p:cNvSpPr/>
          <p:nvPr/>
        </p:nvSpPr>
        <p:spPr>
          <a:xfrm>
            <a:off x="413636" y="3930404"/>
            <a:ext cx="20320" cy="22860"/>
          </a:xfrm>
          <a:custGeom>
            <a:rect b="b" l="l" r="r" t="t"/>
            <a:pathLst>
              <a:path extrusionOk="0" h="22860" w="20320">
                <a:moveTo>
                  <a:pt x="14174" y="16586"/>
                </a:moveTo>
                <a:lnTo>
                  <a:pt x="8358" y="8154"/>
                </a:lnTo>
                <a:lnTo>
                  <a:pt x="4494" y="3247"/>
                </a:lnTo>
                <a:lnTo>
                  <a:pt x="2581" y="1865"/>
                </a:lnTo>
                <a:lnTo>
                  <a:pt x="1247" y="900"/>
                </a:lnTo>
                <a:lnTo>
                  <a:pt x="463" y="334"/>
                </a:lnTo>
                <a:lnTo>
                  <a:pt x="231" y="167"/>
                </a:lnTo>
                <a:lnTo>
                  <a:pt x="0" y="0"/>
                </a:lnTo>
                <a:lnTo>
                  <a:pt x="385" y="475"/>
                </a:lnTo>
                <a:lnTo>
                  <a:pt x="1389" y="1593"/>
                </a:lnTo>
                <a:lnTo>
                  <a:pt x="3370" y="3801"/>
                </a:lnTo>
                <a:lnTo>
                  <a:pt x="7170" y="8034"/>
                </a:lnTo>
                <a:lnTo>
                  <a:pt x="12788" y="14294"/>
                </a:lnTo>
                <a:lnTo>
                  <a:pt x="20224" y="22580"/>
                </a:lnTo>
              </a:path>
            </a:pathLst>
          </a:custGeom>
          <a:noFill/>
          <a:ln cap="flat" cmpd="sng" w="21600">
            <a:solidFill>
              <a:srgbClr val="17D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2907" y="4016975"/>
            <a:ext cx="103814" cy="105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71"/>
          <p:cNvGrpSpPr/>
          <p:nvPr/>
        </p:nvGrpSpPr>
        <p:grpSpPr>
          <a:xfrm>
            <a:off x="6405884" y="1289731"/>
            <a:ext cx="431141" cy="250861"/>
            <a:chOff x="6405884" y="1289731"/>
            <a:chExt cx="431141" cy="250861"/>
          </a:xfrm>
        </p:grpSpPr>
        <p:pic>
          <p:nvPicPr>
            <p:cNvPr id="120" name="Google Shape;120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05884" y="1289731"/>
              <a:ext cx="324698" cy="250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7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67771" y="1420331"/>
              <a:ext cx="69254" cy="1114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71"/>
          <p:cNvGrpSpPr/>
          <p:nvPr/>
        </p:nvGrpSpPr>
        <p:grpSpPr>
          <a:xfrm>
            <a:off x="6993127" y="1296551"/>
            <a:ext cx="505383" cy="221419"/>
            <a:chOff x="6993127" y="1296551"/>
            <a:chExt cx="505383" cy="221419"/>
          </a:xfrm>
        </p:grpSpPr>
        <p:pic>
          <p:nvPicPr>
            <p:cNvPr id="123" name="Google Shape;123;p7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993127" y="1324783"/>
              <a:ext cx="165038" cy="168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7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180749" y="1296551"/>
              <a:ext cx="317761" cy="22141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439716" y="1839884"/>
            <a:ext cx="445837" cy="23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71"/>
          <p:cNvGrpSpPr/>
          <p:nvPr/>
        </p:nvGrpSpPr>
        <p:grpSpPr>
          <a:xfrm>
            <a:off x="7068631" y="1823704"/>
            <a:ext cx="525891" cy="245800"/>
            <a:chOff x="7068631" y="1823704"/>
            <a:chExt cx="525891" cy="245800"/>
          </a:xfrm>
        </p:grpSpPr>
        <p:pic>
          <p:nvPicPr>
            <p:cNvPr id="127" name="Google Shape;127;p7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068631" y="1843638"/>
              <a:ext cx="364132" cy="2040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7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475248" y="1823704"/>
              <a:ext cx="119274" cy="245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" name="Google Shape;129;p71"/>
          <p:cNvGrpSpPr/>
          <p:nvPr/>
        </p:nvGrpSpPr>
        <p:grpSpPr>
          <a:xfrm>
            <a:off x="6417853" y="2326925"/>
            <a:ext cx="449631" cy="247432"/>
            <a:chOff x="6417853" y="2326925"/>
            <a:chExt cx="449631" cy="247432"/>
          </a:xfrm>
        </p:grpSpPr>
        <p:pic>
          <p:nvPicPr>
            <p:cNvPr id="130" name="Google Shape;130;p7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417853" y="2341497"/>
              <a:ext cx="295760" cy="2303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7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38402" y="2326925"/>
              <a:ext cx="129082" cy="2474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71"/>
          <p:cNvGrpSpPr/>
          <p:nvPr/>
        </p:nvGrpSpPr>
        <p:grpSpPr>
          <a:xfrm>
            <a:off x="7091398" y="2317424"/>
            <a:ext cx="549420" cy="231138"/>
            <a:chOff x="7091398" y="2317424"/>
            <a:chExt cx="549420" cy="231138"/>
          </a:xfrm>
        </p:grpSpPr>
        <p:pic>
          <p:nvPicPr>
            <p:cNvPr id="133" name="Google Shape;133;p7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091398" y="2335057"/>
              <a:ext cx="410278" cy="2135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7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524901" y="2317424"/>
              <a:ext cx="115917" cy="2307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71"/>
          <p:cNvGrpSpPr/>
          <p:nvPr/>
        </p:nvGrpSpPr>
        <p:grpSpPr>
          <a:xfrm>
            <a:off x="273285" y="778479"/>
            <a:ext cx="6069323" cy="4375820"/>
            <a:chOff x="273285" y="778479"/>
            <a:chExt cx="6069323" cy="4375820"/>
          </a:xfrm>
        </p:grpSpPr>
        <p:sp>
          <p:nvSpPr>
            <p:cNvPr id="136" name="Google Shape;136;p71"/>
            <p:cNvSpPr/>
            <p:nvPr/>
          </p:nvSpPr>
          <p:spPr>
            <a:xfrm>
              <a:off x="820080" y="1519990"/>
              <a:ext cx="61594" cy="294640"/>
            </a:xfrm>
            <a:custGeom>
              <a:rect b="b" l="l" r="r" t="t"/>
              <a:pathLst>
                <a:path extrusionOk="0" h="294639" w="61594">
                  <a:moveTo>
                    <a:pt x="61018" y="69765"/>
                  </a:moveTo>
                  <a:lnTo>
                    <a:pt x="55441" y="31404"/>
                  </a:lnTo>
                  <a:lnTo>
                    <a:pt x="51240" y="16829"/>
                  </a:lnTo>
                  <a:lnTo>
                    <a:pt x="49577" y="12005"/>
                  </a:lnTo>
                  <a:lnTo>
                    <a:pt x="47595" y="7971"/>
                  </a:lnTo>
                  <a:lnTo>
                    <a:pt x="45295" y="4725"/>
                  </a:lnTo>
                  <a:lnTo>
                    <a:pt x="42994" y="1479"/>
                  </a:lnTo>
                  <a:lnTo>
                    <a:pt x="40033" y="0"/>
                  </a:lnTo>
                  <a:lnTo>
                    <a:pt x="36412" y="286"/>
                  </a:lnTo>
                  <a:lnTo>
                    <a:pt x="18220" y="36881"/>
                  </a:lnTo>
                  <a:lnTo>
                    <a:pt x="10487" y="82148"/>
                  </a:lnTo>
                  <a:lnTo>
                    <a:pt x="6289" y="139116"/>
                  </a:lnTo>
                  <a:lnTo>
                    <a:pt x="5165" y="183555"/>
                  </a:lnTo>
                  <a:lnTo>
                    <a:pt x="4689" y="234437"/>
                  </a:lnTo>
                  <a:lnTo>
                    <a:pt x="4573" y="275727"/>
                  </a:lnTo>
                  <a:lnTo>
                    <a:pt x="4542" y="286761"/>
                  </a:lnTo>
                  <a:lnTo>
                    <a:pt x="4529" y="291388"/>
                  </a:lnTo>
                  <a:lnTo>
                    <a:pt x="4523" y="293287"/>
                  </a:lnTo>
                  <a:lnTo>
                    <a:pt x="4483" y="294111"/>
                  </a:lnTo>
                  <a:lnTo>
                    <a:pt x="4407" y="293860"/>
                  </a:lnTo>
                  <a:lnTo>
                    <a:pt x="4301" y="293505"/>
                  </a:lnTo>
                  <a:lnTo>
                    <a:pt x="2831" y="288615"/>
                  </a:lnTo>
                  <a:lnTo>
                    <a:pt x="0" y="279191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7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49446" y="1609992"/>
              <a:ext cx="257289" cy="132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7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028336" y="1598987"/>
              <a:ext cx="111441" cy="130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71"/>
            <p:cNvSpPr/>
            <p:nvPr/>
          </p:nvSpPr>
          <p:spPr>
            <a:xfrm>
              <a:off x="1257532" y="1463228"/>
              <a:ext cx="76835" cy="314325"/>
            </a:xfrm>
            <a:custGeom>
              <a:rect b="b" l="l" r="r" t="t"/>
              <a:pathLst>
                <a:path extrusionOk="0" h="314325" w="76834">
                  <a:moveTo>
                    <a:pt x="75068" y="23933"/>
                  </a:moveTo>
                  <a:lnTo>
                    <a:pt x="76247" y="20995"/>
                  </a:lnTo>
                  <a:lnTo>
                    <a:pt x="75494" y="16171"/>
                  </a:lnTo>
                  <a:lnTo>
                    <a:pt x="72811" y="9459"/>
                  </a:lnTo>
                  <a:lnTo>
                    <a:pt x="71082" y="5134"/>
                  </a:lnTo>
                  <a:lnTo>
                    <a:pt x="69127" y="2378"/>
                  </a:lnTo>
                  <a:lnTo>
                    <a:pt x="66945" y="1188"/>
                  </a:lnTo>
                  <a:lnTo>
                    <a:pt x="64763" y="0"/>
                  </a:lnTo>
                  <a:lnTo>
                    <a:pt x="61261" y="3200"/>
                  </a:lnTo>
                  <a:lnTo>
                    <a:pt x="42857" y="39405"/>
                  </a:lnTo>
                  <a:lnTo>
                    <a:pt x="25206" y="90650"/>
                  </a:lnTo>
                  <a:lnTo>
                    <a:pt x="13648" y="136588"/>
                  </a:lnTo>
                  <a:lnTo>
                    <a:pt x="4546" y="185590"/>
                  </a:lnTo>
                  <a:lnTo>
                    <a:pt x="0" y="231361"/>
                  </a:lnTo>
                  <a:lnTo>
                    <a:pt x="1456" y="260514"/>
                  </a:lnTo>
                  <a:lnTo>
                    <a:pt x="9115" y="283957"/>
                  </a:lnTo>
                  <a:lnTo>
                    <a:pt x="22975" y="301691"/>
                  </a:lnTo>
                  <a:lnTo>
                    <a:pt x="43037" y="313714"/>
                  </a:lnTo>
                </a:path>
              </a:pathLst>
            </a:custGeom>
            <a:noFill/>
            <a:ln cap="flat" cmpd="sng" w="21600">
              <a:solidFill>
                <a:srgbClr val="FCFC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1"/>
            <p:cNvSpPr/>
            <p:nvPr/>
          </p:nvSpPr>
          <p:spPr>
            <a:xfrm>
              <a:off x="1501111" y="1539610"/>
              <a:ext cx="146685" cy="164465"/>
            </a:xfrm>
            <a:custGeom>
              <a:rect b="b" l="l" r="r" t="t"/>
              <a:pathLst>
                <a:path extrusionOk="0" h="164464" w="146685">
                  <a:moveTo>
                    <a:pt x="11633" y="87070"/>
                  </a:moveTo>
                  <a:lnTo>
                    <a:pt x="11633" y="82210"/>
                  </a:lnTo>
                  <a:lnTo>
                    <a:pt x="11633" y="79554"/>
                  </a:lnTo>
                  <a:lnTo>
                    <a:pt x="11633" y="79106"/>
                  </a:lnTo>
                  <a:lnTo>
                    <a:pt x="11633" y="78790"/>
                  </a:lnTo>
                  <a:lnTo>
                    <a:pt x="11400" y="79269"/>
                  </a:lnTo>
                  <a:lnTo>
                    <a:pt x="11245" y="79694"/>
                  </a:lnTo>
                  <a:lnTo>
                    <a:pt x="10555" y="81584"/>
                  </a:lnTo>
                  <a:lnTo>
                    <a:pt x="9328" y="84942"/>
                  </a:lnTo>
                  <a:lnTo>
                    <a:pt x="8102" y="88299"/>
                  </a:lnTo>
                  <a:lnTo>
                    <a:pt x="6354" y="95917"/>
                  </a:lnTo>
                  <a:lnTo>
                    <a:pt x="272" y="140902"/>
                  </a:lnTo>
                  <a:lnTo>
                    <a:pt x="0" y="151098"/>
                  </a:lnTo>
                  <a:lnTo>
                    <a:pt x="2696" y="158175"/>
                  </a:lnTo>
                  <a:lnTo>
                    <a:pt x="8362" y="162132"/>
                  </a:lnTo>
                  <a:lnTo>
                    <a:pt x="16039" y="164265"/>
                  </a:lnTo>
                  <a:lnTo>
                    <a:pt x="26964" y="162209"/>
                  </a:lnTo>
                  <a:lnTo>
                    <a:pt x="41138" y="155962"/>
                  </a:lnTo>
                  <a:lnTo>
                    <a:pt x="58559" y="145525"/>
                  </a:lnTo>
                </a:path>
                <a:path extrusionOk="0" h="164464" w="146685">
                  <a:moveTo>
                    <a:pt x="16375" y="21773"/>
                  </a:moveTo>
                  <a:lnTo>
                    <a:pt x="12963" y="10982"/>
                  </a:lnTo>
                  <a:lnTo>
                    <a:pt x="11321" y="4461"/>
                  </a:lnTo>
                  <a:lnTo>
                    <a:pt x="11447" y="2213"/>
                  </a:lnTo>
                  <a:lnTo>
                    <a:pt x="11572" y="0"/>
                  </a:lnTo>
                  <a:lnTo>
                    <a:pt x="17722" y="2956"/>
                  </a:lnTo>
                  <a:lnTo>
                    <a:pt x="29898" y="11084"/>
                  </a:lnTo>
                </a:path>
                <a:path extrusionOk="0" h="164464" w="146685">
                  <a:moveTo>
                    <a:pt x="88094" y="74756"/>
                  </a:moveTo>
                  <a:lnTo>
                    <a:pt x="94525" y="119789"/>
                  </a:lnTo>
                  <a:lnTo>
                    <a:pt x="95084" y="128276"/>
                  </a:lnTo>
                  <a:lnTo>
                    <a:pt x="95567" y="134421"/>
                  </a:lnTo>
                  <a:lnTo>
                    <a:pt x="95975" y="138225"/>
                  </a:lnTo>
                  <a:lnTo>
                    <a:pt x="96471" y="141737"/>
                  </a:lnTo>
                  <a:lnTo>
                    <a:pt x="97026" y="142923"/>
                  </a:lnTo>
                  <a:lnTo>
                    <a:pt x="97642" y="141784"/>
                  </a:lnTo>
                  <a:lnTo>
                    <a:pt x="98257" y="140645"/>
                  </a:lnTo>
                  <a:lnTo>
                    <a:pt x="99795" y="137797"/>
                  </a:lnTo>
                  <a:lnTo>
                    <a:pt x="102256" y="133240"/>
                  </a:lnTo>
                  <a:lnTo>
                    <a:pt x="104718" y="128683"/>
                  </a:lnTo>
                  <a:lnTo>
                    <a:pt x="107602" y="122134"/>
                  </a:lnTo>
                  <a:lnTo>
                    <a:pt x="110911" y="113591"/>
                  </a:lnTo>
                  <a:lnTo>
                    <a:pt x="113442" y="107196"/>
                  </a:lnTo>
                  <a:lnTo>
                    <a:pt x="132385" y="67761"/>
                  </a:lnTo>
                  <a:lnTo>
                    <a:pt x="140868" y="59920"/>
                  </a:lnTo>
                  <a:lnTo>
                    <a:pt x="143209" y="59868"/>
                  </a:lnTo>
                  <a:lnTo>
                    <a:pt x="144811" y="63853"/>
                  </a:lnTo>
                  <a:lnTo>
                    <a:pt x="145672" y="71876"/>
                  </a:lnTo>
                  <a:lnTo>
                    <a:pt x="146311" y="81825"/>
                  </a:lnTo>
                  <a:lnTo>
                    <a:pt x="146346" y="94163"/>
                  </a:lnTo>
                  <a:lnTo>
                    <a:pt x="145778" y="108889"/>
                  </a:lnTo>
                  <a:lnTo>
                    <a:pt x="144607" y="126005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7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679143" y="1507600"/>
              <a:ext cx="94153" cy="205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71"/>
            <p:cNvSpPr/>
            <p:nvPr/>
          </p:nvSpPr>
          <p:spPr>
            <a:xfrm>
              <a:off x="1930686" y="1533161"/>
              <a:ext cx="38735" cy="170815"/>
            </a:xfrm>
            <a:custGeom>
              <a:rect b="b" l="l" r="r" t="t"/>
              <a:pathLst>
                <a:path extrusionOk="0" h="170814" w="38735">
                  <a:moveTo>
                    <a:pt x="19334" y="61716"/>
                  </a:moveTo>
                  <a:lnTo>
                    <a:pt x="18999" y="58827"/>
                  </a:lnTo>
                  <a:lnTo>
                    <a:pt x="17819" y="58644"/>
                  </a:lnTo>
                  <a:lnTo>
                    <a:pt x="15793" y="61165"/>
                  </a:lnTo>
                  <a:lnTo>
                    <a:pt x="13767" y="63687"/>
                  </a:lnTo>
                  <a:lnTo>
                    <a:pt x="1732" y="109854"/>
                  </a:lnTo>
                  <a:lnTo>
                    <a:pt x="0" y="130241"/>
                  </a:lnTo>
                  <a:lnTo>
                    <a:pt x="149" y="139364"/>
                  </a:lnTo>
                  <a:lnTo>
                    <a:pt x="14400" y="170237"/>
                  </a:lnTo>
                  <a:lnTo>
                    <a:pt x="20059" y="169526"/>
                  </a:lnTo>
                  <a:lnTo>
                    <a:pt x="25968" y="164497"/>
                  </a:lnTo>
                  <a:lnTo>
                    <a:pt x="32128" y="155148"/>
                  </a:lnTo>
                  <a:lnTo>
                    <a:pt x="38539" y="141481"/>
                  </a:lnTo>
                </a:path>
                <a:path extrusionOk="0" h="170814" w="38735">
                  <a:moveTo>
                    <a:pt x="11184" y="7620"/>
                  </a:moveTo>
                  <a:lnTo>
                    <a:pt x="5406" y="2384"/>
                  </a:lnTo>
                  <a:lnTo>
                    <a:pt x="3269" y="0"/>
                  </a:lnTo>
                  <a:lnTo>
                    <a:pt x="4770" y="466"/>
                  </a:lnTo>
                  <a:lnTo>
                    <a:pt x="6305" y="944"/>
                  </a:lnTo>
                  <a:lnTo>
                    <a:pt x="11135" y="2445"/>
                  </a:lnTo>
                  <a:lnTo>
                    <a:pt x="19260" y="4971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7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032789" y="1575226"/>
              <a:ext cx="95586" cy="91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71"/>
            <p:cNvSpPr/>
            <p:nvPr/>
          </p:nvSpPr>
          <p:spPr>
            <a:xfrm>
              <a:off x="2284397" y="1521556"/>
              <a:ext cx="1220470" cy="237490"/>
            </a:xfrm>
            <a:custGeom>
              <a:rect b="b" l="l" r="r" t="t"/>
              <a:pathLst>
                <a:path extrusionOk="0" h="237489" w="1220470">
                  <a:moveTo>
                    <a:pt x="16531" y="18830"/>
                  </a:moveTo>
                  <a:lnTo>
                    <a:pt x="16531" y="6979"/>
                  </a:lnTo>
                  <a:lnTo>
                    <a:pt x="16531" y="814"/>
                  </a:lnTo>
                  <a:lnTo>
                    <a:pt x="16531" y="336"/>
                  </a:lnTo>
                  <a:lnTo>
                    <a:pt x="16531" y="0"/>
                  </a:lnTo>
                  <a:lnTo>
                    <a:pt x="16494" y="184"/>
                  </a:lnTo>
                  <a:lnTo>
                    <a:pt x="16420" y="891"/>
                  </a:lnTo>
                  <a:lnTo>
                    <a:pt x="16345" y="1598"/>
                  </a:lnTo>
                  <a:lnTo>
                    <a:pt x="15646" y="8242"/>
                  </a:lnTo>
                  <a:lnTo>
                    <a:pt x="10910" y="51440"/>
                  </a:lnTo>
                  <a:lnTo>
                    <a:pt x="9579" y="62676"/>
                  </a:lnTo>
                  <a:lnTo>
                    <a:pt x="7466" y="81102"/>
                  </a:lnTo>
                  <a:lnTo>
                    <a:pt x="5165" y="102741"/>
                  </a:lnTo>
                  <a:lnTo>
                    <a:pt x="2676" y="127592"/>
                  </a:lnTo>
                  <a:lnTo>
                    <a:pt x="0" y="155656"/>
                  </a:lnTo>
                </a:path>
                <a:path extrusionOk="0" h="237489" w="1220470">
                  <a:moveTo>
                    <a:pt x="150616" y="94361"/>
                  </a:moveTo>
                  <a:lnTo>
                    <a:pt x="149100" y="80352"/>
                  </a:lnTo>
                  <a:lnTo>
                    <a:pt x="148310" y="73048"/>
                  </a:lnTo>
                  <a:lnTo>
                    <a:pt x="148245" y="72448"/>
                  </a:lnTo>
                  <a:lnTo>
                    <a:pt x="148200" y="72026"/>
                  </a:lnTo>
                  <a:lnTo>
                    <a:pt x="148121" y="72226"/>
                  </a:lnTo>
                  <a:lnTo>
                    <a:pt x="148069" y="72615"/>
                  </a:lnTo>
                  <a:lnTo>
                    <a:pt x="147436" y="77356"/>
                  </a:lnTo>
                  <a:lnTo>
                    <a:pt x="146222" y="86448"/>
                  </a:lnTo>
                </a:path>
                <a:path extrusionOk="0" h="237489" w="1220470">
                  <a:moveTo>
                    <a:pt x="153686" y="181236"/>
                  </a:moveTo>
                  <a:lnTo>
                    <a:pt x="150665" y="194396"/>
                  </a:lnTo>
                  <a:lnTo>
                    <a:pt x="145962" y="208100"/>
                  </a:lnTo>
                  <a:lnTo>
                    <a:pt x="139577" y="222348"/>
                  </a:lnTo>
                  <a:lnTo>
                    <a:pt x="131510" y="237140"/>
                  </a:lnTo>
                </a:path>
                <a:path extrusionOk="0" h="237489" w="1220470">
                  <a:moveTo>
                    <a:pt x="1219946" y="51699"/>
                  </a:moveTo>
                  <a:lnTo>
                    <a:pt x="1220260" y="47652"/>
                  </a:lnTo>
                  <a:lnTo>
                    <a:pt x="1220427" y="45487"/>
                  </a:lnTo>
                  <a:lnTo>
                    <a:pt x="1220449" y="45206"/>
                  </a:lnTo>
                </a:path>
              </a:pathLst>
            </a:custGeom>
            <a:noFill/>
            <a:ln cap="flat" cmpd="sng" w="21600">
              <a:solidFill>
                <a:srgbClr val="F59A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71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458393" y="1649267"/>
              <a:ext cx="71163" cy="65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1"/>
            <p:cNvSpPr/>
            <p:nvPr/>
          </p:nvSpPr>
          <p:spPr>
            <a:xfrm>
              <a:off x="4337785" y="1471823"/>
              <a:ext cx="86995" cy="287655"/>
            </a:xfrm>
            <a:custGeom>
              <a:rect b="b" l="l" r="r" t="t"/>
              <a:pathLst>
                <a:path extrusionOk="0" h="287655" w="86995">
                  <a:moveTo>
                    <a:pt x="61435" y="14725"/>
                  </a:moveTo>
                  <a:lnTo>
                    <a:pt x="78035" y="0"/>
                  </a:lnTo>
                  <a:lnTo>
                    <a:pt x="78594" y="1510"/>
                  </a:lnTo>
                  <a:lnTo>
                    <a:pt x="79153" y="3020"/>
                  </a:lnTo>
                  <a:lnTo>
                    <a:pt x="75841" y="8097"/>
                  </a:lnTo>
                  <a:lnTo>
                    <a:pt x="49644" y="38734"/>
                  </a:lnTo>
                  <a:lnTo>
                    <a:pt x="42044" y="47194"/>
                  </a:lnTo>
                  <a:lnTo>
                    <a:pt x="34394" y="55907"/>
                  </a:lnTo>
                  <a:lnTo>
                    <a:pt x="9469" y="89871"/>
                  </a:lnTo>
                  <a:lnTo>
                    <a:pt x="0" y="118133"/>
                  </a:lnTo>
                  <a:lnTo>
                    <a:pt x="3341" y="123248"/>
                  </a:lnTo>
                  <a:lnTo>
                    <a:pt x="44776" y="135769"/>
                  </a:lnTo>
                  <a:lnTo>
                    <a:pt x="50293" y="140949"/>
                  </a:lnTo>
                  <a:lnTo>
                    <a:pt x="52665" y="148766"/>
                  </a:lnTo>
                  <a:lnTo>
                    <a:pt x="53335" y="155358"/>
                  </a:lnTo>
                  <a:lnTo>
                    <a:pt x="51783" y="163406"/>
                  </a:lnTo>
                  <a:lnTo>
                    <a:pt x="48009" y="172911"/>
                  </a:lnTo>
                  <a:lnTo>
                    <a:pt x="42015" y="183873"/>
                  </a:lnTo>
                  <a:lnTo>
                    <a:pt x="34916" y="195694"/>
                  </a:lnTo>
                  <a:lnTo>
                    <a:pt x="27831" y="207775"/>
                  </a:lnTo>
                  <a:lnTo>
                    <a:pt x="7587" y="244725"/>
                  </a:lnTo>
                  <a:lnTo>
                    <a:pt x="509" y="272070"/>
                  </a:lnTo>
                  <a:lnTo>
                    <a:pt x="1118" y="281331"/>
                  </a:lnTo>
                  <a:lnTo>
                    <a:pt x="7145" y="286496"/>
                  </a:lnTo>
                  <a:lnTo>
                    <a:pt x="18591" y="287568"/>
                  </a:lnTo>
                  <a:lnTo>
                    <a:pt x="32198" y="287204"/>
                  </a:lnTo>
                  <a:lnTo>
                    <a:pt x="48093" y="283777"/>
                  </a:lnTo>
                  <a:lnTo>
                    <a:pt x="66277" y="277289"/>
                  </a:lnTo>
                  <a:lnTo>
                    <a:pt x="86748" y="26773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Google Shape;147;p71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798533" y="2587721"/>
              <a:ext cx="92012" cy="224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71"/>
            <p:cNvSpPr/>
            <p:nvPr/>
          </p:nvSpPr>
          <p:spPr>
            <a:xfrm>
              <a:off x="1513224" y="1564563"/>
              <a:ext cx="713105" cy="118745"/>
            </a:xfrm>
            <a:custGeom>
              <a:rect b="b" l="l" r="r" t="t"/>
              <a:pathLst>
                <a:path extrusionOk="0" h="118744" w="713105">
                  <a:moveTo>
                    <a:pt x="0" y="45257"/>
                  </a:moveTo>
                  <a:lnTo>
                    <a:pt x="7305" y="7367"/>
                  </a:lnTo>
                  <a:lnTo>
                    <a:pt x="7925" y="4661"/>
                  </a:lnTo>
                  <a:lnTo>
                    <a:pt x="8007" y="4300"/>
                  </a:lnTo>
                  <a:lnTo>
                    <a:pt x="8026" y="4449"/>
                  </a:lnTo>
                  <a:lnTo>
                    <a:pt x="7981" y="5108"/>
                  </a:lnTo>
                  <a:lnTo>
                    <a:pt x="7935" y="5769"/>
                  </a:lnTo>
                  <a:lnTo>
                    <a:pt x="7642" y="10048"/>
                  </a:lnTo>
                  <a:lnTo>
                    <a:pt x="6192" y="45521"/>
                  </a:lnTo>
                  <a:lnTo>
                    <a:pt x="6252" y="53118"/>
                  </a:lnTo>
                  <a:lnTo>
                    <a:pt x="18091" y="89692"/>
                  </a:lnTo>
                  <a:lnTo>
                    <a:pt x="22569" y="88483"/>
                  </a:lnTo>
                  <a:lnTo>
                    <a:pt x="46931" y="56152"/>
                  </a:lnTo>
                  <a:lnTo>
                    <a:pt x="58823" y="18770"/>
                  </a:lnTo>
                  <a:lnTo>
                    <a:pt x="59010" y="18061"/>
                  </a:lnTo>
                  <a:lnTo>
                    <a:pt x="59197" y="17351"/>
                  </a:lnTo>
                  <a:lnTo>
                    <a:pt x="59206" y="18232"/>
                  </a:lnTo>
                  <a:lnTo>
                    <a:pt x="59149" y="19056"/>
                  </a:lnTo>
                  <a:lnTo>
                    <a:pt x="58719" y="25306"/>
                  </a:lnTo>
                  <a:lnTo>
                    <a:pt x="56721" y="64066"/>
                  </a:lnTo>
                  <a:lnTo>
                    <a:pt x="56593" y="73457"/>
                  </a:lnTo>
                  <a:lnTo>
                    <a:pt x="56873" y="82521"/>
                  </a:lnTo>
                  <a:lnTo>
                    <a:pt x="76885" y="117774"/>
                  </a:lnTo>
                  <a:lnTo>
                    <a:pt x="83393" y="118301"/>
                  </a:lnTo>
                  <a:lnTo>
                    <a:pt x="90761" y="114505"/>
                  </a:lnTo>
                  <a:lnTo>
                    <a:pt x="116443" y="85934"/>
                  </a:lnTo>
                  <a:lnTo>
                    <a:pt x="138639" y="48013"/>
                  </a:lnTo>
                  <a:lnTo>
                    <a:pt x="146370" y="27756"/>
                  </a:lnTo>
                  <a:lnTo>
                    <a:pt x="147269" y="23640"/>
                  </a:lnTo>
                  <a:lnTo>
                    <a:pt x="147775" y="21323"/>
                  </a:lnTo>
                  <a:lnTo>
                    <a:pt x="147888" y="20806"/>
                  </a:lnTo>
                  <a:lnTo>
                    <a:pt x="147934" y="20533"/>
                  </a:lnTo>
                  <a:lnTo>
                    <a:pt x="147631" y="21458"/>
                  </a:lnTo>
                  <a:lnTo>
                    <a:pt x="147347" y="22410"/>
                  </a:lnTo>
                  <a:lnTo>
                    <a:pt x="146076" y="26674"/>
                  </a:lnTo>
                  <a:lnTo>
                    <a:pt x="143817" y="34250"/>
                  </a:lnTo>
                  <a:lnTo>
                    <a:pt x="139565" y="69739"/>
                  </a:lnTo>
                  <a:lnTo>
                    <a:pt x="139965" y="77156"/>
                  </a:lnTo>
                  <a:lnTo>
                    <a:pt x="155948" y="108028"/>
                  </a:lnTo>
                  <a:lnTo>
                    <a:pt x="162787" y="111333"/>
                  </a:lnTo>
                  <a:lnTo>
                    <a:pt x="202204" y="95244"/>
                  </a:lnTo>
                  <a:lnTo>
                    <a:pt x="230878" y="67249"/>
                  </a:lnTo>
                  <a:lnTo>
                    <a:pt x="255836" y="36881"/>
                  </a:lnTo>
                  <a:lnTo>
                    <a:pt x="259756" y="31211"/>
                  </a:lnTo>
                  <a:lnTo>
                    <a:pt x="262168" y="27724"/>
                  </a:lnTo>
                  <a:lnTo>
                    <a:pt x="263070" y="26419"/>
                  </a:lnTo>
                  <a:lnTo>
                    <a:pt x="263972" y="25114"/>
                  </a:lnTo>
                  <a:lnTo>
                    <a:pt x="264383" y="25679"/>
                  </a:lnTo>
                  <a:lnTo>
                    <a:pt x="264303" y="28114"/>
                  </a:lnTo>
                  <a:lnTo>
                    <a:pt x="264222" y="30549"/>
                  </a:lnTo>
                  <a:lnTo>
                    <a:pt x="264008" y="37058"/>
                  </a:lnTo>
                  <a:lnTo>
                    <a:pt x="263659" y="47639"/>
                  </a:lnTo>
                  <a:lnTo>
                    <a:pt x="263559" y="55182"/>
                  </a:lnTo>
                  <a:lnTo>
                    <a:pt x="263779" y="61940"/>
                  </a:lnTo>
                  <a:lnTo>
                    <a:pt x="275036" y="86165"/>
                  </a:lnTo>
                  <a:lnTo>
                    <a:pt x="280238" y="88491"/>
                  </a:lnTo>
                  <a:lnTo>
                    <a:pt x="318246" y="72367"/>
                  </a:lnTo>
                  <a:lnTo>
                    <a:pt x="350063" y="43481"/>
                  </a:lnTo>
                  <a:lnTo>
                    <a:pt x="376967" y="15089"/>
                  </a:lnTo>
                  <a:lnTo>
                    <a:pt x="388031" y="2635"/>
                  </a:lnTo>
                  <a:lnTo>
                    <a:pt x="390946" y="0"/>
                  </a:lnTo>
                  <a:lnTo>
                    <a:pt x="390664" y="1654"/>
                  </a:lnTo>
                  <a:lnTo>
                    <a:pt x="390383" y="3308"/>
                  </a:lnTo>
                  <a:lnTo>
                    <a:pt x="389679" y="7444"/>
                  </a:lnTo>
                  <a:lnTo>
                    <a:pt x="388553" y="14061"/>
                  </a:lnTo>
                  <a:lnTo>
                    <a:pt x="387427" y="20678"/>
                  </a:lnTo>
                  <a:lnTo>
                    <a:pt x="386715" y="27248"/>
                  </a:lnTo>
                  <a:lnTo>
                    <a:pt x="386416" y="33771"/>
                  </a:lnTo>
                  <a:lnTo>
                    <a:pt x="386117" y="40295"/>
                  </a:lnTo>
                  <a:lnTo>
                    <a:pt x="386329" y="45803"/>
                  </a:lnTo>
                  <a:lnTo>
                    <a:pt x="387053" y="50294"/>
                  </a:lnTo>
                  <a:lnTo>
                    <a:pt x="387777" y="54787"/>
                  </a:lnTo>
                  <a:lnTo>
                    <a:pt x="390498" y="57650"/>
                  </a:lnTo>
                  <a:lnTo>
                    <a:pt x="395216" y="58884"/>
                  </a:lnTo>
                  <a:lnTo>
                    <a:pt x="399935" y="60119"/>
                  </a:lnTo>
                  <a:lnTo>
                    <a:pt x="439473" y="38685"/>
                  </a:lnTo>
                  <a:lnTo>
                    <a:pt x="462898" y="20658"/>
                  </a:lnTo>
                  <a:lnTo>
                    <a:pt x="472265" y="13535"/>
                  </a:lnTo>
                  <a:lnTo>
                    <a:pt x="479418" y="8281"/>
                  </a:lnTo>
                  <a:lnTo>
                    <a:pt x="484357" y="4894"/>
                  </a:lnTo>
                  <a:lnTo>
                    <a:pt x="489465" y="1625"/>
                  </a:lnTo>
                  <a:lnTo>
                    <a:pt x="493363" y="146"/>
                  </a:lnTo>
                  <a:lnTo>
                    <a:pt x="496050" y="459"/>
                  </a:lnTo>
                  <a:lnTo>
                    <a:pt x="498738" y="772"/>
                  </a:lnTo>
                  <a:lnTo>
                    <a:pt x="500621" y="6852"/>
                  </a:lnTo>
                  <a:lnTo>
                    <a:pt x="501699" y="18699"/>
                  </a:lnTo>
                  <a:lnTo>
                    <a:pt x="502778" y="30546"/>
                  </a:lnTo>
                  <a:lnTo>
                    <a:pt x="518505" y="48830"/>
                  </a:lnTo>
                  <a:lnTo>
                    <a:pt x="523252" y="49361"/>
                  </a:lnTo>
                  <a:lnTo>
                    <a:pt x="551979" y="32686"/>
                  </a:lnTo>
                  <a:lnTo>
                    <a:pt x="557798" y="27743"/>
                  </a:lnTo>
                  <a:lnTo>
                    <a:pt x="582785" y="10278"/>
                  </a:lnTo>
                  <a:lnTo>
                    <a:pt x="584727" y="11326"/>
                  </a:lnTo>
                  <a:lnTo>
                    <a:pt x="587377" y="44154"/>
                  </a:lnTo>
                  <a:lnTo>
                    <a:pt x="587931" y="54994"/>
                  </a:lnTo>
                  <a:lnTo>
                    <a:pt x="589254" y="63228"/>
                  </a:lnTo>
                  <a:lnTo>
                    <a:pt x="591346" y="68856"/>
                  </a:lnTo>
                  <a:lnTo>
                    <a:pt x="594205" y="71878"/>
                  </a:lnTo>
                  <a:lnTo>
                    <a:pt x="598530" y="74170"/>
                  </a:lnTo>
                  <a:lnTo>
                    <a:pt x="604007" y="73801"/>
                  </a:lnTo>
                  <a:lnTo>
                    <a:pt x="610634" y="70772"/>
                  </a:lnTo>
                  <a:lnTo>
                    <a:pt x="617261" y="67744"/>
                  </a:lnTo>
                  <a:lnTo>
                    <a:pt x="645862" y="36601"/>
                  </a:lnTo>
                  <a:lnTo>
                    <a:pt x="657678" y="20035"/>
                  </a:lnTo>
                  <a:lnTo>
                    <a:pt x="660487" y="15805"/>
                  </a:lnTo>
                  <a:lnTo>
                    <a:pt x="663340" y="18704"/>
                  </a:lnTo>
                  <a:lnTo>
                    <a:pt x="666236" y="28730"/>
                  </a:lnTo>
                  <a:lnTo>
                    <a:pt x="669133" y="38757"/>
                  </a:lnTo>
                  <a:lnTo>
                    <a:pt x="688963" y="57711"/>
                  </a:lnTo>
                  <a:lnTo>
                    <a:pt x="691902" y="56733"/>
                  </a:lnTo>
                  <a:lnTo>
                    <a:pt x="694842" y="55756"/>
                  </a:lnTo>
                  <a:lnTo>
                    <a:pt x="697701" y="52683"/>
                  </a:lnTo>
                  <a:lnTo>
                    <a:pt x="700482" y="47515"/>
                  </a:lnTo>
                  <a:lnTo>
                    <a:pt x="703262" y="42346"/>
                  </a:lnTo>
                  <a:lnTo>
                    <a:pt x="704480" y="40357"/>
                  </a:lnTo>
                  <a:lnTo>
                    <a:pt x="704135" y="41547"/>
                  </a:lnTo>
                  <a:lnTo>
                    <a:pt x="703791" y="42737"/>
                  </a:lnTo>
                  <a:lnTo>
                    <a:pt x="702930" y="45713"/>
                  </a:lnTo>
                  <a:lnTo>
                    <a:pt x="701552" y="50475"/>
                  </a:lnTo>
                  <a:lnTo>
                    <a:pt x="700174" y="55236"/>
                  </a:lnTo>
                  <a:lnTo>
                    <a:pt x="699392" y="58404"/>
                  </a:lnTo>
                  <a:lnTo>
                    <a:pt x="699205" y="59978"/>
                  </a:lnTo>
                  <a:lnTo>
                    <a:pt x="699019" y="61552"/>
                  </a:lnTo>
                  <a:lnTo>
                    <a:pt x="698921" y="62387"/>
                  </a:lnTo>
                  <a:lnTo>
                    <a:pt x="698898" y="62579"/>
                  </a:lnTo>
                  <a:lnTo>
                    <a:pt x="699033" y="62139"/>
                  </a:lnTo>
                  <a:lnTo>
                    <a:pt x="699128" y="61813"/>
                  </a:lnTo>
                  <a:lnTo>
                    <a:pt x="699949" y="58986"/>
                  </a:lnTo>
                  <a:lnTo>
                    <a:pt x="701496" y="53657"/>
                  </a:lnTo>
                  <a:lnTo>
                    <a:pt x="703043" y="48328"/>
                  </a:lnTo>
                  <a:lnTo>
                    <a:pt x="705338" y="44421"/>
                  </a:lnTo>
                  <a:lnTo>
                    <a:pt x="708383" y="41937"/>
                  </a:lnTo>
                  <a:lnTo>
                    <a:pt x="711426" y="39454"/>
                  </a:lnTo>
                  <a:lnTo>
                    <a:pt x="712659" y="38219"/>
                  </a:lnTo>
                  <a:lnTo>
                    <a:pt x="712080" y="38232"/>
                  </a:lnTo>
                  <a:lnTo>
                    <a:pt x="711252" y="38251"/>
                  </a:lnTo>
                  <a:lnTo>
                    <a:pt x="708647" y="38311"/>
                  </a:lnTo>
                  <a:lnTo>
                    <a:pt x="704266" y="38413"/>
                  </a:lnTo>
                </a:path>
              </a:pathLst>
            </a:custGeom>
            <a:noFill/>
            <a:ln cap="flat" cmpd="sng" w="2772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9" name="Google Shape;149;p71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627070" y="826476"/>
              <a:ext cx="825932" cy="9678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71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113559" y="866305"/>
              <a:ext cx="1142703" cy="467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71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3601576" y="778479"/>
              <a:ext cx="1121099" cy="993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7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892290" y="825284"/>
              <a:ext cx="5450318" cy="4329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71"/>
            <p:cNvSpPr/>
            <p:nvPr/>
          </p:nvSpPr>
          <p:spPr>
            <a:xfrm>
              <a:off x="832874" y="3911832"/>
              <a:ext cx="156210" cy="280035"/>
            </a:xfrm>
            <a:custGeom>
              <a:rect b="b" l="l" r="r" t="t"/>
              <a:pathLst>
                <a:path extrusionOk="0" h="280035" w="156209">
                  <a:moveTo>
                    <a:pt x="68602" y="61828"/>
                  </a:moveTo>
                  <a:lnTo>
                    <a:pt x="69543" y="20073"/>
                  </a:lnTo>
                  <a:lnTo>
                    <a:pt x="70866" y="7288"/>
                  </a:lnTo>
                  <a:lnTo>
                    <a:pt x="70854" y="8352"/>
                  </a:lnTo>
                  <a:lnTo>
                    <a:pt x="69364" y="49386"/>
                  </a:lnTo>
                  <a:lnTo>
                    <a:pt x="65734" y="96307"/>
                  </a:lnTo>
                  <a:lnTo>
                    <a:pt x="63590" y="122747"/>
                  </a:lnTo>
                  <a:lnTo>
                    <a:pt x="62133" y="151008"/>
                  </a:lnTo>
                  <a:lnTo>
                    <a:pt x="61364" y="181092"/>
                  </a:lnTo>
                  <a:lnTo>
                    <a:pt x="61282" y="212999"/>
                  </a:lnTo>
                </a:path>
                <a:path extrusionOk="0" h="280035" w="156209">
                  <a:moveTo>
                    <a:pt x="156121" y="31134"/>
                  </a:moveTo>
                  <a:lnTo>
                    <a:pt x="153248" y="18114"/>
                  </a:lnTo>
                  <a:lnTo>
                    <a:pt x="150334" y="8585"/>
                  </a:lnTo>
                  <a:lnTo>
                    <a:pt x="147381" y="2547"/>
                  </a:lnTo>
                  <a:lnTo>
                    <a:pt x="144387" y="0"/>
                  </a:lnTo>
                  <a:lnTo>
                    <a:pt x="141713" y="844"/>
                  </a:lnTo>
                  <a:lnTo>
                    <a:pt x="119635" y="32584"/>
                  </a:lnTo>
                  <a:lnTo>
                    <a:pt x="99712" y="66910"/>
                  </a:lnTo>
                  <a:lnTo>
                    <a:pt x="67041" y="126822"/>
                  </a:lnTo>
                  <a:lnTo>
                    <a:pt x="45790" y="171228"/>
                  </a:lnTo>
                  <a:lnTo>
                    <a:pt x="23443" y="222140"/>
                  </a:lnTo>
                  <a:lnTo>
                    <a:pt x="0" y="279557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71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099018" y="3917795"/>
              <a:ext cx="154112" cy="204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71"/>
            <p:cNvSpPr/>
            <p:nvPr/>
          </p:nvSpPr>
          <p:spPr>
            <a:xfrm>
              <a:off x="1142752" y="3927008"/>
              <a:ext cx="139700" cy="295275"/>
            </a:xfrm>
            <a:custGeom>
              <a:rect b="b" l="l" r="r" t="t"/>
              <a:pathLst>
                <a:path extrusionOk="0" h="295275" w="139700">
                  <a:moveTo>
                    <a:pt x="139216" y="22519"/>
                  </a:moveTo>
                  <a:lnTo>
                    <a:pt x="139216" y="9502"/>
                  </a:lnTo>
                  <a:lnTo>
                    <a:pt x="139216" y="2313"/>
                  </a:lnTo>
                  <a:lnTo>
                    <a:pt x="139216" y="954"/>
                  </a:lnTo>
                  <a:lnTo>
                    <a:pt x="139216" y="0"/>
                  </a:lnTo>
                  <a:lnTo>
                    <a:pt x="138898" y="306"/>
                  </a:lnTo>
                  <a:lnTo>
                    <a:pt x="138262" y="1876"/>
                  </a:lnTo>
                  <a:lnTo>
                    <a:pt x="137626" y="3446"/>
                  </a:lnTo>
                  <a:lnTo>
                    <a:pt x="135072" y="9746"/>
                  </a:lnTo>
                  <a:lnTo>
                    <a:pt x="111852" y="61687"/>
                  </a:lnTo>
                  <a:lnTo>
                    <a:pt x="93183" y="101060"/>
                  </a:lnTo>
                  <a:lnTo>
                    <a:pt x="68318" y="153044"/>
                  </a:lnTo>
                  <a:lnTo>
                    <a:pt x="37257" y="217640"/>
                  </a:lnTo>
                  <a:lnTo>
                    <a:pt x="0" y="294849"/>
                  </a:lnTo>
                </a:path>
              </a:pathLst>
            </a:custGeom>
            <a:noFill/>
            <a:ln cap="flat" cmpd="sng" w="21600">
              <a:solidFill>
                <a:srgbClr val="17D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" name="Google Shape;156;p7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73285" y="4556170"/>
              <a:ext cx="481868" cy="1778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7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441315" y="4829659"/>
              <a:ext cx="162646" cy="157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71"/>
            <p:cNvSpPr/>
            <p:nvPr/>
          </p:nvSpPr>
          <p:spPr>
            <a:xfrm>
              <a:off x="575605" y="4855020"/>
              <a:ext cx="240665" cy="124460"/>
            </a:xfrm>
            <a:custGeom>
              <a:rect b="b" l="l" r="r" t="t"/>
              <a:pathLst>
                <a:path extrusionOk="0" h="124460" w="240665">
                  <a:moveTo>
                    <a:pt x="2452" y="4274"/>
                  </a:moveTo>
                  <a:lnTo>
                    <a:pt x="958" y="1669"/>
                  </a:lnTo>
                  <a:lnTo>
                    <a:pt x="162" y="284"/>
                  </a:lnTo>
                  <a:lnTo>
                    <a:pt x="67" y="117"/>
                  </a:lnTo>
                  <a:lnTo>
                    <a:pt x="86" y="520"/>
                  </a:lnTo>
                  <a:lnTo>
                    <a:pt x="327" y="1679"/>
                  </a:lnTo>
                  <a:lnTo>
                    <a:pt x="568" y="2838"/>
                  </a:lnTo>
                  <a:lnTo>
                    <a:pt x="2052" y="9973"/>
                  </a:lnTo>
                  <a:lnTo>
                    <a:pt x="9935" y="62285"/>
                  </a:lnTo>
                  <a:lnTo>
                    <a:pt x="12424" y="96099"/>
                  </a:lnTo>
                  <a:lnTo>
                    <a:pt x="13691" y="108484"/>
                  </a:lnTo>
                  <a:lnTo>
                    <a:pt x="15021" y="116820"/>
                  </a:lnTo>
                  <a:lnTo>
                    <a:pt x="16414" y="121106"/>
                  </a:lnTo>
                  <a:lnTo>
                    <a:pt x="18311" y="124122"/>
                  </a:lnTo>
                  <a:lnTo>
                    <a:pt x="21595" y="123076"/>
                  </a:lnTo>
                  <a:lnTo>
                    <a:pt x="45985" y="85547"/>
                  </a:lnTo>
                  <a:lnTo>
                    <a:pt x="51788" y="74356"/>
                  </a:lnTo>
                  <a:lnTo>
                    <a:pt x="56479" y="65541"/>
                  </a:lnTo>
                  <a:lnTo>
                    <a:pt x="60057" y="59100"/>
                  </a:lnTo>
                  <a:lnTo>
                    <a:pt x="62523" y="55035"/>
                  </a:lnTo>
                  <a:lnTo>
                    <a:pt x="65070" y="51199"/>
                  </a:lnTo>
                  <a:lnTo>
                    <a:pt x="67476" y="49859"/>
                  </a:lnTo>
                  <a:lnTo>
                    <a:pt x="69739" y="51017"/>
                  </a:lnTo>
                  <a:lnTo>
                    <a:pt x="72003" y="52176"/>
                  </a:lnTo>
                  <a:lnTo>
                    <a:pt x="74462" y="56739"/>
                  </a:lnTo>
                  <a:lnTo>
                    <a:pt x="77116" y="64709"/>
                  </a:lnTo>
                  <a:lnTo>
                    <a:pt x="79201" y="70780"/>
                  </a:lnTo>
                  <a:lnTo>
                    <a:pt x="94801" y="105726"/>
                  </a:lnTo>
                  <a:lnTo>
                    <a:pt x="112146" y="115600"/>
                  </a:lnTo>
                  <a:lnTo>
                    <a:pt x="119474" y="113849"/>
                  </a:lnTo>
                  <a:lnTo>
                    <a:pt x="148328" y="85541"/>
                  </a:lnTo>
                  <a:lnTo>
                    <a:pt x="157684" y="55369"/>
                  </a:lnTo>
                  <a:lnTo>
                    <a:pt x="157657" y="48765"/>
                  </a:lnTo>
                  <a:lnTo>
                    <a:pt x="157629" y="42161"/>
                  </a:lnTo>
                  <a:lnTo>
                    <a:pt x="155688" y="38224"/>
                  </a:lnTo>
                  <a:lnTo>
                    <a:pt x="151834" y="36952"/>
                  </a:lnTo>
                  <a:lnTo>
                    <a:pt x="147981" y="35681"/>
                  </a:lnTo>
                  <a:lnTo>
                    <a:pt x="144082" y="37906"/>
                  </a:lnTo>
                  <a:lnTo>
                    <a:pt x="140139" y="43625"/>
                  </a:lnTo>
                  <a:lnTo>
                    <a:pt x="136195" y="49345"/>
                  </a:lnTo>
                  <a:lnTo>
                    <a:pt x="133483" y="57116"/>
                  </a:lnTo>
                  <a:lnTo>
                    <a:pt x="132000" y="66937"/>
                  </a:lnTo>
                  <a:lnTo>
                    <a:pt x="131245" y="74227"/>
                  </a:lnTo>
                  <a:lnTo>
                    <a:pt x="131202" y="81365"/>
                  </a:lnTo>
                  <a:lnTo>
                    <a:pt x="131874" y="88351"/>
                  </a:lnTo>
                  <a:lnTo>
                    <a:pt x="160428" y="113571"/>
                  </a:lnTo>
                  <a:lnTo>
                    <a:pt x="169070" y="113524"/>
                  </a:lnTo>
                  <a:lnTo>
                    <a:pt x="216030" y="96752"/>
                  </a:lnTo>
                  <a:lnTo>
                    <a:pt x="228623" y="87683"/>
                  </a:lnTo>
                  <a:lnTo>
                    <a:pt x="240278" y="76876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2"/>
          <p:cNvSpPr txBox="1"/>
          <p:nvPr>
            <p:ph type="title"/>
          </p:nvPr>
        </p:nvSpPr>
        <p:spPr>
          <a:xfrm>
            <a:off x="314850" y="276926"/>
            <a:ext cx="60598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Print numbers from 1 to 100</a:t>
            </a:r>
            <a:endParaRPr/>
          </a:p>
        </p:txBody>
      </p:sp>
      <p:pic>
        <p:nvPicPr>
          <p:cNvPr id="164" name="Google Shape;16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0949" y="813221"/>
            <a:ext cx="152407" cy="238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3535" y="839477"/>
            <a:ext cx="211968" cy="218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11031" y="905412"/>
            <a:ext cx="161487" cy="159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72"/>
          <p:cNvGrpSpPr/>
          <p:nvPr/>
        </p:nvGrpSpPr>
        <p:grpSpPr>
          <a:xfrm>
            <a:off x="772774" y="1249383"/>
            <a:ext cx="702071" cy="324735"/>
            <a:chOff x="772774" y="1249383"/>
            <a:chExt cx="702071" cy="324735"/>
          </a:xfrm>
        </p:grpSpPr>
        <p:pic>
          <p:nvPicPr>
            <p:cNvPr id="168" name="Google Shape;168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2774" y="1255286"/>
              <a:ext cx="114618" cy="21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2193" y="1249383"/>
              <a:ext cx="216728" cy="201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72"/>
            <p:cNvSpPr/>
            <p:nvPr/>
          </p:nvSpPr>
          <p:spPr>
            <a:xfrm>
              <a:off x="877310" y="1256618"/>
              <a:ext cx="597535" cy="317500"/>
            </a:xfrm>
            <a:custGeom>
              <a:rect b="b" l="l" r="r" t="t"/>
              <a:pathLst>
                <a:path extrusionOk="0" h="317500" w="597535">
                  <a:moveTo>
                    <a:pt x="189817" y="111051"/>
                  </a:moveTo>
                  <a:lnTo>
                    <a:pt x="180379" y="112196"/>
                  </a:lnTo>
                  <a:lnTo>
                    <a:pt x="177343" y="110090"/>
                  </a:lnTo>
                  <a:lnTo>
                    <a:pt x="180709" y="104732"/>
                  </a:lnTo>
                  <a:lnTo>
                    <a:pt x="216071" y="76912"/>
                  </a:lnTo>
                  <a:lnTo>
                    <a:pt x="230825" y="66569"/>
                  </a:lnTo>
                  <a:lnTo>
                    <a:pt x="243386" y="57531"/>
                  </a:lnTo>
                  <a:lnTo>
                    <a:pt x="274574" y="32104"/>
                  </a:lnTo>
                  <a:lnTo>
                    <a:pt x="294100" y="5342"/>
                  </a:lnTo>
                  <a:lnTo>
                    <a:pt x="295271" y="1565"/>
                  </a:lnTo>
                  <a:lnTo>
                    <a:pt x="295663" y="0"/>
                  </a:lnTo>
                  <a:lnTo>
                    <a:pt x="295278" y="647"/>
                  </a:lnTo>
                  <a:lnTo>
                    <a:pt x="294892" y="1293"/>
                  </a:lnTo>
                  <a:lnTo>
                    <a:pt x="293929" y="2909"/>
                  </a:lnTo>
                  <a:lnTo>
                    <a:pt x="292388" y="5494"/>
                  </a:lnTo>
                  <a:lnTo>
                    <a:pt x="291232" y="8661"/>
                  </a:lnTo>
                  <a:lnTo>
                    <a:pt x="285396" y="60313"/>
                  </a:lnTo>
                  <a:lnTo>
                    <a:pt x="281711" y="115680"/>
                  </a:lnTo>
                  <a:lnTo>
                    <a:pt x="279835" y="159390"/>
                  </a:lnTo>
                  <a:lnTo>
                    <a:pt x="278636" y="206284"/>
                  </a:lnTo>
                  <a:lnTo>
                    <a:pt x="278104" y="248004"/>
                  </a:lnTo>
                  <a:lnTo>
                    <a:pt x="278087" y="266401"/>
                  </a:lnTo>
                  <a:lnTo>
                    <a:pt x="278554" y="282738"/>
                  </a:lnTo>
                  <a:lnTo>
                    <a:pt x="279824" y="296595"/>
                  </a:lnTo>
                  <a:lnTo>
                    <a:pt x="281897" y="307974"/>
                  </a:lnTo>
                  <a:lnTo>
                    <a:pt x="284773" y="316874"/>
                  </a:lnTo>
                </a:path>
                <a:path extrusionOk="0" h="317500" w="597535">
                  <a:moveTo>
                    <a:pt x="275551" y="177499"/>
                  </a:moveTo>
                  <a:lnTo>
                    <a:pt x="264523" y="136874"/>
                  </a:lnTo>
                  <a:lnTo>
                    <a:pt x="263870" y="123466"/>
                  </a:lnTo>
                  <a:lnTo>
                    <a:pt x="264300" y="117796"/>
                  </a:lnTo>
                  <a:lnTo>
                    <a:pt x="265210" y="110697"/>
                  </a:lnTo>
                  <a:lnTo>
                    <a:pt x="268704" y="104786"/>
                  </a:lnTo>
                  <a:lnTo>
                    <a:pt x="274780" y="100062"/>
                  </a:lnTo>
                  <a:lnTo>
                    <a:pt x="280857" y="95338"/>
                  </a:lnTo>
                  <a:lnTo>
                    <a:pt x="287757" y="92434"/>
                  </a:lnTo>
                  <a:lnTo>
                    <a:pt x="295480" y="91351"/>
                  </a:lnTo>
                  <a:lnTo>
                    <a:pt x="303204" y="90267"/>
                  </a:lnTo>
                  <a:lnTo>
                    <a:pt x="309147" y="93453"/>
                  </a:lnTo>
                  <a:lnTo>
                    <a:pt x="320179" y="132144"/>
                  </a:lnTo>
                  <a:lnTo>
                    <a:pt x="320181" y="142041"/>
                  </a:lnTo>
                  <a:lnTo>
                    <a:pt x="319564" y="151678"/>
                  </a:lnTo>
                  <a:lnTo>
                    <a:pt x="311148" y="190818"/>
                  </a:lnTo>
                  <a:lnTo>
                    <a:pt x="308404" y="199389"/>
                  </a:lnTo>
                  <a:lnTo>
                    <a:pt x="307485" y="202155"/>
                  </a:lnTo>
                  <a:lnTo>
                    <a:pt x="307141" y="203191"/>
                  </a:lnTo>
                  <a:lnTo>
                    <a:pt x="306797" y="204227"/>
                  </a:lnTo>
                  <a:lnTo>
                    <a:pt x="306733" y="203658"/>
                  </a:lnTo>
                  <a:lnTo>
                    <a:pt x="306948" y="201485"/>
                  </a:lnTo>
                  <a:lnTo>
                    <a:pt x="307163" y="199314"/>
                  </a:lnTo>
                  <a:lnTo>
                    <a:pt x="307738" y="193511"/>
                  </a:lnTo>
                  <a:lnTo>
                    <a:pt x="316095" y="152873"/>
                  </a:lnTo>
                  <a:lnTo>
                    <a:pt x="333584" y="114868"/>
                  </a:lnTo>
                  <a:lnTo>
                    <a:pt x="343930" y="105892"/>
                  </a:lnTo>
                  <a:lnTo>
                    <a:pt x="346162" y="107835"/>
                  </a:lnTo>
                  <a:lnTo>
                    <a:pt x="351151" y="143494"/>
                  </a:lnTo>
                  <a:lnTo>
                    <a:pt x="352087" y="150926"/>
                  </a:lnTo>
                  <a:lnTo>
                    <a:pt x="353209" y="157328"/>
                  </a:lnTo>
                  <a:lnTo>
                    <a:pt x="354331" y="163730"/>
                  </a:lnTo>
                  <a:lnTo>
                    <a:pt x="356120" y="167703"/>
                  </a:lnTo>
                  <a:lnTo>
                    <a:pt x="358576" y="169245"/>
                  </a:lnTo>
                  <a:lnTo>
                    <a:pt x="361032" y="170786"/>
                  </a:lnTo>
                  <a:lnTo>
                    <a:pt x="364078" y="170252"/>
                  </a:lnTo>
                  <a:lnTo>
                    <a:pt x="386412" y="139706"/>
                  </a:lnTo>
                  <a:lnTo>
                    <a:pt x="389789" y="134470"/>
                  </a:lnTo>
                  <a:lnTo>
                    <a:pt x="391245" y="133608"/>
                  </a:lnTo>
                  <a:lnTo>
                    <a:pt x="392701" y="132745"/>
                  </a:lnTo>
                  <a:lnTo>
                    <a:pt x="394193" y="134817"/>
                  </a:lnTo>
                  <a:lnTo>
                    <a:pt x="411770" y="172473"/>
                  </a:lnTo>
                  <a:lnTo>
                    <a:pt x="416034" y="175903"/>
                  </a:lnTo>
                  <a:lnTo>
                    <a:pt x="449616" y="151424"/>
                  </a:lnTo>
                  <a:lnTo>
                    <a:pt x="468801" y="109446"/>
                  </a:lnTo>
                  <a:lnTo>
                    <a:pt x="478923" y="71241"/>
                  </a:lnTo>
                  <a:lnTo>
                    <a:pt x="485121" y="24033"/>
                  </a:lnTo>
                  <a:lnTo>
                    <a:pt x="486066" y="6036"/>
                  </a:lnTo>
                  <a:lnTo>
                    <a:pt x="485672" y="1322"/>
                  </a:lnTo>
                  <a:lnTo>
                    <a:pt x="484459" y="1734"/>
                  </a:lnTo>
                  <a:lnTo>
                    <a:pt x="483245" y="2146"/>
                  </a:lnTo>
                  <a:lnTo>
                    <a:pt x="479131" y="44121"/>
                  </a:lnTo>
                  <a:lnTo>
                    <a:pt x="478621" y="68545"/>
                  </a:lnTo>
                  <a:lnTo>
                    <a:pt x="478993" y="81154"/>
                  </a:lnTo>
                  <a:lnTo>
                    <a:pt x="488075" y="124728"/>
                  </a:lnTo>
                  <a:lnTo>
                    <a:pt x="514075" y="141892"/>
                  </a:lnTo>
                  <a:lnTo>
                    <a:pt x="527524" y="134564"/>
                  </a:lnTo>
                  <a:lnTo>
                    <a:pt x="543854" y="119709"/>
                  </a:lnTo>
                  <a:lnTo>
                    <a:pt x="563067" y="97327"/>
                  </a:lnTo>
                </a:path>
                <a:path extrusionOk="0" h="317500" w="597535">
                  <a:moveTo>
                    <a:pt x="464561" y="104443"/>
                  </a:moveTo>
                  <a:lnTo>
                    <a:pt x="463320" y="99025"/>
                  </a:lnTo>
                  <a:lnTo>
                    <a:pt x="464529" y="93903"/>
                  </a:lnTo>
                  <a:lnTo>
                    <a:pt x="468187" y="89077"/>
                  </a:lnTo>
                  <a:lnTo>
                    <a:pt x="519266" y="74467"/>
                  </a:lnTo>
                  <a:lnTo>
                    <a:pt x="537294" y="74707"/>
                  </a:lnTo>
                  <a:lnTo>
                    <a:pt x="557940" y="76425"/>
                  </a:lnTo>
                  <a:lnTo>
                    <a:pt x="581203" y="79622"/>
                  </a:lnTo>
                </a:path>
                <a:path extrusionOk="0" h="317500" w="597535">
                  <a:moveTo>
                    <a:pt x="34634" y="286773"/>
                  </a:moveTo>
                  <a:lnTo>
                    <a:pt x="20136" y="286773"/>
                  </a:lnTo>
                  <a:lnTo>
                    <a:pt x="9603" y="286773"/>
                  </a:lnTo>
                  <a:lnTo>
                    <a:pt x="3034" y="286773"/>
                  </a:lnTo>
                  <a:lnTo>
                    <a:pt x="429" y="286773"/>
                  </a:lnTo>
                  <a:lnTo>
                    <a:pt x="0" y="286771"/>
                  </a:lnTo>
                  <a:lnTo>
                    <a:pt x="470" y="286760"/>
                  </a:lnTo>
                  <a:lnTo>
                    <a:pt x="1084" y="286752"/>
                  </a:lnTo>
                  <a:lnTo>
                    <a:pt x="7204" y="286665"/>
                  </a:lnTo>
                  <a:lnTo>
                    <a:pt x="60798" y="284312"/>
                  </a:lnTo>
                  <a:lnTo>
                    <a:pt x="106859" y="280788"/>
                  </a:lnTo>
                  <a:lnTo>
                    <a:pt x="170643" y="275300"/>
                  </a:lnTo>
                  <a:lnTo>
                    <a:pt x="209378" y="271801"/>
                  </a:lnTo>
                  <a:lnTo>
                    <a:pt x="251227" y="267907"/>
                  </a:lnTo>
                  <a:lnTo>
                    <a:pt x="294741" y="263728"/>
                  </a:lnTo>
                  <a:lnTo>
                    <a:pt x="339919" y="259264"/>
                  </a:lnTo>
                  <a:lnTo>
                    <a:pt x="386762" y="254516"/>
                  </a:lnTo>
                  <a:lnTo>
                    <a:pt x="458248" y="247318"/>
                  </a:lnTo>
                  <a:lnTo>
                    <a:pt x="517146" y="241682"/>
                  </a:lnTo>
                  <a:lnTo>
                    <a:pt x="563457" y="237609"/>
                  </a:lnTo>
                  <a:lnTo>
                    <a:pt x="597179" y="23509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72"/>
          <p:cNvSpPr/>
          <p:nvPr/>
        </p:nvSpPr>
        <p:spPr>
          <a:xfrm>
            <a:off x="1596624" y="1297712"/>
            <a:ext cx="2540" cy="16510"/>
          </a:xfrm>
          <a:custGeom>
            <a:rect b="b" l="l" r="r" t="t"/>
            <a:pathLst>
              <a:path extrusionOk="0" h="16509" w="2540">
                <a:moveTo>
                  <a:pt x="2348" y="16371"/>
                </a:moveTo>
                <a:lnTo>
                  <a:pt x="1124" y="7837"/>
                </a:lnTo>
                <a:lnTo>
                  <a:pt x="341" y="2380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2"/>
          <p:cNvSpPr/>
          <p:nvPr/>
        </p:nvSpPr>
        <p:spPr>
          <a:xfrm>
            <a:off x="1586135" y="1399408"/>
            <a:ext cx="19050" cy="635"/>
          </a:xfrm>
          <a:custGeom>
            <a:rect b="b" l="l" r="r" t="t"/>
            <a:pathLst>
              <a:path extrusionOk="0" h="634" w="19050">
                <a:moveTo>
                  <a:pt x="18975" y="581"/>
                </a:moveTo>
                <a:lnTo>
                  <a:pt x="12650" y="387"/>
                </a:lnTo>
                <a:lnTo>
                  <a:pt x="6325" y="193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2"/>
          <p:cNvSpPr/>
          <p:nvPr/>
        </p:nvSpPr>
        <p:spPr>
          <a:xfrm>
            <a:off x="1008344" y="2030572"/>
            <a:ext cx="20320" cy="128905"/>
          </a:xfrm>
          <a:custGeom>
            <a:rect b="b" l="l" r="r" t="t"/>
            <a:pathLst>
              <a:path extrusionOk="0" h="128905" w="20319">
                <a:moveTo>
                  <a:pt x="6382" y="84878"/>
                </a:moveTo>
                <a:lnTo>
                  <a:pt x="6429" y="59502"/>
                </a:lnTo>
                <a:lnTo>
                  <a:pt x="6411" y="38827"/>
                </a:lnTo>
                <a:lnTo>
                  <a:pt x="6328" y="22852"/>
                </a:lnTo>
                <a:lnTo>
                  <a:pt x="6179" y="11578"/>
                </a:lnTo>
                <a:lnTo>
                  <a:pt x="6012" y="3327"/>
                </a:lnTo>
                <a:lnTo>
                  <a:pt x="5753" y="0"/>
                </a:lnTo>
                <a:lnTo>
                  <a:pt x="5403" y="1595"/>
                </a:lnTo>
                <a:lnTo>
                  <a:pt x="5053" y="3190"/>
                </a:lnTo>
                <a:lnTo>
                  <a:pt x="4177" y="7178"/>
                </a:lnTo>
                <a:lnTo>
                  <a:pt x="0" y="47207"/>
                </a:lnTo>
                <a:lnTo>
                  <a:pt x="884" y="65569"/>
                </a:lnTo>
                <a:lnTo>
                  <a:pt x="4529" y="85306"/>
                </a:lnTo>
                <a:lnTo>
                  <a:pt x="10934" y="106418"/>
                </a:lnTo>
                <a:lnTo>
                  <a:pt x="20099" y="128904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39996" y="2027189"/>
            <a:ext cx="124702" cy="12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35739" y="1989624"/>
            <a:ext cx="129513" cy="16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68599" y="1975064"/>
            <a:ext cx="96916" cy="151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2"/>
          <p:cNvSpPr/>
          <p:nvPr/>
        </p:nvSpPr>
        <p:spPr>
          <a:xfrm>
            <a:off x="3028353" y="2084495"/>
            <a:ext cx="26670" cy="11430"/>
          </a:xfrm>
          <a:custGeom>
            <a:rect b="b" l="l" r="r" t="t"/>
            <a:pathLst>
              <a:path extrusionOk="0" h="11430" w="26669">
                <a:moveTo>
                  <a:pt x="26500" y="11155"/>
                </a:moveTo>
                <a:lnTo>
                  <a:pt x="22142" y="9911"/>
                </a:lnTo>
                <a:lnTo>
                  <a:pt x="16272" y="7637"/>
                </a:lnTo>
                <a:lnTo>
                  <a:pt x="8892" y="4333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2"/>
          <p:cNvSpPr/>
          <p:nvPr/>
        </p:nvSpPr>
        <p:spPr>
          <a:xfrm>
            <a:off x="3453117" y="2079711"/>
            <a:ext cx="60325" cy="12065"/>
          </a:xfrm>
          <a:custGeom>
            <a:rect b="b" l="l" r="r" t="t"/>
            <a:pathLst>
              <a:path extrusionOk="0" h="12064" w="60325">
                <a:moveTo>
                  <a:pt x="0" y="9956"/>
                </a:moveTo>
                <a:lnTo>
                  <a:pt x="16138" y="2228"/>
                </a:lnTo>
                <a:lnTo>
                  <a:pt x="31518" y="0"/>
                </a:lnTo>
                <a:lnTo>
                  <a:pt x="46139" y="3271"/>
                </a:lnTo>
                <a:lnTo>
                  <a:pt x="60003" y="12043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2"/>
          <p:cNvSpPr/>
          <p:nvPr/>
        </p:nvSpPr>
        <p:spPr>
          <a:xfrm>
            <a:off x="4317793" y="2048402"/>
            <a:ext cx="260350" cy="43815"/>
          </a:xfrm>
          <a:custGeom>
            <a:rect b="b" l="l" r="r" t="t"/>
            <a:pathLst>
              <a:path extrusionOk="0" h="43814" w="260350">
                <a:moveTo>
                  <a:pt x="0" y="570"/>
                </a:moveTo>
                <a:lnTo>
                  <a:pt x="20554" y="98"/>
                </a:lnTo>
                <a:lnTo>
                  <a:pt x="40919" y="0"/>
                </a:lnTo>
                <a:lnTo>
                  <a:pt x="61094" y="273"/>
                </a:lnTo>
                <a:lnTo>
                  <a:pt x="103875" y="4563"/>
                </a:lnTo>
                <a:lnTo>
                  <a:pt x="119106" y="13270"/>
                </a:lnTo>
                <a:lnTo>
                  <a:pt x="134021" y="21151"/>
                </a:lnTo>
                <a:lnTo>
                  <a:pt x="162436" y="28766"/>
                </a:lnTo>
                <a:lnTo>
                  <a:pt x="204351" y="36112"/>
                </a:lnTo>
                <a:lnTo>
                  <a:pt x="259765" y="4319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2"/>
          <p:cNvSpPr/>
          <p:nvPr/>
        </p:nvSpPr>
        <p:spPr>
          <a:xfrm>
            <a:off x="5412786" y="2059008"/>
            <a:ext cx="260350" cy="34290"/>
          </a:xfrm>
          <a:custGeom>
            <a:rect b="b" l="l" r="r" t="t"/>
            <a:pathLst>
              <a:path extrusionOk="0" h="34289" w="260350">
                <a:moveTo>
                  <a:pt x="0" y="7090"/>
                </a:moveTo>
                <a:lnTo>
                  <a:pt x="16317" y="6598"/>
                </a:lnTo>
                <a:lnTo>
                  <a:pt x="34755" y="5560"/>
                </a:lnTo>
                <a:lnTo>
                  <a:pt x="55315" y="3975"/>
                </a:lnTo>
                <a:lnTo>
                  <a:pt x="77995" y="1843"/>
                </a:lnTo>
                <a:lnTo>
                  <a:pt x="99575" y="180"/>
                </a:lnTo>
                <a:lnTo>
                  <a:pt x="116835" y="0"/>
                </a:lnTo>
                <a:lnTo>
                  <a:pt x="129773" y="1303"/>
                </a:lnTo>
                <a:lnTo>
                  <a:pt x="138391" y="4089"/>
                </a:lnTo>
                <a:lnTo>
                  <a:pt x="152934" y="9746"/>
                </a:lnTo>
                <a:lnTo>
                  <a:pt x="178085" y="16621"/>
                </a:lnTo>
                <a:lnTo>
                  <a:pt x="213845" y="24715"/>
                </a:lnTo>
                <a:lnTo>
                  <a:pt x="260214" y="34027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2"/>
          <p:cNvSpPr/>
          <p:nvPr/>
        </p:nvSpPr>
        <p:spPr>
          <a:xfrm>
            <a:off x="6221437" y="2062574"/>
            <a:ext cx="78740" cy="18415"/>
          </a:xfrm>
          <a:custGeom>
            <a:rect b="b" l="l" r="r" t="t"/>
            <a:pathLst>
              <a:path extrusionOk="0" h="18414" w="78739">
                <a:moveTo>
                  <a:pt x="0" y="17063"/>
                </a:moveTo>
                <a:lnTo>
                  <a:pt x="8139" y="18326"/>
                </a:lnTo>
                <a:lnTo>
                  <a:pt x="18159" y="18244"/>
                </a:lnTo>
                <a:lnTo>
                  <a:pt x="30059" y="16819"/>
                </a:lnTo>
                <a:lnTo>
                  <a:pt x="69005" y="5981"/>
                </a:lnTo>
                <a:lnTo>
                  <a:pt x="76917" y="1395"/>
                </a:lnTo>
                <a:lnTo>
                  <a:pt x="77981" y="779"/>
                </a:lnTo>
                <a:lnTo>
                  <a:pt x="78334" y="455"/>
                </a:lnTo>
                <a:lnTo>
                  <a:pt x="77976" y="422"/>
                </a:lnTo>
                <a:lnTo>
                  <a:pt x="77618" y="390"/>
                </a:lnTo>
                <a:lnTo>
                  <a:pt x="76731" y="310"/>
                </a:lnTo>
                <a:lnTo>
                  <a:pt x="75314" y="182"/>
                </a:lnTo>
                <a:lnTo>
                  <a:pt x="73299" y="0"/>
                </a:lnTo>
                <a:lnTo>
                  <a:pt x="69058" y="4242"/>
                </a:lnTo>
                <a:lnTo>
                  <a:pt x="62593" y="12907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2"/>
          <p:cNvSpPr/>
          <p:nvPr/>
        </p:nvSpPr>
        <p:spPr>
          <a:xfrm>
            <a:off x="6490913" y="2034389"/>
            <a:ext cx="72390" cy="18415"/>
          </a:xfrm>
          <a:custGeom>
            <a:rect b="b" l="l" r="r" t="t"/>
            <a:pathLst>
              <a:path extrusionOk="0" h="18414" w="72390">
                <a:moveTo>
                  <a:pt x="60547" y="18328"/>
                </a:moveTo>
                <a:lnTo>
                  <a:pt x="63896" y="18037"/>
                </a:lnTo>
                <a:lnTo>
                  <a:pt x="66826" y="16502"/>
                </a:lnTo>
                <a:lnTo>
                  <a:pt x="69337" y="13725"/>
                </a:lnTo>
                <a:lnTo>
                  <a:pt x="71849" y="10947"/>
                </a:lnTo>
                <a:lnTo>
                  <a:pt x="72142" y="8328"/>
                </a:lnTo>
                <a:lnTo>
                  <a:pt x="70216" y="5869"/>
                </a:lnTo>
                <a:lnTo>
                  <a:pt x="68291" y="3410"/>
                </a:lnTo>
                <a:lnTo>
                  <a:pt x="63695" y="1751"/>
                </a:lnTo>
                <a:lnTo>
                  <a:pt x="56428" y="895"/>
                </a:lnTo>
                <a:lnTo>
                  <a:pt x="46985" y="206"/>
                </a:lnTo>
                <a:lnTo>
                  <a:pt x="34433" y="0"/>
                </a:lnTo>
                <a:lnTo>
                  <a:pt x="18771" y="275"/>
                </a:lnTo>
                <a:lnTo>
                  <a:pt x="0" y="1034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2"/>
          <p:cNvSpPr/>
          <p:nvPr/>
        </p:nvSpPr>
        <p:spPr>
          <a:xfrm>
            <a:off x="6822164" y="1929374"/>
            <a:ext cx="23495" cy="170180"/>
          </a:xfrm>
          <a:custGeom>
            <a:rect b="b" l="l" r="r" t="t"/>
            <a:pathLst>
              <a:path extrusionOk="0" h="170180" w="23495">
                <a:moveTo>
                  <a:pt x="16634" y="52956"/>
                </a:moveTo>
                <a:lnTo>
                  <a:pt x="21060" y="12648"/>
                </a:lnTo>
                <a:lnTo>
                  <a:pt x="22858" y="275"/>
                </a:lnTo>
                <a:lnTo>
                  <a:pt x="22900" y="0"/>
                </a:lnTo>
                <a:lnTo>
                  <a:pt x="22905" y="402"/>
                </a:lnTo>
                <a:lnTo>
                  <a:pt x="22871" y="1483"/>
                </a:lnTo>
                <a:lnTo>
                  <a:pt x="22838" y="2563"/>
                </a:lnTo>
                <a:lnTo>
                  <a:pt x="20203" y="50514"/>
                </a:lnTo>
                <a:lnTo>
                  <a:pt x="11941" y="98342"/>
                </a:lnTo>
                <a:lnTo>
                  <a:pt x="7943" y="120865"/>
                </a:lnTo>
                <a:lnTo>
                  <a:pt x="3963" y="144680"/>
                </a:lnTo>
                <a:lnTo>
                  <a:pt x="0" y="169786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01783" y="1937361"/>
            <a:ext cx="232285" cy="170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3"/>
          <p:cNvSpPr txBox="1"/>
          <p:nvPr>
            <p:ph type="title"/>
          </p:nvPr>
        </p:nvSpPr>
        <p:spPr>
          <a:xfrm>
            <a:off x="314850" y="276926"/>
            <a:ext cx="82315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EBEB"/>
                </a:solidFill>
              </a:rPr>
              <a:t>Ques </a:t>
            </a:r>
            <a:r>
              <a:rPr lang="en-US"/>
              <a:t>: Print all the even numbers from 1 to 100</a:t>
            </a:r>
            <a:endParaRPr/>
          </a:p>
        </p:txBody>
      </p:sp>
      <p:grpSp>
        <p:nvGrpSpPr>
          <p:cNvPr id="190" name="Google Shape;190;p73"/>
          <p:cNvGrpSpPr/>
          <p:nvPr/>
        </p:nvGrpSpPr>
        <p:grpSpPr>
          <a:xfrm>
            <a:off x="1049592" y="937949"/>
            <a:ext cx="711178" cy="363007"/>
            <a:chOff x="1049592" y="937949"/>
            <a:chExt cx="711178" cy="363007"/>
          </a:xfrm>
        </p:grpSpPr>
        <p:pic>
          <p:nvPicPr>
            <p:cNvPr id="191" name="Google Shape;191;p7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9592" y="937949"/>
              <a:ext cx="113501" cy="2452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9313" y="968999"/>
              <a:ext cx="228292" cy="2052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73"/>
            <p:cNvSpPr/>
            <p:nvPr/>
          </p:nvSpPr>
          <p:spPr>
            <a:xfrm>
              <a:off x="1441736" y="945153"/>
              <a:ext cx="6985" cy="341630"/>
            </a:xfrm>
            <a:custGeom>
              <a:rect b="b" l="l" r="r" t="t"/>
              <a:pathLst>
                <a:path extrusionOk="0" h="341630" w="6984">
                  <a:moveTo>
                    <a:pt x="6979" y="9818"/>
                  </a:moveTo>
                  <a:lnTo>
                    <a:pt x="3385" y="1934"/>
                  </a:lnTo>
                  <a:lnTo>
                    <a:pt x="1641" y="0"/>
                  </a:lnTo>
                  <a:lnTo>
                    <a:pt x="1744" y="4016"/>
                  </a:lnTo>
                  <a:lnTo>
                    <a:pt x="1821" y="6930"/>
                  </a:lnTo>
                  <a:lnTo>
                    <a:pt x="2010" y="14216"/>
                  </a:lnTo>
                  <a:lnTo>
                    <a:pt x="3484" y="67835"/>
                  </a:lnTo>
                  <a:lnTo>
                    <a:pt x="4091" y="88815"/>
                  </a:lnTo>
                  <a:lnTo>
                    <a:pt x="4651" y="112153"/>
                  </a:lnTo>
                  <a:lnTo>
                    <a:pt x="5007" y="136708"/>
                  </a:lnTo>
                  <a:lnTo>
                    <a:pt x="5160" y="162482"/>
                  </a:lnTo>
                  <a:lnTo>
                    <a:pt x="5108" y="189474"/>
                  </a:lnTo>
                  <a:lnTo>
                    <a:pt x="4289" y="240229"/>
                  </a:lnTo>
                  <a:lnTo>
                    <a:pt x="2448" y="282091"/>
                  </a:lnTo>
                  <a:lnTo>
                    <a:pt x="1412" y="299827"/>
                  </a:lnTo>
                  <a:lnTo>
                    <a:pt x="658" y="315622"/>
                  </a:lnTo>
                  <a:lnTo>
                    <a:pt x="188" y="329475"/>
                  </a:lnTo>
                  <a:lnTo>
                    <a:pt x="0" y="341387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" name="Google Shape;194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37678" y="967945"/>
              <a:ext cx="295113" cy="211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73"/>
            <p:cNvSpPr/>
            <p:nvPr/>
          </p:nvSpPr>
          <p:spPr>
            <a:xfrm>
              <a:off x="1088305" y="1200626"/>
              <a:ext cx="672465" cy="100330"/>
            </a:xfrm>
            <a:custGeom>
              <a:rect b="b" l="l" r="r" t="t"/>
              <a:pathLst>
                <a:path extrusionOk="0" h="100330" w="672464">
                  <a:moveTo>
                    <a:pt x="0" y="100078"/>
                  </a:moveTo>
                  <a:lnTo>
                    <a:pt x="43510" y="77811"/>
                  </a:lnTo>
                  <a:lnTo>
                    <a:pt x="87562" y="74138"/>
                  </a:lnTo>
                  <a:lnTo>
                    <a:pt x="151260" y="69515"/>
                  </a:lnTo>
                  <a:lnTo>
                    <a:pt x="190599" y="66733"/>
                  </a:lnTo>
                  <a:lnTo>
                    <a:pt x="233018" y="63358"/>
                  </a:lnTo>
                  <a:lnTo>
                    <a:pt x="276604" y="59112"/>
                  </a:lnTo>
                  <a:lnTo>
                    <a:pt x="321357" y="53995"/>
                  </a:lnTo>
                  <a:lnTo>
                    <a:pt x="367275" y="48007"/>
                  </a:lnTo>
                  <a:lnTo>
                    <a:pt x="414115" y="41373"/>
                  </a:lnTo>
                  <a:lnTo>
                    <a:pt x="462553" y="34192"/>
                  </a:lnTo>
                  <a:lnTo>
                    <a:pt x="512591" y="26465"/>
                  </a:lnTo>
                  <a:lnTo>
                    <a:pt x="564227" y="18190"/>
                  </a:lnTo>
                  <a:lnTo>
                    <a:pt x="617463" y="9368"/>
                  </a:lnTo>
                  <a:lnTo>
                    <a:pt x="672298" y="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73"/>
          <p:cNvSpPr/>
          <p:nvPr/>
        </p:nvSpPr>
        <p:spPr>
          <a:xfrm>
            <a:off x="1870769" y="1030867"/>
            <a:ext cx="12700" cy="2540"/>
          </a:xfrm>
          <a:custGeom>
            <a:rect b="b" l="l" r="r" t="t"/>
            <a:pathLst>
              <a:path extrusionOk="0" h="2540" w="12700">
                <a:moveTo>
                  <a:pt x="12417" y="2035"/>
                </a:moveTo>
                <a:lnTo>
                  <a:pt x="8278" y="1357"/>
                </a:lnTo>
                <a:lnTo>
                  <a:pt x="4139" y="678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3"/>
          <p:cNvSpPr/>
          <p:nvPr/>
        </p:nvSpPr>
        <p:spPr>
          <a:xfrm>
            <a:off x="1872444" y="1144018"/>
            <a:ext cx="21590" cy="3175"/>
          </a:xfrm>
          <a:custGeom>
            <a:rect b="b" l="l" r="r" t="t"/>
            <a:pathLst>
              <a:path extrusionOk="0" h="3175" w="21589">
                <a:moveTo>
                  <a:pt x="21487" y="3005"/>
                </a:moveTo>
                <a:lnTo>
                  <a:pt x="14324" y="2004"/>
                </a:lnTo>
                <a:lnTo>
                  <a:pt x="7162" y="1001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28141" y="1041556"/>
            <a:ext cx="136202" cy="21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57029" y="1434125"/>
            <a:ext cx="88135" cy="23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40621" y="1937251"/>
            <a:ext cx="95249" cy="224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73"/>
          <p:cNvSpPr/>
          <p:nvPr/>
        </p:nvSpPr>
        <p:spPr>
          <a:xfrm>
            <a:off x="2623541" y="2371344"/>
            <a:ext cx="78740" cy="235585"/>
          </a:xfrm>
          <a:custGeom>
            <a:rect b="b" l="l" r="r" t="t"/>
            <a:pathLst>
              <a:path extrusionOk="0" h="235585" w="78739">
                <a:moveTo>
                  <a:pt x="71123" y="83358"/>
                </a:moveTo>
                <a:lnTo>
                  <a:pt x="70953" y="39402"/>
                </a:lnTo>
                <a:lnTo>
                  <a:pt x="57134" y="1767"/>
                </a:lnTo>
                <a:lnTo>
                  <a:pt x="50994" y="0"/>
                </a:lnTo>
                <a:lnTo>
                  <a:pt x="44142" y="3346"/>
                </a:lnTo>
                <a:lnTo>
                  <a:pt x="24389" y="37430"/>
                </a:lnTo>
                <a:lnTo>
                  <a:pt x="21964" y="61081"/>
                </a:lnTo>
                <a:lnTo>
                  <a:pt x="23214" y="73244"/>
                </a:lnTo>
                <a:lnTo>
                  <a:pt x="36678" y="109647"/>
                </a:lnTo>
                <a:lnTo>
                  <a:pt x="54496" y="146561"/>
                </a:lnTo>
                <a:lnTo>
                  <a:pt x="59944" y="158874"/>
                </a:lnTo>
                <a:lnTo>
                  <a:pt x="64046" y="170966"/>
                </a:lnTo>
                <a:lnTo>
                  <a:pt x="66802" y="182837"/>
                </a:lnTo>
                <a:lnTo>
                  <a:pt x="68212" y="194488"/>
                </a:lnTo>
                <a:lnTo>
                  <a:pt x="67968" y="205220"/>
                </a:lnTo>
                <a:lnTo>
                  <a:pt x="40786" y="234392"/>
                </a:lnTo>
                <a:lnTo>
                  <a:pt x="33121" y="235102"/>
                </a:lnTo>
                <a:lnTo>
                  <a:pt x="25236" y="234062"/>
                </a:lnTo>
                <a:lnTo>
                  <a:pt x="752" y="201654"/>
                </a:lnTo>
                <a:lnTo>
                  <a:pt x="0" y="191613"/>
                </a:lnTo>
                <a:lnTo>
                  <a:pt x="805" y="181187"/>
                </a:lnTo>
                <a:lnTo>
                  <a:pt x="3170" y="170376"/>
                </a:lnTo>
                <a:lnTo>
                  <a:pt x="11257" y="154234"/>
                </a:lnTo>
                <a:lnTo>
                  <a:pt x="26457" y="137513"/>
                </a:lnTo>
                <a:lnTo>
                  <a:pt x="48770" y="120215"/>
                </a:lnTo>
                <a:lnTo>
                  <a:pt x="78196" y="10234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3"/>
          <p:cNvSpPr/>
          <p:nvPr/>
        </p:nvSpPr>
        <p:spPr>
          <a:xfrm>
            <a:off x="2711897" y="2862467"/>
            <a:ext cx="8255" cy="20955"/>
          </a:xfrm>
          <a:custGeom>
            <a:rect b="b" l="l" r="r" t="t"/>
            <a:pathLst>
              <a:path extrusionOk="0" h="20955" w="8255">
                <a:moveTo>
                  <a:pt x="5981" y="20593"/>
                </a:moveTo>
                <a:lnTo>
                  <a:pt x="8054" y="15199"/>
                </a:lnTo>
                <a:lnTo>
                  <a:pt x="6061" y="8334"/>
                </a:lnTo>
                <a:lnTo>
                  <a:pt x="0" y="0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3"/>
          <p:cNvSpPr/>
          <p:nvPr/>
        </p:nvSpPr>
        <p:spPr>
          <a:xfrm>
            <a:off x="2689761" y="3106468"/>
            <a:ext cx="22860" cy="31115"/>
          </a:xfrm>
          <a:custGeom>
            <a:rect b="b" l="l" r="r" t="t"/>
            <a:pathLst>
              <a:path extrusionOk="0" h="31114" w="22860">
                <a:moveTo>
                  <a:pt x="22771" y="0"/>
                </a:moveTo>
                <a:lnTo>
                  <a:pt x="15666" y="2696"/>
                </a:lnTo>
                <a:lnTo>
                  <a:pt x="9503" y="8723"/>
                </a:lnTo>
                <a:lnTo>
                  <a:pt x="4280" y="18081"/>
                </a:lnTo>
                <a:lnTo>
                  <a:pt x="0" y="30771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3"/>
          <p:cNvSpPr/>
          <p:nvPr/>
        </p:nvSpPr>
        <p:spPr>
          <a:xfrm>
            <a:off x="2685580" y="3555541"/>
            <a:ext cx="20955" cy="99060"/>
          </a:xfrm>
          <a:custGeom>
            <a:rect b="b" l="l" r="r" t="t"/>
            <a:pathLst>
              <a:path extrusionOk="0" h="99060" w="20955">
                <a:moveTo>
                  <a:pt x="20425" y="0"/>
                </a:moveTo>
                <a:lnTo>
                  <a:pt x="17499" y="9647"/>
                </a:lnTo>
                <a:lnTo>
                  <a:pt x="13119" y="29323"/>
                </a:lnTo>
                <a:lnTo>
                  <a:pt x="7286" y="59027"/>
                </a:lnTo>
                <a:lnTo>
                  <a:pt x="0" y="98759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3"/>
          <p:cNvSpPr/>
          <p:nvPr/>
        </p:nvSpPr>
        <p:spPr>
          <a:xfrm>
            <a:off x="2675367" y="3832132"/>
            <a:ext cx="28575" cy="54610"/>
          </a:xfrm>
          <a:custGeom>
            <a:rect b="b" l="l" r="r" t="t"/>
            <a:pathLst>
              <a:path extrusionOk="0" h="54610" w="28575">
                <a:moveTo>
                  <a:pt x="28117" y="0"/>
                </a:moveTo>
                <a:lnTo>
                  <a:pt x="1844" y="38047"/>
                </a:lnTo>
                <a:lnTo>
                  <a:pt x="0" y="54368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73"/>
          <p:cNvGrpSpPr/>
          <p:nvPr/>
        </p:nvGrpSpPr>
        <p:grpSpPr>
          <a:xfrm>
            <a:off x="2591494" y="4321850"/>
            <a:ext cx="262212" cy="200813"/>
            <a:chOff x="2591494" y="4321850"/>
            <a:chExt cx="262212" cy="200813"/>
          </a:xfrm>
        </p:grpSpPr>
        <p:sp>
          <p:nvSpPr>
            <p:cNvPr id="207" name="Google Shape;207;p73"/>
            <p:cNvSpPr/>
            <p:nvPr/>
          </p:nvSpPr>
          <p:spPr>
            <a:xfrm>
              <a:off x="2591494" y="4321850"/>
              <a:ext cx="17145" cy="163195"/>
            </a:xfrm>
            <a:custGeom>
              <a:rect b="b" l="l" r="r" t="t"/>
              <a:pathLst>
                <a:path extrusionOk="0" h="163195" w="17144">
                  <a:moveTo>
                    <a:pt x="16954" y="15300"/>
                  </a:moveTo>
                  <a:lnTo>
                    <a:pt x="11736" y="7058"/>
                  </a:lnTo>
                  <a:lnTo>
                    <a:pt x="7620" y="2267"/>
                  </a:lnTo>
                  <a:lnTo>
                    <a:pt x="4607" y="929"/>
                  </a:lnTo>
                  <a:lnTo>
                    <a:pt x="2511" y="0"/>
                  </a:lnTo>
                  <a:lnTo>
                    <a:pt x="1129" y="4418"/>
                  </a:lnTo>
                  <a:lnTo>
                    <a:pt x="459" y="14186"/>
                  </a:lnTo>
                  <a:lnTo>
                    <a:pt x="0" y="31319"/>
                  </a:lnTo>
                  <a:lnTo>
                    <a:pt x="56" y="61793"/>
                  </a:lnTo>
                  <a:lnTo>
                    <a:pt x="629" y="105606"/>
                  </a:lnTo>
                  <a:lnTo>
                    <a:pt x="1719" y="16275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" name="Google Shape;208;p7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640651" y="4364657"/>
              <a:ext cx="90853" cy="1580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7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775945" y="4351245"/>
              <a:ext cx="77761" cy="1668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0" name="Google Shape;210;p73"/>
          <p:cNvSpPr/>
          <p:nvPr/>
        </p:nvSpPr>
        <p:spPr>
          <a:xfrm>
            <a:off x="4300505" y="819682"/>
            <a:ext cx="102870" cy="307975"/>
          </a:xfrm>
          <a:custGeom>
            <a:rect b="b" l="l" r="r" t="t"/>
            <a:pathLst>
              <a:path extrusionOk="0" h="307975" w="102870">
                <a:moveTo>
                  <a:pt x="72426" y="46752"/>
                </a:moveTo>
                <a:lnTo>
                  <a:pt x="73961" y="24001"/>
                </a:lnTo>
                <a:lnTo>
                  <a:pt x="75207" y="8626"/>
                </a:lnTo>
                <a:lnTo>
                  <a:pt x="76164" y="625"/>
                </a:lnTo>
                <a:lnTo>
                  <a:pt x="76834" y="0"/>
                </a:lnTo>
                <a:lnTo>
                  <a:pt x="77332" y="2907"/>
                </a:lnTo>
                <a:lnTo>
                  <a:pt x="78579" y="10176"/>
                </a:lnTo>
                <a:lnTo>
                  <a:pt x="83764" y="60230"/>
                </a:lnTo>
                <a:lnTo>
                  <a:pt x="84527" y="98382"/>
                </a:lnTo>
                <a:lnTo>
                  <a:pt x="84684" y="139836"/>
                </a:lnTo>
                <a:lnTo>
                  <a:pt x="84564" y="161395"/>
                </a:lnTo>
                <a:lnTo>
                  <a:pt x="83398" y="202418"/>
                </a:lnTo>
                <a:lnTo>
                  <a:pt x="78777" y="253080"/>
                </a:lnTo>
                <a:lnTo>
                  <a:pt x="68856" y="283642"/>
                </a:lnTo>
                <a:lnTo>
                  <a:pt x="64031" y="283596"/>
                </a:lnTo>
                <a:lnTo>
                  <a:pt x="35193" y="257493"/>
                </a:lnTo>
                <a:lnTo>
                  <a:pt x="28954" y="251260"/>
                </a:lnTo>
                <a:lnTo>
                  <a:pt x="3068" y="234792"/>
                </a:lnTo>
                <a:lnTo>
                  <a:pt x="1534" y="238437"/>
                </a:lnTo>
                <a:lnTo>
                  <a:pt x="0" y="242082"/>
                </a:lnTo>
                <a:lnTo>
                  <a:pt x="2399" y="249337"/>
                </a:lnTo>
                <a:lnTo>
                  <a:pt x="26617" y="282240"/>
                </a:lnTo>
                <a:lnTo>
                  <a:pt x="62923" y="302042"/>
                </a:lnTo>
                <a:lnTo>
                  <a:pt x="81364" y="305797"/>
                </a:lnTo>
                <a:lnTo>
                  <a:pt x="102522" y="307546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" name="Google Shape;211;p73"/>
          <p:cNvGrpSpPr/>
          <p:nvPr/>
        </p:nvGrpSpPr>
        <p:grpSpPr>
          <a:xfrm>
            <a:off x="4250508" y="1333712"/>
            <a:ext cx="372910" cy="333076"/>
            <a:chOff x="4250508" y="1333712"/>
            <a:chExt cx="372910" cy="333076"/>
          </a:xfrm>
        </p:grpSpPr>
        <p:pic>
          <p:nvPicPr>
            <p:cNvPr id="212" name="Google Shape;212;p7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250508" y="1333712"/>
              <a:ext cx="108399" cy="2005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73"/>
            <p:cNvSpPr/>
            <p:nvPr/>
          </p:nvSpPr>
          <p:spPr>
            <a:xfrm>
              <a:off x="4364973" y="1349288"/>
              <a:ext cx="258445" cy="317500"/>
            </a:xfrm>
            <a:custGeom>
              <a:rect b="b" l="l" r="r" t="t"/>
              <a:pathLst>
                <a:path extrusionOk="0" h="317500" w="258445">
                  <a:moveTo>
                    <a:pt x="14481" y="60979"/>
                  </a:moveTo>
                  <a:lnTo>
                    <a:pt x="13170" y="59240"/>
                  </a:lnTo>
                  <a:lnTo>
                    <a:pt x="12337" y="58135"/>
                  </a:lnTo>
                  <a:lnTo>
                    <a:pt x="11982" y="57665"/>
                  </a:lnTo>
                  <a:lnTo>
                    <a:pt x="11735" y="57338"/>
                  </a:lnTo>
                  <a:lnTo>
                    <a:pt x="11522" y="58683"/>
                  </a:lnTo>
                  <a:lnTo>
                    <a:pt x="11343" y="61702"/>
                  </a:lnTo>
                  <a:lnTo>
                    <a:pt x="11164" y="64720"/>
                  </a:lnTo>
                  <a:lnTo>
                    <a:pt x="10817" y="70567"/>
                  </a:lnTo>
                  <a:lnTo>
                    <a:pt x="6169" y="114965"/>
                  </a:lnTo>
                  <a:lnTo>
                    <a:pt x="4631" y="125578"/>
                  </a:lnTo>
                  <a:lnTo>
                    <a:pt x="3375" y="134714"/>
                  </a:lnTo>
                  <a:lnTo>
                    <a:pt x="2402" y="142371"/>
                  </a:lnTo>
                  <a:lnTo>
                    <a:pt x="1711" y="148550"/>
                  </a:lnTo>
                  <a:lnTo>
                    <a:pt x="980" y="155804"/>
                  </a:lnTo>
                  <a:lnTo>
                    <a:pt x="491" y="160648"/>
                  </a:lnTo>
                  <a:lnTo>
                    <a:pt x="245" y="163081"/>
                  </a:lnTo>
                  <a:lnTo>
                    <a:pt x="0" y="165515"/>
                  </a:lnTo>
                  <a:lnTo>
                    <a:pt x="672" y="165376"/>
                  </a:lnTo>
                  <a:lnTo>
                    <a:pt x="2263" y="162663"/>
                  </a:lnTo>
                  <a:lnTo>
                    <a:pt x="3855" y="159951"/>
                  </a:lnTo>
                  <a:lnTo>
                    <a:pt x="7022" y="154553"/>
                  </a:lnTo>
                  <a:lnTo>
                    <a:pt x="27431" y="117023"/>
                  </a:lnTo>
                  <a:lnTo>
                    <a:pt x="34747" y="102204"/>
                  </a:lnTo>
                  <a:lnTo>
                    <a:pt x="37479" y="96670"/>
                  </a:lnTo>
                  <a:lnTo>
                    <a:pt x="39594" y="92388"/>
                  </a:lnTo>
                  <a:lnTo>
                    <a:pt x="42002" y="87511"/>
                  </a:lnTo>
                  <a:lnTo>
                    <a:pt x="43543" y="87074"/>
                  </a:lnTo>
                  <a:lnTo>
                    <a:pt x="44218" y="91077"/>
                  </a:lnTo>
                  <a:lnTo>
                    <a:pt x="44894" y="95080"/>
                  </a:lnTo>
                  <a:lnTo>
                    <a:pt x="46031" y="101821"/>
                  </a:lnTo>
                  <a:lnTo>
                    <a:pt x="56196" y="141109"/>
                  </a:lnTo>
                  <a:lnTo>
                    <a:pt x="78041" y="162156"/>
                  </a:lnTo>
                  <a:lnTo>
                    <a:pt x="83682" y="161285"/>
                  </a:lnTo>
                  <a:lnTo>
                    <a:pt x="114237" y="128726"/>
                  </a:lnTo>
                  <a:lnTo>
                    <a:pt x="129441" y="92623"/>
                  </a:lnTo>
                  <a:lnTo>
                    <a:pt x="137403" y="54504"/>
                  </a:lnTo>
                  <a:lnTo>
                    <a:pt x="138659" y="9677"/>
                  </a:lnTo>
                  <a:lnTo>
                    <a:pt x="126044" y="0"/>
                  </a:lnTo>
                  <a:lnTo>
                    <a:pt x="121653" y="2740"/>
                  </a:lnTo>
                  <a:lnTo>
                    <a:pt x="103571" y="39622"/>
                  </a:lnTo>
                  <a:lnTo>
                    <a:pt x="94851" y="82714"/>
                  </a:lnTo>
                  <a:lnTo>
                    <a:pt x="93502" y="124302"/>
                  </a:lnTo>
                  <a:lnTo>
                    <a:pt x="117584" y="161391"/>
                  </a:lnTo>
                  <a:lnTo>
                    <a:pt x="158643" y="144560"/>
                  </a:lnTo>
                  <a:lnTo>
                    <a:pt x="182489" y="106598"/>
                  </a:lnTo>
                  <a:lnTo>
                    <a:pt x="194002" y="69139"/>
                  </a:lnTo>
                  <a:lnTo>
                    <a:pt x="195170" y="59827"/>
                  </a:lnTo>
                  <a:lnTo>
                    <a:pt x="195493" y="57250"/>
                  </a:lnTo>
                  <a:lnTo>
                    <a:pt x="195556" y="56753"/>
                  </a:lnTo>
                  <a:lnTo>
                    <a:pt x="195617" y="56255"/>
                  </a:lnTo>
                  <a:lnTo>
                    <a:pt x="195410" y="56555"/>
                  </a:lnTo>
                  <a:lnTo>
                    <a:pt x="195250" y="56921"/>
                  </a:lnTo>
                  <a:lnTo>
                    <a:pt x="194425" y="58816"/>
                  </a:lnTo>
                  <a:lnTo>
                    <a:pt x="192933" y="62239"/>
                  </a:lnTo>
                  <a:lnTo>
                    <a:pt x="191440" y="65663"/>
                  </a:lnTo>
                  <a:lnTo>
                    <a:pt x="189837" y="73659"/>
                  </a:lnTo>
                  <a:lnTo>
                    <a:pt x="185710" y="114725"/>
                  </a:lnTo>
                  <a:lnTo>
                    <a:pt x="185547" y="124325"/>
                  </a:lnTo>
                  <a:lnTo>
                    <a:pt x="185992" y="133302"/>
                  </a:lnTo>
                  <a:lnTo>
                    <a:pt x="203337" y="158964"/>
                  </a:lnTo>
                  <a:lnTo>
                    <a:pt x="210303" y="154290"/>
                  </a:lnTo>
                  <a:lnTo>
                    <a:pt x="235918" y="118560"/>
                  </a:lnTo>
                  <a:lnTo>
                    <a:pt x="250568" y="82605"/>
                  </a:lnTo>
                  <a:lnTo>
                    <a:pt x="257218" y="58266"/>
                  </a:lnTo>
                  <a:lnTo>
                    <a:pt x="257891" y="55139"/>
                  </a:lnTo>
                  <a:lnTo>
                    <a:pt x="257960" y="54819"/>
                  </a:lnTo>
                  <a:lnTo>
                    <a:pt x="258005" y="54655"/>
                  </a:lnTo>
                  <a:lnTo>
                    <a:pt x="257946" y="55270"/>
                  </a:lnTo>
                  <a:lnTo>
                    <a:pt x="257868" y="55893"/>
                  </a:lnTo>
                  <a:lnTo>
                    <a:pt x="257105" y="61956"/>
                  </a:lnTo>
                  <a:lnTo>
                    <a:pt x="255656" y="73458"/>
                  </a:lnTo>
                  <a:lnTo>
                    <a:pt x="254414" y="85941"/>
                  </a:lnTo>
                  <a:lnTo>
                    <a:pt x="252860" y="106136"/>
                  </a:lnTo>
                  <a:lnTo>
                    <a:pt x="250994" y="134043"/>
                  </a:lnTo>
                  <a:lnTo>
                    <a:pt x="248815" y="169662"/>
                  </a:lnTo>
                  <a:lnTo>
                    <a:pt x="246513" y="206051"/>
                  </a:lnTo>
                  <a:lnTo>
                    <a:pt x="242105" y="260314"/>
                  </a:lnTo>
                  <a:lnTo>
                    <a:pt x="235625" y="301750"/>
                  </a:lnTo>
                  <a:lnTo>
                    <a:pt x="227418" y="316980"/>
                  </a:lnTo>
                  <a:lnTo>
                    <a:pt x="223554" y="315459"/>
                  </a:lnTo>
                  <a:lnTo>
                    <a:pt x="206925" y="279347"/>
                  </a:lnTo>
                  <a:lnTo>
                    <a:pt x="200173" y="240325"/>
                  </a:lnTo>
                  <a:lnTo>
                    <a:pt x="200127" y="230586"/>
                  </a:lnTo>
                  <a:lnTo>
                    <a:pt x="201004" y="221097"/>
                  </a:lnTo>
                  <a:lnTo>
                    <a:pt x="220305" y="176864"/>
                  </a:lnTo>
                  <a:lnTo>
                    <a:pt x="231787" y="163828"/>
                  </a:lnTo>
                  <a:lnTo>
                    <a:pt x="245997" y="15077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73"/>
          <p:cNvGrpSpPr/>
          <p:nvPr/>
        </p:nvGrpSpPr>
        <p:grpSpPr>
          <a:xfrm>
            <a:off x="4849225" y="1333521"/>
            <a:ext cx="446880" cy="329825"/>
            <a:chOff x="4849225" y="1333521"/>
            <a:chExt cx="446880" cy="329825"/>
          </a:xfrm>
        </p:grpSpPr>
        <p:sp>
          <p:nvSpPr>
            <p:cNvPr id="215" name="Google Shape;215;p73"/>
            <p:cNvSpPr/>
            <p:nvPr/>
          </p:nvSpPr>
          <p:spPr>
            <a:xfrm>
              <a:off x="4854745" y="1337591"/>
              <a:ext cx="30480" cy="325755"/>
            </a:xfrm>
            <a:custGeom>
              <a:rect b="b" l="l" r="r" t="t"/>
              <a:pathLst>
                <a:path extrusionOk="0" h="325755" w="30479">
                  <a:moveTo>
                    <a:pt x="27701" y="30014"/>
                  </a:moveTo>
                  <a:lnTo>
                    <a:pt x="30285" y="0"/>
                  </a:lnTo>
                  <a:lnTo>
                    <a:pt x="30212" y="457"/>
                  </a:lnTo>
                  <a:lnTo>
                    <a:pt x="30133" y="1035"/>
                  </a:lnTo>
                  <a:lnTo>
                    <a:pt x="29362" y="6675"/>
                  </a:lnTo>
                  <a:lnTo>
                    <a:pt x="23041" y="51312"/>
                  </a:lnTo>
                  <a:lnTo>
                    <a:pt x="12860" y="121013"/>
                  </a:lnTo>
                  <a:lnTo>
                    <a:pt x="4684" y="185542"/>
                  </a:lnTo>
                  <a:lnTo>
                    <a:pt x="397" y="241086"/>
                  </a:lnTo>
                  <a:lnTo>
                    <a:pt x="0" y="287645"/>
                  </a:lnTo>
                  <a:lnTo>
                    <a:pt x="3492" y="325218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7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849225" y="1393444"/>
              <a:ext cx="114633" cy="1740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7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998054" y="1333521"/>
              <a:ext cx="298051" cy="213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73"/>
          <p:cNvGrpSpPr/>
          <p:nvPr/>
        </p:nvGrpSpPr>
        <p:grpSpPr>
          <a:xfrm>
            <a:off x="5392165" y="1207720"/>
            <a:ext cx="158064" cy="295557"/>
            <a:chOff x="5392165" y="1207720"/>
            <a:chExt cx="158064" cy="295557"/>
          </a:xfrm>
        </p:grpSpPr>
        <p:sp>
          <p:nvSpPr>
            <p:cNvPr id="219" name="Google Shape;219;p73"/>
            <p:cNvSpPr/>
            <p:nvPr/>
          </p:nvSpPr>
          <p:spPr>
            <a:xfrm>
              <a:off x="5481345" y="1300712"/>
              <a:ext cx="35560" cy="202565"/>
            </a:xfrm>
            <a:custGeom>
              <a:rect b="b" l="l" r="r" t="t"/>
              <a:pathLst>
                <a:path extrusionOk="0" h="202565" w="35560">
                  <a:moveTo>
                    <a:pt x="8461" y="95690"/>
                  </a:moveTo>
                  <a:lnTo>
                    <a:pt x="13142" y="89195"/>
                  </a:lnTo>
                  <a:lnTo>
                    <a:pt x="15694" y="85654"/>
                  </a:lnTo>
                  <a:lnTo>
                    <a:pt x="16117" y="85065"/>
                  </a:lnTo>
                  <a:lnTo>
                    <a:pt x="16415" y="84653"/>
                  </a:lnTo>
                  <a:lnTo>
                    <a:pt x="16440" y="84869"/>
                  </a:lnTo>
                  <a:lnTo>
                    <a:pt x="16190" y="85716"/>
                  </a:lnTo>
                  <a:lnTo>
                    <a:pt x="15940" y="86562"/>
                  </a:lnTo>
                  <a:lnTo>
                    <a:pt x="14808" y="90402"/>
                  </a:lnTo>
                  <a:lnTo>
                    <a:pt x="3283" y="136563"/>
                  </a:lnTo>
                  <a:lnTo>
                    <a:pt x="0" y="173359"/>
                  </a:lnTo>
                  <a:lnTo>
                    <a:pt x="380" y="181000"/>
                  </a:lnTo>
                  <a:lnTo>
                    <a:pt x="1247" y="187618"/>
                  </a:lnTo>
                  <a:lnTo>
                    <a:pt x="2602" y="193213"/>
                  </a:lnTo>
                  <a:lnTo>
                    <a:pt x="4731" y="199992"/>
                  </a:lnTo>
                  <a:lnTo>
                    <a:pt x="7975" y="202558"/>
                  </a:lnTo>
                  <a:lnTo>
                    <a:pt x="12332" y="200908"/>
                  </a:lnTo>
                  <a:lnTo>
                    <a:pt x="17246" y="196109"/>
                  </a:lnTo>
                  <a:lnTo>
                    <a:pt x="22686" y="185234"/>
                  </a:lnTo>
                  <a:lnTo>
                    <a:pt x="28651" y="168281"/>
                  </a:lnTo>
                  <a:lnTo>
                    <a:pt x="35143" y="145252"/>
                  </a:lnTo>
                </a:path>
                <a:path extrusionOk="0" h="202565" w="35560">
                  <a:moveTo>
                    <a:pt x="8549" y="16221"/>
                  </a:moveTo>
                  <a:lnTo>
                    <a:pt x="7225" y="6744"/>
                  </a:lnTo>
                  <a:lnTo>
                    <a:pt x="8721" y="1337"/>
                  </a:lnTo>
                  <a:lnTo>
                    <a:pt x="13036" y="0"/>
                  </a:lnTo>
                  <a:lnTo>
                    <a:pt x="20171" y="2733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0" name="Google Shape;220;p7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392165" y="1231886"/>
              <a:ext cx="63587" cy="111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73"/>
            <p:cNvSpPr/>
            <p:nvPr/>
          </p:nvSpPr>
          <p:spPr>
            <a:xfrm>
              <a:off x="5543244" y="1207720"/>
              <a:ext cx="6985" cy="69215"/>
            </a:xfrm>
            <a:custGeom>
              <a:rect b="b" l="l" r="r" t="t"/>
              <a:pathLst>
                <a:path extrusionOk="0" h="69215" w="6985">
                  <a:moveTo>
                    <a:pt x="0" y="0"/>
                  </a:moveTo>
                  <a:lnTo>
                    <a:pt x="2642" y="5281"/>
                  </a:lnTo>
                  <a:lnTo>
                    <a:pt x="4622" y="18529"/>
                  </a:lnTo>
                  <a:lnTo>
                    <a:pt x="5940" y="39741"/>
                  </a:lnTo>
                  <a:lnTo>
                    <a:pt x="6596" y="6892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73"/>
          <p:cNvGrpSpPr/>
          <p:nvPr/>
        </p:nvGrpSpPr>
        <p:grpSpPr>
          <a:xfrm>
            <a:off x="5813589" y="1251667"/>
            <a:ext cx="209480" cy="328930"/>
            <a:chOff x="5813589" y="1251667"/>
            <a:chExt cx="209480" cy="328930"/>
          </a:xfrm>
        </p:grpSpPr>
        <p:pic>
          <p:nvPicPr>
            <p:cNvPr id="223" name="Google Shape;223;p7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813589" y="1353703"/>
              <a:ext cx="85523" cy="1405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73"/>
            <p:cNvSpPr/>
            <p:nvPr/>
          </p:nvSpPr>
          <p:spPr>
            <a:xfrm>
              <a:off x="5891624" y="1251667"/>
              <a:ext cx="131445" cy="328930"/>
            </a:xfrm>
            <a:custGeom>
              <a:rect b="b" l="l" r="r" t="t"/>
              <a:pathLst>
                <a:path extrusionOk="0" h="328930" w="131445">
                  <a:moveTo>
                    <a:pt x="52513" y="10960"/>
                  </a:moveTo>
                  <a:lnTo>
                    <a:pt x="53043" y="6923"/>
                  </a:lnTo>
                  <a:lnTo>
                    <a:pt x="51945" y="3784"/>
                  </a:lnTo>
                  <a:lnTo>
                    <a:pt x="49218" y="1542"/>
                  </a:lnTo>
                  <a:lnTo>
                    <a:pt x="47343" y="0"/>
                  </a:lnTo>
                  <a:lnTo>
                    <a:pt x="44533" y="2933"/>
                  </a:lnTo>
                  <a:lnTo>
                    <a:pt x="30648" y="42590"/>
                  </a:lnTo>
                  <a:lnTo>
                    <a:pt x="22405" y="81084"/>
                  </a:lnTo>
                  <a:lnTo>
                    <a:pt x="15570" y="131226"/>
                  </a:lnTo>
                  <a:lnTo>
                    <a:pt x="10758" y="190152"/>
                  </a:lnTo>
                  <a:lnTo>
                    <a:pt x="9164" y="242572"/>
                  </a:lnTo>
                  <a:lnTo>
                    <a:pt x="11006" y="285107"/>
                  </a:lnTo>
                  <a:lnTo>
                    <a:pt x="26424" y="328705"/>
                  </a:lnTo>
                  <a:lnTo>
                    <a:pt x="32644" y="328557"/>
                  </a:lnTo>
                  <a:lnTo>
                    <a:pt x="50284" y="294517"/>
                  </a:lnTo>
                  <a:lnTo>
                    <a:pt x="54287" y="246098"/>
                  </a:lnTo>
                  <a:lnTo>
                    <a:pt x="44496" y="205822"/>
                  </a:lnTo>
                  <a:lnTo>
                    <a:pt x="4984" y="200072"/>
                  </a:lnTo>
                  <a:lnTo>
                    <a:pt x="0" y="217611"/>
                  </a:lnTo>
                  <a:lnTo>
                    <a:pt x="2040" y="223744"/>
                  </a:lnTo>
                  <a:lnTo>
                    <a:pt x="46607" y="222412"/>
                  </a:lnTo>
                  <a:lnTo>
                    <a:pt x="88766" y="195526"/>
                  </a:lnTo>
                  <a:lnTo>
                    <a:pt x="117040" y="172068"/>
                  </a:lnTo>
                  <a:lnTo>
                    <a:pt x="131298" y="159139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73"/>
          <p:cNvSpPr/>
          <p:nvPr/>
        </p:nvSpPr>
        <p:spPr>
          <a:xfrm>
            <a:off x="6334953" y="1206900"/>
            <a:ext cx="172085" cy="267335"/>
          </a:xfrm>
          <a:custGeom>
            <a:rect b="b" l="l" r="r" t="t"/>
            <a:pathLst>
              <a:path extrusionOk="0" h="267334" w="172084">
                <a:moveTo>
                  <a:pt x="95260" y="175055"/>
                </a:moveTo>
                <a:lnTo>
                  <a:pt x="95800" y="160775"/>
                </a:lnTo>
                <a:lnTo>
                  <a:pt x="96101" y="152809"/>
                </a:lnTo>
                <a:lnTo>
                  <a:pt x="96164" y="151155"/>
                </a:lnTo>
                <a:lnTo>
                  <a:pt x="96208" y="149995"/>
                </a:lnTo>
                <a:lnTo>
                  <a:pt x="96062" y="149760"/>
                </a:lnTo>
                <a:lnTo>
                  <a:pt x="95727" y="150448"/>
                </a:lnTo>
                <a:lnTo>
                  <a:pt x="95392" y="151137"/>
                </a:lnTo>
                <a:lnTo>
                  <a:pt x="94158" y="153675"/>
                </a:lnTo>
                <a:lnTo>
                  <a:pt x="92026" y="158060"/>
                </a:lnTo>
                <a:lnTo>
                  <a:pt x="79491" y="198337"/>
                </a:lnTo>
                <a:lnTo>
                  <a:pt x="73084" y="241778"/>
                </a:lnTo>
                <a:lnTo>
                  <a:pt x="73082" y="250555"/>
                </a:lnTo>
                <a:lnTo>
                  <a:pt x="73815" y="257874"/>
                </a:lnTo>
                <a:lnTo>
                  <a:pt x="75284" y="263735"/>
                </a:lnTo>
                <a:lnTo>
                  <a:pt x="79944" y="266767"/>
                </a:lnTo>
                <a:lnTo>
                  <a:pt x="88773" y="261462"/>
                </a:lnTo>
                <a:lnTo>
                  <a:pt x="101770" y="247821"/>
                </a:lnTo>
                <a:lnTo>
                  <a:pt x="118937" y="225843"/>
                </a:lnTo>
              </a:path>
              <a:path extrusionOk="0" h="267334" w="172084">
                <a:moveTo>
                  <a:pt x="100840" y="83042"/>
                </a:moveTo>
                <a:lnTo>
                  <a:pt x="100456" y="76351"/>
                </a:lnTo>
                <a:lnTo>
                  <a:pt x="100073" y="69661"/>
                </a:lnTo>
                <a:lnTo>
                  <a:pt x="99689" y="62971"/>
                </a:lnTo>
                <a:lnTo>
                  <a:pt x="99305" y="56281"/>
                </a:lnTo>
              </a:path>
              <a:path extrusionOk="0" h="267334" w="172084">
                <a:moveTo>
                  <a:pt x="31751" y="55045"/>
                </a:moveTo>
                <a:lnTo>
                  <a:pt x="27436" y="49075"/>
                </a:lnTo>
                <a:lnTo>
                  <a:pt x="23423" y="45336"/>
                </a:lnTo>
                <a:lnTo>
                  <a:pt x="19711" y="43830"/>
                </a:lnTo>
                <a:lnTo>
                  <a:pt x="17158" y="42794"/>
                </a:lnTo>
                <a:lnTo>
                  <a:pt x="14687" y="44376"/>
                </a:lnTo>
                <a:lnTo>
                  <a:pt x="12297" y="48578"/>
                </a:lnTo>
                <a:lnTo>
                  <a:pt x="9605" y="55705"/>
                </a:lnTo>
                <a:lnTo>
                  <a:pt x="6658" y="68071"/>
                </a:lnTo>
                <a:lnTo>
                  <a:pt x="3456" y="85677"/>
                </a:lnTo>
                <a:lnTo>
                  <a:pt x="0" y="108522"/>
                </a:lnTo>
              </a:path>
              <a:path extrusionOk="0" h="267334" w="172084">
                <a:moveTo>
                  <a:pt x="156520" y="4763"/>
                </a:moveTo>
                <a:lnTo>
                  <a:pt x="158665" y="509"/>
                </a:lnTo>
                <a:lnTo>
                  <a:pt x="161317" y="0"/>
                </a:lnTo>
                <a:lnTo>
                  <a:pt x="164477" y="3236"/>
                </a:lnTo>
                <a:lnTo>
                  <a:pt x="166753" y="5568"/>
                </a:lnTo>
                <a:lnTo>
                  <a:pt x="168863" y="11707"/>
                </a:lnTo>
                <a:lnTo>
                  <a:pt x="170807" y="21656"/>
                </a:lnTo>
                <a:lnTo>
                  <a:pt x="171943" y="35397"/>
                </a:lnTo>
                <a:lnTo>
                  <a:pt x="171155" y="55140"/>
                </a:lnTo>
                <a:lnTo>
                  <a:pt x="168443" y="80887"/>
                </a:lnTo>
                <a:lnTo>
                  <a:pt x="163807" y="112636"/>
                </a:lnTo>
              </a:path>
            </a:pathLst>
          </a:custGeom>
          <a:noFill/>
          <a:ln cap="flat" cmpd="sng" w="21600">
            <a:solidFill>
              <a:srgbClr val="FDFF8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73"/>
          <p:cNvGrpSpPr/>
          <p:nvPr/>
        </p:nvGrpSpPr>
        <p:grpSpPr>
          <a:xfrm>
            <a:off x="6712279" y="1283276"/>
            <a:ext cx="195070" cy="203022"/>
            <a:chOff x="6712279" y="1283276"/>
            <a:chExt cx="195070" cy="203022"/>
          </a:xfrm>
        </p:grpSpPr>
        <p:pic>
          <p:nvPicPr>
            <p:cNvPr id="227" name="Google Shape;227;p7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712279" y="1354738"/>
              <a:ext cx="195070" cy="131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73"/>
            <p:cNvSpPr/>
            <p:nvPr/>
          </p:nvSpPr>
          <p:spPr>
            <a:xfrm>
              <a:off x="6809365" y="1283276"/>
              <a:ext cx="33020" cy="24765"/>
            </a:xfrm>
            <a:custGeom>
              <a:rect b="b" l="l" r="r" t="t"/>
              <a:pathLst>
                <a:path extrusionOk="0" h="24765" w="33020">
                  <a:moveTo>
                    <a:pt x="32761" y="15575"/>
                  </a:moveTo>
                  <a:lnTo>
                    <a:pt x="1044" y="0"/>
                  </a:lnTo>
                  <a:lnTo>
                    <a:pt x="0" y="230"/>
                  </a:lnTo>
                  <a:lnTo>
                    <a:pt x="1579" y="1885"/>
                  </a:lnTo>
                  <a:lnTo>
                    <a:pt x="4182" y="4612"/>
                  </a:lnTo>
                  <a:lnTo>
                    <a:pt x="8604" y="9244"/>
                  </a:lnTo>
                  <a:lnTo>
                    <a:pt x="14843" y="15779"/>
                  </a:lnTo>
                  <a:lnTo>
                    <a:pt x="22900" y="24220"/>
                  </a:lnTo>
                </a:path>
              </a:pathLst>
            </a:custGeom>
            <a:noFill/>
            <a:ln cap="flat" cmpd="sng" w="21600">
              <a:solidFill>
                <a:srgbClr val="FDFF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9" name="Google Shape;229;p7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7122158" y="1347499"/>
            <a:ext cx="413766" cy="1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2023-12-16T08:39:20Z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2023-12-15T00:00:00Z</vt:filetime>
  </property>
  <property fmtid="{D5CDD505-2E9C-101B-9397-08002B2CF9AE}" pid="3" name="LastSaved">
    <vt:filetime>2023-12-16T00:00:00Z</vt:filetime>
  </property>
  <property fmtid="{D5CDD505-2E9C-101B-9397-08002B2CF9AE}" pid="4" name="Producer">
    <vt:lpwstr>iOS Version 17.1.2 (Build 21B101) Quartz PDFContext</vt:lpwstr>
  </property>
</Properties>
</file>