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6" r:id="rId3"/>
    <p:sldMasterId id="2147483691" r:id="rId4"/>
    <p:sldMasterId id="2147483706" r:id="rId5"/>
    <p:sldMasterId id="2147483721" r:id="rId6"/>
    <p:sldMasterId id="2147483735" r:id="rId7"/>
    <p:sldMasterId id="2147483749" r:id="rId8"/>
  </p:sldMasterIdLst>
  <p:notesMasterIdLst>
    <p:notesMasterId r:id="rId30"/>
  </p:notesMasterIdLst>
  <p:sldIdLst>
    <p:sldId id="257" r:id="rId9"/>
    <p:sldId id="276" r:id="rId10"/>
    <p:sldId id="272" r:id="rId11"/>
    <p:sldId id="263" r:id="rId12"/>
    <p:sldId id="262" r:id="rId13"/>
    <p:sldId id="264" r:id="rId14"/>
    <p:sldId id="265" r:id="rId15"/>
    <p:sldId id="273" r:id="rId16"/>
    <p:sldId id="274" r:id="rId17"/>
    <p:sldId id="268" r:id="rId18"/>
    <p:sldId id="275" r:id="rId19"/>
    <p:sldId id="270" r:id="rId20"/>
    <p:sldId id="259" r:id="rId21"/>
    <p:sldId id="267" r:id="rId22"/>
    <p:sldId id="266" r:id="rId23"/>
    <p:sldId id="277" r:id="rId24"/>
    <p:sldId id="279" r:id="rId25"/>
    <p:sldId id="278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D1058-39FC-4F72-BC58-28A1D610E5AA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4F55E477-EB60-4F37-88B7-872DEBB6C71A}">
      <dgm:prSet phldrT="[Text]" custT="1"/>
      <dgm:spPr/>
      <dgm:t>
        <a:bodyPr/>
        <a:lstStyle/>
        <a:p>
          <a:r>
            <a:rPr lang="en-US" sz="900" b="0">
              <a:solidFill>
                <a:sysClr val="windowText" lastClr="000000"/>
              </a:solidFill>
            </a:rPr>
            <a:t>My</a:t>
          </a:r>
          <a:r>
            <a:rPr lang="en-US" sz="900" b="0" baseline="0">
              <a:solidFill>
                <a:sysClr val="windowText" lastClr="000000"/>
              </a:solidFill>
            </a:rPr>
            <a:t> Notes</a:t>
          </a:r>
          <a:endParaRPr lang="en-US" sz="900" b="0">
            <a:solidFill>
              <a:sysClr val="windowText" lastClr="000000"/>
            </a:solidFill>
          </a:endParaRPr>
        </a:p>
      </dgm:t>
    </dgm:pt>
    <dgm:pt modelId="{A1FDF179-47F5-4E2A-BCF4-8E5AB452F89E}" type="parTrans" cxnId="{DDD78899-C6EF-4CA8-B00C-75010E50D223}">
      <dgm:prSet/>
      <dgm:spPr/>
      <dgm:t>
        <a:bodyPr/>
        <a:lstStyle/>
        <a:p>
          <a:endParaRPr lang="en-US" sz="900" b="0"/>
        </a:p>
      </dgm:t>
    </dgm:pt>
    <dgm:pt modelId="{A037E7B5-8FED-4CB0-8E02-C8787850AC73}" type="sibTrans" cxnId="{DDD78899-C6EF-4CA8-B00C-75010E50D223}">
      <dgm:prSet/>
      <dgm:spPr/>
      <dgm:t>
        <a:bodyPr/>
        <a:lstStyle/>
        <a:p>
          <a:endParaRPr lang="en-US" sz="900" b="0"/>
        </a:p>
      </dgm:t>
    </dgm:pt>
    <dgm:pt modelId="{36006013-4AFD-45BE-B83D-D452426E0002}">
      <dgm:prSet phldrT="[Text]" custT="1"/>
      <dgm:spPr/>
      <dgm:t>
        <a:bodyPr/>
        <a:lstStyle/>
        <a:p>
          <a:r>
            <a:rPr lang="en-US" sz="900" b="0">
              <a:solidFill>
                <a:sysClr val="windowText" lastClr="000000"/>
              </a:solidFill>
            </a:rPr>
            <a:t>Manager's Review</a:t>
          </a:r>
        </a:p>
      </dgm:t>
    </dgm:pt>
    <dgm:pt modelId="{6236CE9F-760F-4AEB-94BF-3891EA6A9F37}" type="parTrans" cxnId="{04C2BD01-7B7B-4D75-B5B1-E1DD35A67625}">
      <dgm:prSet/>
      <dgm:spPr/>
      <dgm:t>
        <a:bodyPr/>
        <a:lstStyle/>
        <a:p>
          <a:endParaRPr lang="en-US" sz="900" b="0"/>
        </a:p>
      </dgm:t>
    </dgm:pt>
    <dgm:pt modelId="{BB7FCE25-C39E-425B-AE6E-58DAF96BBEFC}" type="sibTrans" cxnId="{04C2BD01-7B7B-4D75-B5B1-E1DD35A67625}">
      <dgm:prSet/>
      <dgm:spPr/>
      <dgm:t>
        <a:bodyPr/>
        <a:lstStyle/>
        <a:p>
          <a:endParaRPr lang="en-US" sz="900" b="0"/>
        </a:p>
      </dgm:t>
    </dgm:pt>
    <dgm:pt modelId="{16EC254F-7181-419D-8340-2C5F1046E98A}">
      <dgm:prSet phldrT="[Text]" custT="1"/>
      <dgm:spPr/>
      <dgm:t>
        <a:bodyPr/>
        <a:lstStyle/>
        <a:p>
          <a:r>
            <a:rPr lang="en-US" sz="900" b="0">
              <a:solidFill>
                <a:sysClr val="windowText" lastClr="000000"/>
              </a:solidFill>
            </a:rPr>
            <a:t>Signoff by business/function leadership </a:t>
          </a:r>
        </a:p>
      </dgm:t>
    </dgm:pt>
    <dgm:pt modelId="{D3883381-D67A-4CFD-BE92-2AC74EEA636B}" type="parTrans" cxnId="{3D3E4510-CB55-46C9-B468-D4E68062ABA2}">
      <dgm:prSet/>
      <dgm:spPr/>
      <dgm:t>
        <a:bodyPr/>
        <a:lstStyle/>
        <a:p>
          <a:endParaRPr lang="en-US" sz="900" b="0"/>
        </a:p>
      </dgm:t>
    </dgm:pt>
    <dgm:pt modelId="{ECA1EB6F-E638-4008-A45C-441973D942C2}" type="sibTrans" cxnId="{3D3E4510-CB55-46C9-B468-D4E68062ABA2}">
      <dgm:prSet/>
      <dgm:spPr/>
      <dgm:t>
        <a:bodyPr/>
        <a:lstStyle/>
        <a:p>
          <a:endParaRPr lang="en-US" sz="900" b="0"/>
        </a:p>
      </dgm:t>
    </dgm:pt>
    <dgm:pt modelId="{2BBF60BE-05D2-4588-B063-DE033ABCC8CF}">
      <dgm:prSet phldrT="[Text]" custT="1"/>
      <dgm:spPr/>
      <dgm:t>
        <a:bodyPr/>
        <a:lstStyle/>
        <a:p>
          <a:r>
            <a:rPr lang="en-US" sz="900" b="0">
              <a:solidFill>
                <a:sysClr val="windowText" lastClr="000000"/>
              </a:solidFill>
            </a:rPr>
            <a:t>Completed</a:t>
          </a:r>
        </a:p>
      </dgm:t>
    </dgm:pt>
    <dgm:pt modelId="{B1B4F2F5-7668-4705-A095-3EBF36B65E17}" type="parTrans" cxnId="{6AEB6109-E685-49B2-AF91-4FBDBED278BD}">
      <dgm:prSet/>
      <dgm:spPr/>
      <dgm:t>
        <a:bodyPr/>
        <a:lstStyle/>
        <a:p>
          <a:endParaRPr lang="en-US" sz="900" b="0"/>
        </a:p>
      </dgm:t>
    </dgm:pt>
    <dgm:pt modelId="{656C0973-AFE8-4B81-8D49-38A50347EDE6}" type="sibTrans" cxnId="{6AEB6109-E685-49B2-AF91-4FBDBED278BD}">
      <dgm:prSet/>
      <dgm:spPr/>
      <dgm:t>
        <a:bodyPr/>
        <a:lstStyle/>
        <a:p>
          <a:endParaRPr lang="en-US" sz="900" b="0"/>
        </a:p>
      </dgm:t>
    </dgm:pt>
    <dgm:pt modelId="{3ECFB5F6-2D23-4BD4-9981-FCC04ADAF330}">
      <dgm:prSet phldrT="[Text]" custT="1"/>
      <dgm:spPr/>
      <dgm:t>
        <a:bodyPr/>
        <a:lstStyle/>
        <a:p>
          <a:r>
            <a:rPr lang="en-US" sz="900" b="0">
              <a:solidFill>
                <a:sysClr val="windowText" lastClr="000000"/>
              </a:solidFill>
            </a:rPr>
            <a:t>Discussion</a:t>
          </a:r>
        </a:p>
      </dgm:t>
    </dgm:pt>
    <dgm:pt modelId="{35120153-6419-404D-9EC1-C092AE6B8D41}" type="parTrans" cxnId="{37A8DFA7-C0D0-458F-9D8A-3F90D2D7B7F4}">
      <dgm:prSet/>
      <dgm:spPr/>
      <dgm:t>
        <a:bodyPr/>
        <a:lstStyle/>
        <a:p>
          <a:endParaRPr lang="en-US" sz="1200" b="0"/>
        </a:p>
      </dgm:t>
    </dgm:pt>
    <dgm:pt modelId="{4A4ACF2F-2BDA-470D-B1E8-E4DD4A31F538}" type="sibTrans" cxnId="{37A8DFA7-C0D0-458F-9D8A-3F90D2D7B7F4}">
      <dgm:prSet/>
      <dgm:spPr/>
      <dgm:t>
        <a:bodyPr/>
        <a:lstStyle/>
        <a:p>
          <a:endParaRPr lang="en-US" sz="1200" b="0"/>
        </a:p>
      </dgm:t>
    </dgm:pt>
    <dgm:pt modelId="{7F7161A8-F6CB-4A6B-B326-FCEBE330E9FC}">
      <dgm:prSet phldrT="[Text]" custT="1"/>
      <dgm:spPr/>
      <dgm:t>
        <a:bodyPr/>
        <a:lstStyle/>
        <a:p>
          <a:r>
            <a:rPr lang="en-US" sz="900" b="0">
              <a:solidFill>
                <a:sysClr val="windowText" lastClr="000000"/>
              </a:solidFill>
            </a:rPr>
            <a:t>Signoff</a:t>
          </a:r>
        </a:p>
      </dgm:t>
    </dgm:pt>
    <dgm:pt modelId="{1A96A66B-922E-4D5D-BE3E-74E8495EE958}" type="parTrans" cxnId="{9932ED75-CAB9-4FA9-9E9F-1659478A157F}">
      <dgm:prSet/>
      <dgm:spPr/>
      <dgm:t>
        <a:bodyPr/>
        <a:lstStyle/>
        <a:p>
          <a:endParaRPr lang="en-US" sz="1200" b="0"/>
        </a:p>
      </dgm:t>
    </dgm:pt>
    <dgm:pt modelId="{3AF8D360-A683-4D43-B2BE-E6DF634AF5E7}" type="sibTrans" cxnId="{9932ED75-CAB9-4FA9-9E9F-1659478A157F}">
      <dgm:prSet/>
      <dgm:spPr/>
      <dgm:t>
        <a:bodyPr/>
        <a:lstStyle/>
        <a:p>
          <a:endParaRPr lang="en-US" sz="1200" b="0"/>
        </a:p>
      </dgm:t>
    </dgm:pt>
    <dgm:pt modelId="{3B725BC3-988C-4CDD-8747-C2ED33855BAD}" type="pres">
      <dgm:prSet presAssocID="{96CD1058-39FC-4F72-BC58-28A1D610E5AA}" presName="Name0" presStyleCnt="0">
        <dgm:presLayoutVars>
          <dgm:dir/>
          <dgm:animLvl val="lvl"/>
          <dgm:resizeHandles val="exact"/>
        </dgm:presLayoutVars>
      </dgm:prSet>
      <dgm:spPr/>
    </dgm:pt>
    <dgm:pt modelId="{A52B028D-2EBA-488A-917D-C35F330C6226}" type="pres">
      <dgm:prSet presAssocID="{4F55E477-EB60-4F37-88B7-872DEBB6C71A}" presName="parTxOnly" presStyleLbl="node1" presStyleIdx="0" presStyleCnt="6" custLinFactNeighborX="8865" custLinFactNeighborY="-22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FB323-5A89-44FF-954A-D68D1F7BA80D}" type="pres">
      <dgm:prSet presAssocID="{A037E7B5-8FED-4CB0-8E02-C8787850AC73}" presName="parTxOnlySpace" presStyleCnt="0"/>
      <dgm:spPr/>
    </dgm:pt>
    <dgm:pt modelId="{3D373564-0732-4083-9C01-CD705542A0DC}" type="pres">
      <dgm:prSet presAssocID="{36006013-4AFD-45BE-B83D-D452426E0002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12275-15E3-4AD9-A9AA-079A9B8E3F90}" type="pres">
      <dgm:prSet presAssocID="{BB7FCE25-C39E-425B-AE6E-58DAF96BBEFC}" presName="parTxOnlySpace" presStyleCnt="0"/>
      <dgm:spPr/>
    </dgm:pt>
    <dgm:pt modelId="{54E9ACC7-79F1-4927-9C6D-EA4FEC157924}" type="pres">
      <dgm:prSet presAssocID="{16EC254F-7181-419D-8340-2C5F1046E98A}" presName="parTxOnly" presStyleLbl="node1" presStyleIdx="2" presStyleCnt="6" custLinFactNeighborX="159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D960B-4D7E-45AF-BD60-88BC4EBB65A8}" type="pres">
      <dgm:prSet presAssocID="{ECA1EB6F-E638-4008-A45C-441973D942C2}" presName="parTxOnlySpace" presStyleCnt="0"/>
      <dgm:spPr/>
    </dgm:pt>
    <dgm:pt modelId="{2064EE80-7731-4A39-B79D-7EA51BBF0859}" type="pres">
      <dgm:prSet presAssocID="{3ECFB5F6-2D23-4BD4-9981-FCC04ADAF33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DF8E7-43B4-4A26-B9F3-C35279D1684D}" type="pres">
      <dgm:prSet presAssocID="{4A4ACF2F-2BDA-470D-B1E8-E4DD4A31F538}" presName="parTxOnlySpace" presStyleCnt="0"/>
      <dgm:spPr/>
    </dgm:pt>
    <dgm:pt modelId="{C6D5439F-488E-4723-97B4-B8624FB504FF}" type="pres">
      <dgm:prSet presAssocID="{7F7161A8-F6CB-4A6B-B326-FCEBE330E9FC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D7A49-DE25-43E3-8D44-6FC95029D628}" type="pres">
      <dgm:prSet presAssocID="{3AF8D360-A683-4D43-B2BE-E6DF634AF5E7}" presName="parTxOnlySpace" presStyleCnt="0"/>
      <dgm:spPr/>
    </dgm:pt>
    <dgm:pt modelId="{2EB7724A-D7BA-4991-B63E-78CAB47CE978}" type="pres">
      <dgm:prSet presAssocID="{2BBF60BE-05D2-4588-B063-DE033ABCC8C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FBB029-7525-42C4-ABC8-7380DFB00102}" type="presOf" srcId="{3ECFB5F6-2D23-4BD4-9981-FCC04ADAF330}" destId="{2064EE80-7731-4A39-B79D-7EA51BBF0859}" srcOrd="0" destOrd="0" presId="urn:microsoft.com/office/officeart/2005/8/layout/chevron1"/>
    <dgm:cxn modelId="{146C1C9F-06AE-41D8-8F46-7DE2AE46ADB8}" type="presOf" srcId="{4F55E477-EB60-4F37-88B7-872DEBB6C71A}" destId="{A52B028D-2EBA-488A-917D-C35F330C6226}" srcOrd="0" destOrd="0" presId="urn:microsoft.com/office/officeart/2005/8/layout/chevron1"/>
    <dgm:cxn modelId="{3D3E4510-CB55-46C9-B468-D4E68062ABA2}" srcId="{96CD1058-39FC-4F72-BC58-28A1D610E5AA}" destId="{16EC254F-7181-419D-8340-2C5F1046E98A}" srcOrd="2" destOrd="0" parTransId="{D3883381-D67A-4CFD-BE92-2AC74EEA636B}" sibTransId="{ECA1EB6F-E638-4008-A45C-441973D942C2}"/>
    <dgm:cxn modelId="{092C7633-D807-4FCA-BF70-C35B0A616A11}" type="presOf" srcId="{96CD1058-39FC-4F72-BC58-28A1D610E5AA}" destId="{3B725BC3-988C-4CDD-8747-C2ED33855BAD}" srcOrd="0" destOrd="0" presId="urn:microsoft.com/office/officeart/2005/8/layout/chevron1"/>
    <dgm:cxn modelId="{04C2BD01-7B7B-4D75-B5B1-E1DD35A67625}" srcId="{96CD1058-39FC-4F72-BC58-28A1D610E5AA}" destId="{36006013-4AFD-45BE-B83D-D452426E0002}" srcOrd="1" destOrd="0" parTransId="{6236CE9F-760F-4AEB-94BF-3891EA6A9F37}" sibTransId="{BB7FCE25-C39E-425B-AE6E-58DAF96BBEFC}"/>
    <dgm:cxn modelId="{37A8DFA7-C0D0-458F-9D8A-3F90D2D7B7F4}" srcId="{96CD1058-39FC-4F72-BC58-28A1D610E5AA}" destId="{3ECFB5F6-2D23-4BD4-9981-FCC04ADAF330}" srcOrd="3" destOrd="0" parTransId="{35120153-6419-404D-9EC1-C092AE6B8D41}" sibTransId="{4A4ACF2F-2BDA-470D-B1E8-E4DD4A31F538}"/>
    <dgm:cxn modelId="{DDD78899-C6EF-4CA8-B00C-75010E50D223}" srcId="{96CD1058-39FC-4F72-BC58-28A1D610E5AA}" destId="{4F55E477-EB60-4F37-88B7-872DEBB6C71A}" srcOrd="0" destOrd="0" parTransId="{A1FDF179-47F5-4E2A-BCF4-8E5AB452F89E}" sibTransId="{A037E7B5-8FED-4CB0-8E02-C8787850AC73}"/>
    <dgm:cxn modelId="{E873A1E4-CDA7-4DD3-ACC6-76BE09411D8E}" type="presOf" srcId="{2BBF60BE-05D2-4588-B063-DE033ABCC8CF}" destId="{2EB7724A-D7BA-4991-B63E-78CAB47CE978}" srcOrd="0" destOrd="0" presId="urn:microsoft.com/office/officeart/2005/8/layout/chevron1"/>
    <dgm:cxn modelId="{6D4AEE0E-7A6B-4806-96A6-4AA21BE4AD31}" type="presOf" srcId="{7F7161A8-F6CB-4A6B-B326-FCEBE330E9FC}" destId="{C6D5439F-488E-4723-97B4-B8624FB504FF}" srcOrd="0" destOrd="0" presId="urn:microsoft.com/office/officeart/2005/8/layout/chevron1"/>
    <dgm:cxn modelId="{5CF5104B-A9B4-42F2-A4D8-3A5C5F3DEF07}" type="presOf" srcId="{16EC254F-7181-419D-8340-2C5F1046E98A}" destId="{54E9ACC7-79F1-4927-9C6D-EA4FEC157924}" srcOrd="0" destOrd="0" presId="urn:microsoft.com/office/officeart/2005/8/layout/chevron1"/>
    <dgm:cxn modelId="{4A4E8C09-E638-4289-9114-571B48EC6789}" type="presOf" srcId="{36006013-4AFD-45BE-B83D-D452426E0002}" destId="{3D373564-0732-4083-9C01-CD705542A0DC}" srcOrd="0" destOrd="0" presId="urn:microsoft.com/office/officeart/2005/8/layout/chevron1"/>
    <dgm:cxn modelId="{6AEB6109-E685-49B2-AF91-4FBDBED278BD}" srcId="{96CD1058-39FC-4F72-BC58-28A1D610E5AA}" destId="{2BBF60BE-05D2-4588-B063-DE033ABCC8CF}" srcOrd="5" destOrd="0" parTransId="{B1B4F2F5-7668-4705-A095-3EBF36B65E17}" sibTransId="{656C0973-AFE8-4B81-8D49-38A50347EDE6}"/>
    <dgm:cxn modelId="{9932ED75-CAB9-4FA9-9E9F-1659478A157F}" srcId="{96CD1058-39FC-4F72-BC58-28A1D610E5AA}" destId="{7F7161A8-F6CB-4A6B-B326-FCEBE330E9FC}" srcOrd="4" destOrd="0" parTransId="{1A96A66B-922E-4D5D-BE3E-74E8495EE958}" sibTransId="{3AF8D360-A683-4D43-B2BE-E6DF634AF5E7}"/>
    <dgm:cxn modelId="{E5D5D78C-A642-4652-AF8D-160E33EFE467}" type="presParOf" srcId="{3B725BC3-988C-4CDD-8747-C2ED33855BAD}" destId="{A52B028D-2EBA-488A-917D-C35F330C6226}" srcOrd="0" destOrd="0" presId="urn:microsoft.com/office/officeart/2005/8/layout/chevron1"/>
    <dgm:cxn modelId="{7F08CF65-6947-403D-892E-410C1F470D9E}" type="presParOf" srcId="{3B725BC3-988C-4CDD-8747-C2ED33855BAD}" destId="{DCFFB323-5A89-44FF-954A-D68D1F7BA80D}" srcOrd="1" destOrd="0" presId="urn:microsoft.com/office/officeart/2005/8/layout/chevron1"/>
    <dgm:cxn modelId="{61B11CB9-D625-4DD6-B8B1-6029136F1858}" type="presParOf" srcId="{3B725BC3-988C-4CDD-8747-C2ED33855BAD}" destId="{3D373564-0732-4083-9C01-CD705542A0DC}" srcOrd="2" destOrd="0" presId="urn:microsoft.com/office/officeart/2005/8/layout/chevron1"/>
    <dgm:cxn modelId="{4F1A116F-B11B-42E2-9A67-EB67994067EA}" type="presParOf" srcId="{3B725BC3-988C-4CDD-8747-C2ED33855BAD}" destId="{E2F12275-15E3-4AD9-A9AA-079A9B8E3F90}" srcOrd="3" destOrd="0" presId="urn:microsoft.com/office/officeart/2005/8/layout/chevron1"/>
    <dgm:cxn modelId="{405B7877-C488-40A7-BE58-939FF9FD011E}" type="presParOf" srcId="{3B725BC3-988C-4CDD-8747-C2ED33855BAD}" destId="{54E9ACC7-79F1-4927-9C6D-EA4FEC157924}" srcOrd="4" destOrd="0" presId="urn:microsoft.com/office/officeart/2005/8/layout/chevron1"/>
    <dgm:cxn modelId="{CE414406-4082-4379-BEDD-7C10E7619B63}" type="presParOf" srcId="{3B725BC3-988C-4CDD-8747-C2ED33855BAD}" destId="{C82D960B-4D7E-45AF-BD60-88BC4EBB65A8}" srcOrd="5" destOrd="0" presId="urn:microsoft.com/office/officeart/2005/8/layout/chevron1"/>
    <dgm:cxn modelId="{F43DE75F-F464-4751-99FC-470307E7B16D}" type="presParOf" srcId="{3B725BC3-988C-4CDD-8747-C2ED33855BAD}" destId="{2064EE80-7731-4A39-B79D-7EA51BBF0859}" srcOrd="6" destOrd="0" presId="urn:microsoft.com/office/officeart/2005/8/layout/chevron1"/>
    <dgm:cxn modelId="{90CFE93E-9750-4EFC-86D6-32ACFE6A0228}" type="presParOf" srcId="{3B725BC3-988C-4CDD-8747-C2ED33855BAD}" destId="{BE5DF8E7-43B4-4A26-B9F3-C35279D1684D}" srcOrd="7" destOrd="0" presId="urn:microsoft.com/office/officeart/2005/8/layout/chevron1"/>
    <dgm:cxn modelId="{B953AFE3-D0B8-4569-A02F-281D0B57BBFD}" type="presParOf" srcId="{3B725BC3-988C-4CDD-8747-C2ED33855BAD}" destId="{C6D5439F-488E-4723-97B4-B8624FB504FF}" srcOrd="8" destOrd="0" presId="urn:microsoft.com/office/officeart/2005/8/layout/chevron1"/>
    <dgm:cxn modelId="{EE15CB4A-5A3A-40C4-9E15-D51ECDEE42F6}" type="presParOf" srcId="{3B725BC3-988C-4CDD-8747-C2ED33855BAD}" destId="{666D7A49-DE25-43E3-8D44-6FC95029D628}" srcOrd="9" destOrd="0" presId="urn:microsoft.com/office/officeart/2005/8/layout/chevron1"/>
    <dgm:cxn modelId="{ECE38A6B-7C10-4D7D-901A-8A331D1036DB}" type="presParOf" srcId="{3B725BC3-988C-4CDD-8747-C2ED33855BAD}" destId="{2EB7724A-D7BA-4991-B63E-78CAB47CE97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B028D-2EBA-488A-917D-C35F330C6226}">
      <dsp:nvSpPr>
        <dsp:cNvPr id="0" name=""/>
        <dsp:cNvSpPr/>
      </dsp:nvSpPr>
      <dsp:spPr>
        <a:xfrm>
          <a:off x="13991" y="251872"/>
          <a:ext cx="1211088" cy="48443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>
              <a:solidFill>
                <a:sysClr val="windowText" lastClr="000000"/>
              </a:solidFill>
            </a:rPr>
            <a:t>My</a:t>
          </a:r>
          <a:r>
            <a:rPr lang="en-US" sz="900" b="0" kern="1200" baseline="0">
              <a:solidFill>
                <a:sysClr val="windowText" lastClr="000000"/>
              </a:solidFill>
            </a:rPr>
            <a:t> Notes</a:t>
          </a:r>
          <a:endParaRPr lang="en-US" sz="900" b="0" kern="1200">
            <a:solidFill>
              <a:sysClr val="windowText" lastClr="000000"/>
            </a:solidFill>
          </a:endParaRPr>
        </a:p>
      </dsp:txBody>
      <dsp:txXfrm>
        <a:off x="256209" y="251872"/>
        <a:ext cx="726653" cy="484435"/>
      </dsp:txXfrm>
    </dsp:sp>
    <dsp:sp modelId="{3D373564-0732-4083-9C01-CD705542A0DC}">
      <dsp:nvSpPr>
        <dsp:cNvPr id="0" name=""/>
        <dsp:cNvSpPr/>
      </dsp:nvSpPr>
      <dsp:spPr>
        <a:xfrm>
          <a:off x="1093235" y="262607"/>
          <a:ext cx="1211088" cy="48443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>
              <a:solidFill>
                <a:sysClr val="windowText" lastClr="000000"/>
              </a:solidFill>
            </a:rPr>
            <a:t>Manager's Review</a:t>
          </a:r>
        </a:p>
      </dsp:txBody>
      <dsp:txXfrm>
        <a:off x="1335453" y="262607"/>
        <a:ext cx="726653" cy="484435"/>
      </dsp:txXfrm>
    </dsp:sp>
    <dsp:sp modelId="{54E9ACC7-79F1-4927-9C6D-EA4FEC157924}">
      <dsp:nvSpPr>
        <dsp:cNvPr id="0" name=""/>
        <dsp:cNvSpPr/>
      </dsp:nvSpPr>
      <dsp:spPr>
        <a:xfrm>
          <a:off x="2202568" y="262607"/>
          <a:ext cx="1211088" cy="48443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>
              <a:solidFill>
                <a:sysClr val="windowText" lastClr="000000"/>
              </a:solidFill>
            </a:rPr>
            <a:t>Signoff by business/function leadership </a:t>
          </a:r>
        </a:p>
      </dsp:txBody>
      <dsp:txXfrm>
        <a:off x="2444786" y="262607"/>
        <a:ext cx="726653" cy="484435"/>
      </dsp:txXfrm>
    </dsp:sp>
    <dsp:sp modelId="{2064EE80-7731-4A39-B79D-7EA51BBF0859}">
      <dsp:nvSpPr>
        <dsp:cNvPr id="0" name=""/>
        <dsp:cNvSpPr/>
      </dsp:nvSpPr>
      <dsp:spPr>
        <a:xfrm>
          <a:off x="3273195" y="262607"/>
          <a:ext cx="1211088" cy="48443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>
              <a:solidFill>
                <a:sysClr val="windowText" lastClr="000000"/>
              </a:solidFill>
            </a:rPr>
            <a:t>Discussion</a:t>
          </a:r>
        </a:p>
      </dsp:txBody>
      <dsp:txXfrm>
        <a:off x="3515413" y="262607"/>
        <a:ext cx="726653" cy="484435"/>
      </dsp:txXfrm>
    </dsp:sp>
    <dsp:sp modelId="{C6D5439F-488E-4723-97B4-B8624FB504FF}">
      <dsp:nvSpPr>
        <dsp:cNvPr id="0" name=""/>
        <dsp:cNvSpPr/>
      </dsp:nvSpPr>
      <dsp:spPr>
        <a:xfrm>
          <a:off x="4363175" y="262607"/>
          <a:ext cx="1211088" cy="48443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>
              <a:solidFill>
                <a:sysClr val="windowText" lastClr="000000"/>
              </a:solidFill>
            </a:rPr>
            <a:t>Signoff</a:t>
          </a:r>
        </a:p>
      </dsp:txBody>
      <dsp:txXfrm>
        <a:off x="4605393" y="262607"/>
        <a:ext cx="726653" cy="484435"/>
      </dsp:txXfrm>
    </dsp:sp>
    <dsp:sp modelId="{2EB7724A-D7BA-4991-B63E-78CAB47CE978}">
      <dsp:nvSpPr>
        <dsp:cNvPr id="0" name=""/>
        <dsp:cNvSpPr/>
      </dsp:nvSpPr>
      <dsp:spPr>
        <a:xfrm>
          <a:off x="5453155" y="262607"/>
          <a:ext cx="1211088" cy="48443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>
              <a:solidFill>
                <a:sysClr val="windowText" lastClr="000000"/>
              </a:solidFill>
            </a:rPr>
            <a:t>Completed</a:t>
          </a:r>
        </a:p>
      </dsp:txBody>
      <dsp:txXfrm>
        <a:off x="5695373" y="262607"/>
        <a:ext cx="726653" cy="484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3CC9-0F63-4A4B-B8E3-1FEE7A5CBFF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609B-300E-4F33-A001-41C225B98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265673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426503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en-US" baseline="0" dirty="0"/>
              <a:t> bold/not bold inconsistency here.</a:t>
            </a:r>
          </a:p>
          <a:p>
            <a:endParaRPr lang="en-US" baseline="0" dirty="0"/>
          </a:p>
          <a:p>
            <a:r>
              <a:rPr lang="en-US" baseline="0" dirty="0"/>
              <a:t>The right hand box has center issues (both vert and </a:t>
            </a:r>
            <a:r>
              <a:rPr lang="en-US" baseline="0" dirty="0" err="1"/>
              <a:t>horiz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I thought we were defaulting to 16,000+ as MM scale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77D00-D883-4723-81F1-3EC519C1C08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3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7F000-D361-4330-BAD3-67F2F46E226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2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2056943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286375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164166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878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668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567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4174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6730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0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1384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39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5610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EditPoints="1"/>
          </p:cNvSpPr>
          <p:nvPr userDrawn="1"/>
        </p:nvSpPr>
        <p:spPr bwMode="auto">
          <a:xfrm>
            <a:off x="1216614" y="2878936"/>
            <a:ext cx="9758773" cy="1100128"/>
          </a:xfrm>
          <a:custGeom>
            <a:avLst/>
            <a:gdLst>
              <a:gd name="T0" fmla="*/ 85 w 1594"/>
              <a:gd name="T1" fmla="*/ 3 h 179"/>
              <a:gd name="T2" fmla="*/ 77 w 1594"/>
              <a:gd name="T3" fmla="*/ 135 h 179"/>
              <a:gd name="T4" fmla="*/ 184 w 1594"/>
              <a:gd name="T5" fmla="*/ 122 h 179"/>
              <a:gd name="T6" fmla="*/ 151 w 1594"/>
              <a:gd name="T7" fmla="*/ 127 h 179"/>
              <a:gd name="T8" fmla="*/ 207 w 1594"/>
              <a:gd name="T9" fmla="*/ 85 h 179"/>
              <a:gd name="T10" fmla="*/ 192 w 1594"/>
              <a:gd name="T11" fmla="*/ 53 h 179"/>
              <a:gd name="T12" fmla="*/ 253 w 1594"/>
              <a:gd name="T13" fmla="*/ 1 h 179"/>
              <a:gd name="T14" fmla="*/ 269 w 1594"/>
              <a:gd name="T15" fmla="*/ 31 h 179"/>
              <a:gd name="T16" fmla="*/ 271 w 1594"/>
              <a:gd name="T17" fmla="*/ 133 h 179"/>
              <a:gd name="T18" fmla="*/ 249 w 1594"/>
              <a:gd name="T19" fmla="*/ 39 h 179"/>
              <a:gd name="T20" fmla="*/ 318 w 1594"/>
              <a:gd name="T21" fmla="*/ 44 h 179"/>
              <a:gd name="T22" fmla="*/ 308 w 1594"/>
              <a:gd name="T23" fmla="*/ 82 h 179"/>
              <a:gd name="T24" fmla="*/ 381 w 1594"/>
              <a:gd name="T25" fmla="*/ 60 h 179"/>
              <a:gd name="T26" fmla="*/ 419 w 1594"/>
              <a:gd name="T27" fmla="*/ 118 h 179"/>
              <a:gd name="T28" fmla="*/ 391 w 1594"/>
              <a:gd name="T29" fmla="*/ 117 h 179"/>
              <a:gd name="T30" fmla="*/ 497 w 1594"/>
              <a:gd name="T31" fmla="*/ 41 h 179"/>
              <a:gd name="T32" fmla="*/ 583 w 1594"/>
              <a:gd name="T33" fmla="*/ 39 h 179"/>
              <a:gd name="T34" fmla="*/ 585 w 1594"/>
              <a:gd name="T35" fmla="*/ 73 h 179"/>
              <a:gd name="T36" fmla="*/ 529 w 1594"/>
              <a:gd name="T37" fmla="*/ 136 h 179"/>
              <a:gd name="T38" fmla="*/ 497 w 1594"/>
              <a:gd name="T39" fmla="*/ 75 h 179"/>
              <a:gd name="T40" fmla="*/ 662 w 1594"/>
              <a:gd name="T41" fmla="*/ 122 h 179"/>
              <a:gd name="T42" fmla="*/ 629 w 1594"/>
              <a:gd name="T43" fmla="*/ 127 h 179"/>
              <a:gd name="T44" fmla="*/ 685 w 1594"/>
              <a:gd name="T45" fmla="*/ 85 h 179"/>
              <a:gd name="T46" fmla="*/ 670 w 1594"/>
              <a:gd name="T47" fmla="*/ 53 h 179"/>
              <a:gd name="T48" fmla="*/ 772 w 1594"/>
              <a:gd name="T49" fmla="*/ 41 h 179"/>
              <a:gd name="T50" fmla="*/ 813 w 1594"/>
              <a:gd name="T51" fmla="*/ 41 h 179"/>
              <a:gd name="T52" fmla="*/ 799 w 1594"/>
              <a:gd name="T53" fmla="*/ 120 h 179"/>
              <a:gd name="T54" fmla="*/ 759 w 1594"/>
              <a:gd name="T55" fmla="*/ 116 h 179"/>
              <a:gd name="T56" fmla="*/ 869 w 1594"/>
              <a:gd name="T57" fmla="*/ 39 h 179"/>
              <a:gd name="T58" fmla="*/ 883 w 1594"/>
              <a:gd name="T59" fmla="*/ 91 h 179"/>
              <a:gd name="T60" fmla="*/ 955 w 1594"/>
              <a:gd name="T61" fmla="*/ 81 h 179"/>
              <a:gd name="T62" fmla="*/ 977 w 1594"/>
              <a:gd name="T63" fmla="*/ 49 h 179"/>
              <a:gd name="T64" fmla="*/ 973 w 1594"/>
              <a:gd name="T65" fmla="*/ 137 h 179"/>
              <a:gd name="T66" fmla="*/ 971 w 1594"/>
              <a:gd name="T67" fmla="*/ 122 h 179"/>
              <a:gd name="T68" fmla="*/ 976 w 1594"/>
              <a:gd name="T69" fmla="*/ 75 h 179"/>
              <a:gd name="T70" fmla="*/ 1127 w 1594"/>
              <a:gd name="T71" fmla="*/ 48 h 179"/>
              <a:gd name="T72" fmla="*/ 1118 w 1594"/>
              <a:gd name="T73" fmla="*/ 75 h 179"/>
              <a:gd name="T74" fmla="*/ 1168 w 1594"/>
              <a:gd name="T75" fmla="*/ 88 h 179"/>
              <a:gd name="T76" fmla="*/ 1213 w 1594"/>
              <a:gd name="T77" fmla="*/ 58 h 179"/>
              <a:gd name="T78" fmla="*/ 1209 w 1594"/>
              <a:gd name="T79" fmla="*/ 94 h 179"/>
              <a:gd name="T80" fmla="*/ 1158 w 1594"/>
              <a:gd name="T81" fmla="*/ 121 h 179"/>
              <a:gd name="T82" fmla="*/ 1247 w 1594"/>
              <a:gd name="T83" fmla="*/ 88 h 179"/>
              <a:gd name="T84" fmla="*/ 1293 w 1594"/>
              <a:gd name="T85" fmla="*/ 58 h 179"/>
              <a:gd name="T86" fmla="*/ 1288 w 1594"/>
              <a:gd name="T87" fmla="*/ 94 h 179"/>
              <a:gd name="T88" fmla="*/ 1238 w 1594"/>
              <a:gd name="T89" fmla="*/ 121 h 179"/>
              <a:gd name="T90" fmla="*/ 1315 w 1594"/>
              <a:gd name="T91" fmla="*/ 56 h 179"/>
              <a:gd name="T92" fmla="*/ 1326 w 1594"/>
              <a:gd name="T93" fmla="*/ 22 h 179"/>
              <a:gd name="T94" fmla="*/ 1336 w 1594"/>
              <a:gd name="T95" fmla="*/ 22 h 179"/>
              <a:gd name="T96" fmla="*/ 1395 w 1594"/>
              <a:gd name="T97" fmla="*/ 0 h 179"/>
              <a:gd name="T98" fmla="*/ 1423 w 1594"/>
              <a:gd name="T99" fmla="*/ 39 h 179"/>
              <a:gd name="T100" fmla="*/ 1381 w 1594"/>
              <a:gd name="T101" fmla="*/ 121 h 179"/>
              <a:gd name="T102" fmla="*/ 1397 w 1594"/>
              <a:gd name="T103" fmla="*/ 63 h 179"/>
              <a:gd name="T104" fmla="*/ 1491 w 1594"/>
              <a:gd name="T105" fmla="*/ 0 h 179"/>
              <a:gd name="T106" fmla="*/ 1482 w 1594"/>
              <a:gd name="T107" fmla="*/ 113 h 179"/>
              <a:gd name="T108" fmla="*/ 1493 w 1594"/>
              <a:gd name="T109" fmla="*/ 136 h 179"/>
              <a:gd name="T110" fmla="*/ 1538 w 1594"/>
              <a:gd name="T111" fmla="*/ 116 h 179"/>
              <a:gd name="T112" fmla="*/ 1535 w 1594"/>
              <a:gd name="T113" fmla="*/ 134 h 179"/>
              <a:gd name="T114" fmla="*/ 1590 w 1594"/>
              <a:gd name="T115" fmla="*/ 75 h 179"/>
              <a:gd name="T116" fmla="*/ 1573 w 1594"/>
              <a:gd name="T117" fmla="*/ 5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94" h="179">
                <a:moveTo>
                  <a:pt x="0" y="3"/>
                </a:moveTo>
                <a:cubicBezTo>
                  <a:pt x="2" y="3"/>
                  <a:pt x="4" y="3"/>
                  <a:pt x="6" y="3"/>
                </a:cubicBezTo>
                <a:cubicBezTo>
                  <a:pt x="8" y="3"/>
                  <a:pt x="10" y="3"/>
                  <a:pt x="12" y="3"/>
                </a:cubicBezTo>
                <a:cubicBezTo>
                  <a:pt x="15" y="3"/>
                  <a:pt x="18" y="3"/>
                  <a:pt x="20" y="3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66" y="3"/>
                  <a:pt x="66" y="3"/>
                  <a:pt x="66" y="3"/>
                </a:cubicBezTo>
                <a:cubicBezTo>
                  <a:pt x="67" y="3"/>
                  <a:pt x="69" y="3"/>
                  <a:pt x="71" y="3"/>
                </a:cubicBezTo>
                <a:cubicBezTo>
                  <a:pt x="73" y="3"/>
                  <a:pt x="74" y="3"/>
                  <a:pt x="76" y="3"/>
                </a:cubicBezTo>
                <a:cubicBezTo>
                  <a:pt x="77" y="3"/>
                  <a:pt x="79" y="3"/>
                  <a:pt x="81" y="3"/>
                </a:cubicBezTo>
                <a:cubicBezTo>
                  <a:pt x="82" y="3"/>
                  <a:pt x="84" y="3"/>
                  <a:pt x="85" y="3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132" y="3"/>
                  <a:pt x="132" y="3"/>
                  <a:pt x="132" y="3"/>
                </a:cubicBezTo>
                <a:cubicBezTo>
                  <a:pt x="134" y="3"/>
                  <a:pt x="138" y="3"/>
                  <a:pt x="141" y="3"/>
                </a:cubicBezTo>
                <a:cubicBezTo>
                  <a:pt x="143" y="3"/>
                  <a:pt x="144" y="3"/>
                  <a:pt x="146" y="3"/>
                </a:cubicBezTo>
                <a:cubicBezTo>
                  <a:pt x="148" y="3"/>
                  <a:pt x="149" y="3"/>
                  <a:pt x="151" y="3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7" y="135"/>
                  <a:pt x="95" y="135"/>
                  <a:pt x="93" y="135"/>
                </a:cubicBezTo>
                <a:cubicBezTo>
                  <a:pt x="91" y="136"/>
                  <a:pt x="89" y="136"/>
                  <a:pt x="88" y="136"/>
                </a:cubicBezTo>
                <a:cubicBezTo>
                  <a:pt x="86" y="136"/>
                  <a:pt x="84" y="136"/>
                  <a:pt x="82" y="135"/>
                </a:cubicBezTo>
                <a:cubicBezTo>
                  <a:pt x="80" y="135"/>
                  <a:pt x="79" y="135"/>
                  <a:pt x="77" y="135"/>
                </a:cubicBezTo>
                <a:cubicBezTo>
                  <a:pt x="70" y="34"/>
                  <a:pt x="70" y="34"/>
                  <a:pt x="70" y="34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6" y="135"/>
                  <a:pt x="24" y="135"/>
                  <a:pt x="22" y="135"/>
                </a:cubicBezTo>
                <a:cubicBezTo>
                  <a:pt x="20" y="136"/>
                  <a:pt x="18" y="136"/>
                  <a:pt x="16" y="136"/>
                </a:cubicBezTo>
                <a:cubicBezTo>
                  <a:pt x="15" y="136"/>
                  <a:pt x="13" y="136"/>
                  <a:pt x="11" y="135"/>
                </a:cubicBezTo>
                <a:cubicBezTo>
                  <a:pt x="10" y="135"/>
                  <a:pt x="8" y="135"/>
                  <a:pt x="7" y="135"/>
                </a:cubicBezTo>
                <a:lnTo>
                  <a:pt x="0" y="3"/>
                </a:lnTo>
                <a:close/>
                <a:moveTo>
                  <a:pt x="160" y="98"/>
                </a:moveTo>
                <a:cubicBezTo>
                  <a:pt x="161" y="106"/>
                  <a:pt x="163" y="112"/>
                  <a:pt x="166" y="116"/>
                </a:cubicBezTo>
                <a:cubicBezTo>
                  <a:pt x="170" y="120"/>
                  <a:pt x="176" y="122"/>
                  <a:pt x="184" y="122"/>
                </a:cubicBezTo>
                <a:cubicBezTo>
                  <a:pt x="189" y="122"/>
                  <a:pt x="194" y="122"/>
                  <a:pt x="198" y="121"/>
                </a:cubicBezTo>
                <a:cubicBezTo>
                  <a:pt x="202" y="120"/>
                  <a:pt x="206" y="118"/>
                  <a:pt x="210" y="117"/>
                </a:cubicBezTo>
                <a:cubicBezTo>
                  <a:pt x="211" y="119"/>
                  <a:pt x="212" y="121"/>
                  <a:pt x="212" y="124"/>
                </a:cubicBezTo>
                <a:cubicBezTo>
                  <a:pt x="213" y="126"/>
                  <a:pt x="213" y="129"/>
                  <a:pt x="213" y="131"/>
                </a:cubicBezTo>
                <a:cubicBezTo>
                  <a:pt x="211" y="132"/>
                  <a:pt x="209" y="133"/>
                  <a:pt x="206" y="134"/>
                </a:cubicBezTo>
                <a:cubicBezTo>
                  <a:pt x="204" y="134"/>
                  <a:pt x="201" y="135"/>
                  <a:pt x="198" y="135"/>
                </a:cubicBezTo>
                <a:cubicBezTo>
                  <a:pt x="195" y="136"/>
                  <a:pt x="192" y="136"/>
                  <a:pt x="189" y="137"/>
                </a:cubicBezTo>
                <a:cubicBezTo>
                  <a:pt x="186" y="137"/>
                  <a:pt x="184" y="137"/>
                  <a:pt x="181" y="137"/>
                </a:cubicBezTo>
                <a:cubicBezTo>
                  <a:pt x="174" y="137"/>
                  <a:pt x="168" y="136"/>
                  <a:pt x="163" y="134"/>
                </a:cubicBezTo>
                <a:cubicBezTo>
                  <a:pt x="158" y="132"/>
                  <a:pt x="154" y="130"/>
                  <a:pt x="151" y="127"/>
                </a:cubicBezTo>
                <a:cubicBezTo>
                  <a:pt x="148" y="123"/>
                  <a:pt x="146" y="119"/>
                  <a:pt x="144" y="115"/>
                </a:cubicBezTo>
                <a:cubicBezTo>
                  <a:pt x="143" y="110"/>
                  <a:pt x="142" y="105"/>
                  <a:pt x="142" y="100"/>
                </a:cubicBezTo>
                <a:cubicBezTo>
                  <a:pt x="142" y="92"/>
                  <a:pt x="143" y="85"/>
                  <a:pt x="146" y="78"/>
                </a:cubicBezTo>
                <a:cubicBezTo>
                  <a:pt x="148" y="70"/>
                  <a:pt x="152" y="64"/>
                  <a:pt x="157" y="58"/>
                </a:cubicBezTo>
                <a:cubicBezTo>
                  <a:pt x="161" y="52"/>
                  <a:pt x="167" y="48"/>
                  <a:pt x="174" y="44"/>
                </a:cubicBezTo>
                <a:cubicBezTo>
                  <a:pt x="180" y="41"/>
                  <a:pt x="187" y="39"/>
                  <a:pt x="195" y="39"/>
                </a:cubicBezTo>
                <a:cubicBezTo>
                  <a:pt x="203" y="39"/>
                  <a:pt x="210" y="41"/>
                  <a:pt x="215" y="45"/>
                </a:cubicBezTo>
                <a:cubicBezTo>
                  <a:pt x="219" y="49"/>
                  <a:pt x="222" y="54"/>
                  <a:pt x="222" y="61"/>
                </a:cubicBezTo>
                <a:cubicBezTo>
                  <a:pt x="222" y="66"/>
                  <a:pt x="220" y="71"/>
                  <a:pt x="218" y="75"/>
                </a:cubicBezTo>
                <a:cubicBezTo>
                  <a:pt x="215" y="79"/>
                  <a:pt x="211" y="82"/>
                  <a:pt x="207" y="85"/>
                </a:cubicBezTo>
                <a:cubicBezTo>
                  <a:pt x="202" y="88"/>
                  <a:pt x="197" y="90"/>
                  <a:pt x="190" y="92"/>
                </a:cubicBezTo>
                <a:cubicBezTo>
                  <a:pt x="184" y="94"/>
                  <a:pt x="177" y="95"/>
                  <a:pt x="170" y="96"/>
                </a:cubicBezTo>
                <a:lnTo>
                  <a:pt x="160" y="98"/>
                </a:lnTo>
                <a:close/>
                <a:moveTo>
                  <a:pt x="172" y="82"/>
                </a:moveTo>
                <a:cubicBezTo>
                  <a:pt x="178" y="81"/>
                  <a:pt x="183" y="80"/>
                  <a:pt x="187" y="79"/>
                </a:cubicBezTo>
                <a:cubicBezTo>
                  <a:pt x="191" y="77"/>
                  <a:pt x="195" y="76"/>
                  <a:pt x="197" y="74"/>
                </a:cubicBezTo>
                <a:cubicBezTo>
                  <a:pt x="199" y="72"/>
                  <a:pt x="201" y="71"/>
                  <a:pt x="202" y="69"/>
                </a:cubicBezTo>
                <a:cubicBezTo>
                  <a:pt x="203" y="67"/>
                  <a:pt x="204" y="65"/>
                  <a:pt x="204" y="63"/>
                </a:cubicBezTo>
                <a:cubicBezTo>
                  <a:pt x="204" y="60"/>
                  <a:pt x="203" y="58"/>
                  <a:pt x="201" y="56"/>
                </a:cubicBezTo>
                <a:cubicBezTo>
                  <a:pt x="199" y="54"/>
                  <a:pt x="196" y="53"/>
                  <a:pt x="192" y="53"/>
                </a:cubicBezTo>
                <a:cubicBezTo>
                  <a:pt x="188" y="53"/>
                  <a:pt x="185" y="54"/>
                  <a:pt x="182" y="56"/>
                </a:cubicBezTo>
                <a:cubicBezTo>
                  <a:pt x="178" y="58"/>
                  <a:pt x="175" y="60"/>
                  <a:pt x="173" y="63"/>
                </a:cubicBezTo>
                <a:cubicBezTo>
                  <a:pt x="170" y="66"/>
                  <a:pt x="168" y="69"/>
                  <a:pt x="166" y="73"/>
                </a:cubicBezTo>
                <a:cubicBezTo>
                  <a:pt x="164" y="76"/>
                  <a:pt x="163" y="80"/>
                  <a:pt x="162" y="84"/>
                </a:cubicBezTo>
                <a:lnTo>
                  <a:pt x="172" y="82"/>
                </a:lnTo>
                <a:close/>
                <a:moveTo>
                  <a:pt x="249" y="39"/>
                </a:moveTo>
                <a:cubicBezTo>
                  <a:pt x="250" y="32"/>
                  <a:pt x="251" y="26"/>
                  <a:pt x="252" y="21"/>
                </a:cubicBezTo>
                <a:cubicBezTo>
                  <a:pt x="253" y="16"/>
                  <a:pt x="253" y="11"/>
                  <a:pt x="253" y="8"/>
                </a:cubicBezTo>
                <a:cubicBezTo>
                  <a:pt x="253" y="6"/>
                  <a:pt x="253" y="5"/>
                  <a:pt x="253" y="4"/>
                </a:cubicBezTo>
                <a:cubicBezTo>
                  <a:pt x="253" y="3"/>
                  <a:pt x="253" y="2"/>
                  <a:pt x="253" y="1"/>
                </a:cubicBezTo>
                <a:cubicBezTo>
                  <a:pt x="254" y="1"/>
                  <a:pt x="256" y="0"/>
                  <a:pt x="258" y="0"/>
                </a:cubicBezTo>
                <a:cubicBezTo>
                  <a:pt x="260" y="0"/>
                  <a:pt x="261" y="0"/>
                  <a:pt x="263" y="0"/>
                </a:cubicBezTo>
                <a:cubicBezTo>
                  <a:pt x="264" y="0"/>
                  <a:pt x="265" y="0"/>
                  <a:pt x="267" y="0"/>
                </a:cubicBezTo>
                <a:cubicBezTo>
                  <a:pt x="268" y="0"/>
                  <a:pt x="270" y="1"/>
                  <a:pt x="271" y="1"/>
                </a:cubicBezTo>
                <a:cubicBezTo>
                  <a:pt x="271" y="2"/>
                  <a:pt x="271" y="3"/>
                  <a:pt x="271" y="4"/>
                </a:cubicBezTo>
                <a:cubicBezTo>
                  <a:pt x="271" y="5"/>
                  <a:pt x="271" y="6"/>
                  <a:pt x="271" y="8"/>
                </a:cubicBezTo>
                <a:cubicBezTo>
                  <a:pt x="271" y="9"/>
                  <a:pt x="271" y="11"/>
                  <a:pt x="271" y="12"/>
                </a:cubicBezTo>
                <a:cubicBezTo>
                  <a:pt x="271" y="14"/>
                  <a:pt x="271" y="16"/>
                  <a:pt x="271" y="18"/>
                </a:cubicBezTo>
                <a:cubicBezTo>
                  <a:pt x="270" y="20"/>
                  <a:pt x="270" y="23"/>
                  <a:pt x="270" y="25"/>
                </a:cubicBezTo>
                <a:cubicBezTo>
                  <a:pt x="269" y="27"/>
                  <a:pt x="269" y="29"/>
                  <a:pt x="269" y="31"/>
                </a:cubicBezTo>
                <a:cubicBezTo>
                  <a:pt x="254" y="108"/>
                  <a:pt x="254" y="108"/>
                  <a:pt x="254" y="108"/>
                </a:cubicBezTo>
                <a:cubicBezTo>
                  <a:pt x="254" y="110"/>
                  <a:pt x="254" y="112"/>
                  <a:pt x="254" y="113"/>
                </a:cubicBezTo>
                <a:cubicBezTo>
                  <a:pt x="254" y="115"/>
                  <a:pt x="254" y="117"/>
                  <a:pt x="254" y="118"/>
                </a:cubicBezTo>
                <a:cubicBezTo>
                  <a:pt x="255" y="119"/>
                  <a:pt x="256" y="120"/>
                  <a:pt x="257" y="120"/>
                </a:cubicBezTo>
                <a:cubicBezTo>
                  <a:pt x="257" y="121"/>
                  <a:pt x="258" y="121"/>
                  <a:pt x="259" y="122"/>
                </a:cubicBezTo>
                <a:cubicBezTo>
                  <a:pt x="260" y="122"/>
                  <a:pt x="261" y="122"/>
                  <a:pt x="262" y="122"/>
                </a:cubicBezTo>
                <a:cubicBezTo>
                  <a:pt x="264" y="122"/>
                  <a:pt x="265" y="122"/>
                  <a:pt x="266" y="121"/>
                </a:cubicBezTo>
                <a:cubicBezTo>
                  <a:pt x="268" y="121"/>
                  <a:pt x="269" y="121"/>
                  <a:pt x="270" y="121"/>
                </a:cubicBezTo>
                <a:cubicBezTo>
                  <a:pt x="271" y="124"/>
                  <a:pt x="271" y="128"/>
                  <a:pt x="271" y="132"/>
                </a:cubicBezTo>
                <a:cubicBezTo>
                  <a:pt x="271" y="132"/>
                  <a:pt x="271" y="133"/>
                  <a:pt x="271" y="133"/>
                </a:cubicBezTo>
                <a:cubicBezTo>
                  <a:pt x="271" y="134"/>
                  <a:pt x="271" y="134"/>
                  <a:pt x="271" y="134"/>
                </a:cubicBezTo>
                <a:cubicBezTo>
                  <a:pt x="269" y="135"/>
                  <a:pt x="267" y="136"/>
                  <a:pt x="265" y="136"/>
                </a:cubicBezTo>
                <a:cubicBezTo>
                  <a:pt x="262" y="136"/>
                  <a:pt x="259" y="136"/>
                  <a:pt x="257" y="136"/>
                </a:cubicBezTo>
                <a:cubicBezTo>
                  <a:pt x="254" y="136"/>
                  <a:pt x="251" y="136"/>
                  <a:pt x="248" y="135"/>
                </a:cubicBezTo>
                <a:cubicBezTo>
                  <a:pt x="245" y="135"/>
                  <a:pt x="243" y="134"/>
                  <a:pt x="241" y="132"/>
                </a:cubicBezTo>
                <a:cubicBezTo>
                  <a:pt x="239" y="131"/>
                  <a:pt x="238" y="128"/>
                  <a:pt x="237" y="126"/>
                </a:cubicBezTo>
                <a:cubicBezTo>
                  <a:pt x="236" y="123"/>
                  <a:pt x="235" y="120"/>
                  <a:pt x="235" y="116"/>
                </a:cubicBezTo>
                <a:cubicBezTo>
                  <a:pt x="235" y="114"/>
                  <a:pt x="236" y="111"/>
                  <a:pt x="236" y="109"/>
                </a:cubicBezTo>
                <a:cubicBezTo>
                  <a:pt x="237" y="106"/>
                  <a:pt x="237" y="104"/>
                  <a:pt x="238" y="101"/>
                </a:cubicBezTo>
                <a:lnTo>
                  <a:pt x="249" y="39"/>
                </a:lnTo>
                <a:close/>
                <a:moveTo>
                  <a:pt x="348" y="119"/>
                </a:moveTo>
                <a:cubicBezTo>
                  <a:pt x="349" y="120"/>
                  <a:pt x="349" y="122"/>
                  <a:pt x="350" y="125"/>
                </a:cubicBezTo>
                <a:cubicBezTo>
                  <a:pt x="351" y="127"/>
                  <a:pt x="351" y="130"/>
                  <a:pt x="351" y="133"/>
                </a:cubicBezTo>
                <a:cubicBezTo>
                  <a:pt x="347" y="134"/>
                  <a:pt x="343" y="135"/>
                  <a:pt x="339" y="136"/>
                </a:cubicBezTo>
                <a:cubicBezTo>
                  <a:pt x="334" y="137"/>
                  <a:pt x="330" y="137"/>
                  <a:pt x="326" y="137"/>
                </a:cubicBezTo>
                <a:cubicBezTo>
                  <a:pt x="312" y="137"/>
                  <a:pt x="303" y="134"/>
                  <a:pt x="296" y="127"/>
                </a:cubicBezTo>
                <a:cubicBezTo>
                  <a:pt x="290" y="121"/>
                  <a:pt x="287" y="112"/>
                  <a:pt x="287" y="100"/>
                </a:cubicBezTo>
                <a:cubicBezTo>
                  <a:pt x="287" y="92"/>
                  <a:pt x="288" y="85"/>
                  <a:pt x="290" y="78"/>
                </a:cubicBezTo>
                <a:cubicBezTo>
                  <a:pt x="293" y="71"/>
                  <a:pt x="296" y="64"/>
                  <a:pt x="301" y="58"/>
                </a:cubicBezTo>
                <a:cubicBezTo>
                  <a:pt x="306" y="52"/>
                  <a:pt x="311" y="48"/>
                  <a:pt x="318" y="44"/>
                </a:cubicBezTo>
                <a:cubicBezTo>
                  <a:pt x="325" y="41"/>
                  <a:pt x="333" y="39"/>
                  <a:pt x="341" y="39"/>
                </a:cubicBezTo>
                <a:cubicBezTo>
                  <a:pt x="345" y="39"/>
                  <a:pt x="349" y="39"/>
                  <a:pt x="353" y="40"/>
                </a:cubicBezTo>
                <a:cubicBezTo>
                  <a:pt x="357" y="41"/>
                  <a:pt x="360" y="42"/>
                  <a:pt x="363" y="43"/>
                </a:cubicBezTo>
                <a:cubicBezTo>
                  <a:pt x="362" y="45"/>
                  <a:pt x="362" y="47"/>
                  <a:pt x="361" y="50"/>
                </a:cubicBezTo>
                <a:cubicBezTo>
                  <a:pt x="360" y="53"/>
                  <a:pt x="359" y="55"/>
                  <a:pt x="358" y="57"/>
                </a:cubicBezTo>
                <a:cubicBezTo>
                  <a:pt x="355" y="56"/>
                  <a:pt x="353" y="56"/>
                  <a:pt x="350" y="55"/>
                </a:cubicBezTo>
                <a:cubicBezTo>
                  <a:pt x="347" y="54"/>
                  <a:pt x="344" y="54"/>
                  <a:pt x="341" y="54"/>
                </a:cubicBezTo>
                <a:cubicBezTo>
                  <a:pt x="335" y="54"/>
                  <a:pt x="330" y="55"/>
                  <a:pt x="325" y="58"/>
                </a:cubicBezTo>
                <a:cubicBezTo>
                  <a:pt x="321" y="60"/>
                  <a:pt x="317" y="64"/>
                  <a:pt x="314" y="68"/>
                </a:cubicBezTo>
                <a:cubicBezTo>
                  <a:pt x="311" y="72"/>
                  <a:pt x="309" y="77"/>
                  <a:pt x="308" y="82"/>
                </a:cubicBezTo>
                <a:cubicBezTo>
                  <a:pt x="306" y="88"/>
                  <a:pt x="306" y="93"/>
                  <a:pt x="306" y="98"/>
                </a:cubicBezTo>
                <a:cubicBezTo>
                  <a:pt x="306" y="106"/>
                  <a:pt x="308" y="112"/>
                  <a:pt x="312" y="116"/>
                </a:cubicBezTo>
                <a:cubicBezTo>
                  <a:pt x="316" y="120"/>
                  <a:pt x="321" y="122"/>
                  <a:pt x="329" y="122"/>
                </a:cubicBezTo>
                <a:cubicBezTo>
                  <a:pt x="332" y="122"/>
                  <a:pt x="335" y="122"/>
                  <a:pt x="338" y="121"/>
                </a:cubicBezTo>
                <a:cubicBezTo>
                  <a:pt x="341" y="121"/>
                  <a:pt x="344" y="120"/>
                  <a:pt x="348" y="119"/>
                </a:cubicBezTo>
                <a:close/>
                <a:moveTo>
                  <a:pt x="402" y="137"/>
                </a:moveTo>
                <a:cubicBezTo>
                  <a:pt x="391" y="137"/>
                  <a:pt x="382" y="134"/>
                  <a:pt x="377" y="128"/>
                </a:cubicBezTo>
                <a:cubicBezTo>
                  <a:pt x="371" y="122"/>
                  <a:pt x="368" y="113"/>
                  <a:pt x="368" y="101"/>
                </a:cubicBezTo>
                <a:cubicBezTo>
                  <a:pt x="368" y="94"/>
                  <a:pt x="369" y="87"/>
                  <a:pt x="371" y="80"/>
                </a:cubicBezTo>
                <a:cubicBezTo>
                  <a:pt x="373" y="73"/>
                  <a:pt x="377" y="66"/>
                  <a:pt x="381" y="60"/>
                </a:cubicBezTo>
                <a:cubicBezTo>
                  <a:pt x="385" y="54"/>
                  <a:pt x="391" y="49"/>
                  <a:pt x="397" y="45"/>
                </a:cubicBezTo>
                <a:cubicBezTo>
                  <a:pt x="404" y="41"/>
                  <a:pt x="411" y="39"/>
                  <a:pt x="420" y="39"/>
                </a:cubicBezTo>
                <a:cubicBezTo>
                  <a:pt x="432" y="39"/>
                  <a:pt x="440" y="42"/>
                  <a:pt x="446" y="48"/>
                </a:cubicBezTo>
                <a:cubicBezTo>
                  <a:pt x="452" y="55"/>
                  <a:pt x="455" y="64"/>
                  <a:pt x="455" y="75"/>
                </a:cubicBezTo>
                <a:cubicBezTo>
                  <a:pt x="455" y="82"/>
                  <a:pt x="454" y="89"/>
                  <a:pt x="452" y="96"/>
                </a:cubicBezTo>
                <a:cubicBezTo>
                  <a:pt x="450" y="104"/>
                  <a:pt x="446" y="110"/>
                  <a:pt x="442" y="116"/>
                </a:cubicBezTo>
                <a:cubicBezTo>
                  <a:pt x="438" y="123"/>
                  <a:pt x="432" y="127"/>
                  <a:pt x="426" y="131"/>
                </a:cubicBezTo>
                <a:cubicBezTo>
                  <a:pt x="419" y="135"/>
                  <a:pt x="411" y="137"/>
                  <a:pt x="402" y="137"/>
                </a:cubicBezTo>
                <a:close/>
                <a:moveTo>
                  <a:pt x="404" y="123"/>
                </a:moveTo>
                <a:cubicBezTo>
                  <a:pt x="410" y="123"/>
                  <a:pt x="415" y="121"/>
                  <a:pt x="419" y="118"/>
                </a:cubicBezTo>
                <a:cubicBezTo>
                  <a:pt x="423" y="115"/>
                  <a:pt x="426" y="111"/>
                  <a:pt x="429" y="106"/>
                </a:cubicBezTo>
                <a:cubicBezTo>
                  <a:pt x="431" y="102"/>
                  <a:pt x="433" y="96"/>
                  <a:pt x="435" y="91"/>
                </a:cubicBezTo>
                <a:cubicBezTo>
                  <a:pt x="436" y="85"/>
                  <a:pt x="436" y="80"/>
                  <a:pt x="436" y="75"/>
                </a:cubicBezTo>
                <a:cubicBezTo>
                  <a:pt x="436" y="68"/>
                  <a:pt x="435" y="63"/>
                  <a:pt x="432" y="59"/>
                </a:cubicBezTo>
                <a:cubicBezTo>
                  <a:pt x="429" y="56"/>
                  <a:pt x="424" y="54"/>
                  <a:pt x="418" y="54"/>
                </a:cubicBezTo>
                <a:cubicBezTo>
                  <a:pt x="413" y="54"/>
                  <a:pt x="408" y="55"/>
                  <a:pt x="404" y="58"/>
                </a:cubicBezTo>
                <a:cubicBezTo>
                  <a:pt x="400" y="62"/>
                  <a:pt x="397" y="66"/>
                  <a:pt x="394" y="70"/>
                </a:cubicBezTo>
                <a:cubicBezTo>
                  <a:pt x="391" y="75"/>
                  <a:pt x="390" y="80"/>
                  <a:pt x="388" y="86"/>
                </a:cubicBezTo>
                <a:cubicBezTo>
                  <a:pt x="387" y="91"/>
                  <a:pt x="387" y="97"/>
                  <a:pt x="387" y="101"/>
                </a:cubicBezTo>
                <a:cubicBezTo>
                  <a:pt x="387" y="108"/>
                  <a:pt x="388" y="114"/>
                  <a:pt x="391" y="117"/>
                </a:cubicBezTo>
                <a:cubicBezTo>
                  <a:pt x="394" y="121"/>
                  <a:pt x="398" y="123"/>
                  <a:pt x="404" y="123"/>
                </a:cubicBezTo>
                <a:close/>
                <a:moveTo>
                  <a:pt x="476" y="81"/>
                </a:moveTo>
                <a:cubicBezTo>
                  <a:pt x="478" y="73"/>
                  <a:pt x="479" y="67"/>
                  <a:pt x="480" y="62"/>
                </a:cubicBezTo>
                <a:cubicBezTo>
                  <a:pt x="480" y="57"/>
                  <a:pt x="481" y="52"/>
                  <a:pt x="481" y="48"/>
                </a:cubicBezTo>
                <a:cubicBezTo>
                  <a:pt x="481" y="46"/>
                  <a:pt x="481" y="45"/>
                  <a:pt x="481" y="44"/>
                </a:cubicBezTo>
                <a:cubicBezTo>
                  <a:pt x="481" y="43"/>
                  <a:pt x="481" y="42"/>
                  <a:pt x="480" y="41"/>
                </a:cubicBezTo>
                <a:cubicBezTo>
                  <a:pt x="482" y="41"/>
                  <a:pt x="483" y="40"/>
                  <a:pt x="485" y="40"/>
                </a:cubicBezTo>
                <a:cubicBezTo>
                  <a:pt x="486" y="40"/>
                  <a:pt x="488" y="40"/>
                  <a:pt x="489" y="40"/>
                </a:cubicBezTo>
                <a:cubicBezTo>
                  <a:pt x="490" y="40"/>
                  <a:pt x="492" y="40"/>
                  <a:pt x="493" y="40"/>
                </a:cubicBezTo>
                <a:cubicBezTo>
                  <a:pt x="495" y="40"/>
                  <a:pt x="496" y="41"/>
                  <a:pt x="497" y="41"/>
                </a:cubicBezTo>
                <a:cubicBezTo>
                  <a:pt x="498" y="42"/>
                  <a:pt x="498" y="43"/>
                  <a:pt x="498" y="44"/>
                </a:cubicBezTo>
                <a:cubicBezTo>
                  <a:pt x="498" y="45"/>
                  <a:pt x="498" y="47"/>
                  <a:pt x="498" y="49"/>
                </a:cubicBezTo>
                <a:cubicBezTo>
                  <a:pt x="498" y="50"/>
                  <a:pt x="498" y="52"/>
                  <a:pt x="498" y="53"/>
                </a:cubicBezTo>
                <a:cubicBezTo>
                  <a:pt x="498" y="55"/>
                  <a:pt x="498" y="56"/>
                  <a:pt x="497" y="57"/>
                </a:cubicBezTo>
                <a:cubicBezTo>
                  <a:pt x="501" y="52"/>
                  <a:pt x="505" y="48"/>
                  <a:pt x="510" y="44"/>
                </a:cubicBezTo>
                <a:cubicBezTo>
                  <a:pt x="516" y="41"/>
                  <a:pt x="522" y="39"/>
                  <a:pt x="529" y="39"/>
                </a:cubicBezTo>
                <a:cubicBezTo>
                  <a:pt x="536" y="39"/>
                  <a:pt x="541" y="41"/>
                  <a:pt x="544" y="44"/>
                </a:cubicBezTo>
                <a:cubicBezTo>
                  <a:pt x="548" y="47"/>
                  <a:pt x="550" y="52"/>
                  <a:pt x="550" y="58"/>
                </a:cubicBezTo>
                <a:cubicBezTo>
                  <a:pt x="554" y="52"/>
                  <a:pt x="558" y="48"/>
                  <a:pt x="564" y="44"/>
                </a:cubicBezTo>
                <a:cubicBezTo>
                  <a:pt x="570" y="41"/>
                  <a:pt x="576" y="39"/>
                  <a:pt x="583" y="39"/>
                </a:cubicBezTo>
                <a:cubicBezTo>
                  <a:pt x="597" y="39"/>
                  <a:pt x="604" y="47"/>
                  <a:pt x="604" y="63"/>
                </a:cubicBezTo>
                <a:cubicBezTo>
                  <a:pt x="604" y="65"/>
                  <a:pt x="604" y="67"/>
                  <a:pt x="604" y="69"/>
                </a:cubicBezTo>
                <a:cubicBezTo>
                  <a:pt x="604" y="71"/>
                  <a:pt x="603" y="73"/>
                  <a:pt x="603" y="76"/>
                </a:cubicBezTo>
                <a:cubicBezTo>
                  <a:pt x="592" y="135"/>
                  <a:pt x="592" y="135"/>
                  <a:pt x="592" y="135"/>
                </a:cubicBezTo>
                <a:cubicBezTo>
                  <a:pt x="591" y="135"/>
                  <a:pt x="590" y="135"/>
                  <a:pt x="588" y="136"/>
                </a:cubicBezTo>
                <a:cubicBezTo>
                  <a:pt x="586" y="136"/>
                  <a:pt x="585" y="136"/>
                  <a:pt x="583" y="136"/>
                </a:cubicBezTo>
                <a:cubicBezTo>
                  <a:pt x="582" y="136"/>
                  <a:pt x="580" y="136"/>
                  <a:pt x="579" y="136"/>
                </a:cubicBezTo>
                <a:cubicBezTo>
                  <a:pt x="577" y="135"/>
                  <a:pt x="576" y="135"/>
                  <a:pt x="575" y="135"/>
                </a:cubicBezTo>
                <a:cubicBezTo>
                  <a:pt x="584" y="79"/>
                  <a:pt x="584" y="79"/>
                  <a:pt x="584" y="79"/>
                </a:cubicBezTo>
                <a:cubicBezTo>
                  <a:pt x="585" y="77"/>
                  <a:pt x="585" y="75"/>
                  <a:pt x="585" y="73"/>
                </a:cubicBezTo>
                <a:cubicBezTo>
                  <a:pt x="585" y="71"/>
                  <a:pt x="586" y="69"/>
                  <a:pt x="586" y="68"/>
                </a:cubicBezTo>
                <a:cubicBezTo>
                  <a:pt x="586" y="63"/>
                  <a:pt x="585" y="60"/>
                  <a:pt x="583" y="58"/>
                </a:cubicBezTo>
                <a:cubicBezTo>
                  <a:pt x="581" y="56"/>
                  <a:pt x="578" y="55"/>
                  <a:pt x="574" y="55"/>
                </a:cubicBezTo>
                <a:cubicBezTo>
                  <a:pt x="571" y="55"/>
                  <a:pt x="569" y="55"/>
                  <a:pt x="566" y="56"/>
                </a:cubicBezTo>
                <a:cubicBezTo>
                  <a:pt x="563" y="58"/>
                  <a:pt x="561" y="60"/>
                  <a:pt x="558" y="63"/>
                </a:cubicBezTo>
                <a:cubicBezTo>
                  <a:pt x="556" y="66"/>
                  <a:pt x="553" y="69"/>
                  <a:pt x="551" y="74"/>
                </a:cubicBezTo>
                <a:cubicBezTo>
                  <a:pt x="549" y="79"/>
                  <a:pt x="548" y="85"/>
                  <a:pt x="546" y="92"/>
                </a:cubicBezTo>
                <a:cubicBezTo>
                  <a:pt x="539" y="135"/>
                  <a:pt x="539" y="135"/>
                  <a:pt x="539" y="135"/>
                </a:cubicBezTo>
                <a:cubicBezTo>
                  <a:pt x="537" y="135"/>
                  <a:pt x="536" y="135"/>
                  <a:pt x="534" y="136"/>
                </a:cubicBezTo>
                <a:cubicBezTo>
                  <a:pt x="532" y="136"/>
                  <a:pt x="531" y="136"/>
                  <a:pt x="529" y="136"/>
                </a:cubicBezTo>
                <a:cubicBezTo>
                  <a:pt x="528" y="136"/>
                  <a:pt x="527" y="136"/>
                  <a:pt x="525" y="136"/>
                </a:cubicBezTo>
                <a:cubicBezTo>
                  <a:pt x="523" y="135"/>
                  <a:pt x="522" y="135"/>
                  <a:pt x="521" y="135"/>
                </a:cubicBezTo>
                <a:cubicBezTo>
                  <a:pt x="531" y="79"/>
                  <a:pt x="531" y="79"/>
                  <a:pt x="531" y="79"/>
                </a:cubicBezTo>
                <a:cubicBezTo>
                  <a:pt x="531" y="77"/>
                  <a:pt x="531" y="75"/>
                  <a:pt x="531" y="73"/>
                </a:cubicBezTo>
                <a:cubicBezTo>
                  <a:pt x="532" y="71"/>
                  <a:pt x="532" y="69"/>
                  <a:pt x="532" y="68"/>
                </a:cubicBezTo>
                <a:cubicBezTo>
                  <a:pt x="532" y="63"/>
                  <a:pt x="531" y="60"/>
                  <a:pt x="529" y="58"/>
                </a:cubicBezTo>
                <a:cubicBezTo>
                  <a:pt x="527" y="56"/>
                  <a:pt x="524" y="55"/>
                  <a:pt x="520" y="55"/>
                </a:cubicBezTo>
                <a:cubicBezTo>
                  <a:pt x="518" y="55"/>
                  <a:pt x="515" y="55"/>
                  <a:pt x="512" y="56"/>
                </a:cubicBezTo>
                <a:cubicBezTo>
                  <a:pt x="509" y="58"/>
                  <a:pt x="507" y="60"/>
                  <a:pt x="504" y="63"/>
                </a:cubicBezTo>
                <a:cubicBezTo>
                  <a:pt x="502" y="66"/>
                  <a:pt x="499" y="70"/>
                  <a:pt x="497" y="75"/>
                </a:cubicBezTo>
                <a:cubicBezTo>
                  <a:pt x="495" y="80"/>
                  <a:pt x="493" y="87"/>
                  <a:pt x="492" y="94"/>
                </a:cubicBezTo>
                <a:cubicBezTo>
                  <a:pt x="485" y="135"/>
                  <a:pt x="485" y="135"/>
                  <a:pt x="485" y="135"/>
                </a:cubicBezTo>
                <a:cubicBezTo>
                  <a:pt x="483" y="135"/>
                  <a:pt x="482" y="135"/>
                  <a:pt x="480" y="136"/>
                </a:cubicBezTo>
                <a:cubicBezTo>
                  <a:pt x="478" y="136"/>
                  <a:pt x="477" y="136"/>
                  <a:pt x="475" y="136"/>
                </a:cubicBezTo>
                <a:cubicBezTo>
                  <a:pt x="474" y="136"/>
                  <a:pt x="473" y="136"/>
                  <a:pt x="471" y="136"/>
                </a:cubicBezTo>
                <a:cubicBezTo>
                  <a:pt x="469" y="135"/>
                  <a:pt x="468" y="135"/>
                  <a:pt x="467" y="135"/>
                </a:cubicBezTo>
                <a:lnTo>
                  <a:pt x="476" y="81"/>
                </a:lnTo>
                <a:close/>
                <a:moveTo>
                  <a:pt x="638" y="98"/>
                </a:moveTo>
                <a:cubicBezTo>
                  <a:pt x="639" y="106"/>
                  <a:pt x="641" y="112"/>
                  <a:pt x="644" y="116"/>
                </a:cubicBezTo>
                <a:cubicBezTo>
                  <a:pt x="648" y="120"/>
                  <a:pt x="654" y="122"/>
                  <a:pt x="662" y="122"/>
                </a:cubicBezTo>
                <a:cubicBezTo>
                  <a:pt x="667" y="122"/>
                  <a:pt x="672" y="122"/>
                  <a:pt x="676" y="121"/>
                </a:cubicBezTo>
                <a:cubicBezTo>
                  <a:pt x="680" y="120"/>
                  <a:pt x="684" y="118"/>
                  <a:pt x="688" y="117"/>
                </a:cubicBezTo>
                <a:cubicBezTo>
                  <a:pt x="689" y="119"/>
                  <a:pt x="690" y="121"/>
                  <a:pt x="690" y="124"/>
                </a:cubicBezTo>
                <a:cubicBezTo>
                  <a:pt x="691" y="126"/>
                  <a:pt x="691" y="129"/>
                  <a:pt x="691" y="131"/>
                </a:cubicBezTo>
                <a:cubicBezTo>
                  <a:pt x="689" y="132"/>
                  <a:pt x="687" y="133"/>
                  <a:pt x="684" y="134"/>
                </a:cubicBezTo>
                <a:cubicBezTo>
                  <a:pt x="682" y="134"/>
                  <a:pt x="679" y="135"/>
                  <a:pt x="676" y="135"/>
                </a:cubicBezTo>
                <a:cubicBezTo>
                  <a:pt x="673" y="136"/>
                  <a:pt x="670" y="136"/>
                  <a:pt x="667" y="137"/>
                </a:cubicBezTo>
                <a:cubicBezTo>
                  <a:pt x="664" y="137"/>
                  <a:pt x="662" y="137"/>
                  <a:pt x="659" y="137"/>
                </a:cubicBezTo>
                <a:cubicBezTo>
                  <a:pt x="652" y="137"/>
                  <a:pt x="646" y="136"/>
                  <a:pt x="641" y="134"/>
                </a:cubicBezTo>
                <a:cubicBezTo>
                  <a:pt x="636" y="132"/>
                  <a:pt x="632" y="130"/>
                  <a:pt x="629" y="127"/>
                </a:cubicBezTo>
                <a:cubicBezTo>
                  <a:pt x="626" y="123"/>
                  <a:pt x="624" y="119"/>
                  <a:pt x="622" y="115"/>
                </a:cubicBezTo>
                <a:cubicBezTo>
                  <a:pt x="621" y="110"/>
                  <a:pt x="620" y="105"/>
                  <a:pt x="620" y="100"/>
                </a:cubicBezTo>
                <a:cubicBezTo>
                  <a:pt x="620" y="92"/>
                  <a:pt x="621" y="85"/>
                  <a:pt x="624" y="78"/>
                </a:cubicBezTo>
                <a:cubicBezTo>
                  <a:pt x="626" y="70"/>
                  <a:pt x="630" y="64"/>
                  <a:pt x="635" y="58"/>
                </a:cubicBezTo>
                <a:cubicBezTo>
                  <a:pt x="639" y="52"/>
                  <a:pt x="645" y="48"/>
                  <a:pt x="652" y="44"/>
                </a:cubicBezTo>
                <a:cubicBezTo>
                  <a:pt x="658" y="41"/>
                  <a:pt x="665" y="39"/>
                  <a:pt x="673" y="39"/>
                </a:cubicBezTo>
                <a:cubicBezTo>
                  <a:pt x="681" y="39"/>
                  <a:pt x="688" y="41"/>
                  <a:pt x="693" y="45"/>
                </a:cubicBezTo>
                <a:cubicBezTo>
                  <a:pt x="697" y="49"/>
                  <a:pt x="700" y="54"/>
                  <a:pt x="700" y="61"/>
                </a:cubicBezTo>
                <a:cubicBezTo>
                  <a:pt x="700" y="66"/>
                  <a:pt x="698" y="71"/>
                  <a:pt x="696" y="75"/>
                </a:cubicBezTo>
                <a:cubicBezTo>
                  <a:pt x="693" y="79"/>
                  <a:pt x="689" y="82"/>
                  <a:pt x="685" y="85"/>
                </a:cubicBezTo>
                <a:cubicBezTo>
                  <a:pt x="680" y="88"/>
                  <a:pt x="675" y="90"/>
                  <a:pt x="668" y="92"/>
                </a:cubicBezTo>
                <a:cubicBezTo>
                  <a:pt x="662" y="94"/>
                  <a:pt x="655" y="95"/>
                  <a:pt x="648" y="96"/>
                </a:cubicBezTo>
                <a:lnTo>
                  <a:pt x="638" y="98"/>
                </a:lnTo>
                <a:close/>
                <a:moveTo>
                  <a:pt x="650" y="82"/>
                </a:moveTo>
                <a:cubicBezTo>
                  <a:pt x="656" y="81"/>
                  <a:pt x="661" y="80"/>
                  <a:pt x="665" y="79"/>
                </a:cubicBezTo>
                <a:cubicBezTo>
                  <a:pt x="669" y="77"/>
                  <a:pt x="673" y="76"/>
                  <a:pt x="675" y="74"/>
                </a:cubicBezTo>
                <a:cubicBezTo>
                  <a:pt x="678" y="72"/>
                  <a:pt x="679" y="71"/>
                  <a:pt x="680" y="69"/>
                </a:cubicBezTo>
                <a:cubicBezTo>
                  <a:pt x="681" y="67"/>
                  <a:pt x="682" y="65"/>
                  <a:pt x="682" y="63"/>
                </a:cubicBezTo>
                <a:cubicBezTo>
                  <a:pt x="682" y="60"/>
                  <a:pt x="681" y="58"/>
                  <a:pt x="679" y="56"/>
                </a:cubicBezTo>
                <a:cubicBezTo>
                  <a:pt x="677" y="54"/>
                  <a:pt x="674" y="53"/>
                  <a:pt x="670" y="53"/>
                </a:cubicBezTo>
                <a:cubicBezTo>
                  <a:pt x="666" y="53"/>
                  <a:pt x="663" y="54"/>
                  <a:pt x="660" y="56"/>
                </a:cubicBezTo>
                <a:cubicBezTo>
                  <a:pt x="656" y="58"/>
                  <a:pt x="653" y="60"/>
                  <a:pt x="651" y="63"/>
                </a:cubicBezTo>
                <a:cubicBezTo>
                  <a:pt x="648" y="66"/>
                  <a:pt x="646" y="69"/>
                  <a:pt x="644" y="73"/>
                </a:cubicBezTo>
                <a:cubicBezTo>
                  <a:pt x="642" y="76"/>
                  <a:pt x="641" y="80"/>
                  <a:pt x="640" y="84"/>
                </a:cubicBezTo>
                <a:lnTo>
                  <a:pt x="650" y="82"/>
                </a:lnTo>
                <a:close/>
                <a:moveTo>
                  <a:pt x="770" y="56"/>
                </a:moveTo>
                <a:cubicBezTo>
                  <a:pt x="755" y="56"/>
                  <a:pt x="755" y="56"/>
                  <a:pt x="755" y="56"/>
                </a:cubicBezTo>
                <a:cubicBezTo>
                  <a:pt x="755" y="53"/>
                  <a:pt x="755" y="51"/>
                  <a:pt x="755" y="49"/>
                </a:cubicBezTo>
                <a:cubicBezTo>
                  <a:pt x="756" y="46"/>
                  <a:pt x="756" y="44"/>
                  <a:pt x="757" y="41"/>
                </a:cubicBezTo>
                <a:cubicBezTo>
                  <a:pt x="772" y="41"/>
                  <a:pt x="772" y="41"/>
                  <a:pt x="772" y="41"/>
                </a:cubicBezTo>
                <a:cubicBezTo>
                  <a:pt x="773" y="38"/>
                  <a:pt x="773" y="35"/>
                  <a:pt x="774" y="31"/>
                </a:cubicBezTo>
                <a:cubicBezTo>
                  <a:pt x="774" y="28"/>
                  <a:pt x="774" y="25"/>
                  <a:pt x="774" y="21"/>
                </a:cubicBezTo>
                <a:cubicBezTo>
                  <a:pt x="774" y="18"/>
                  <a:pt x="774" y="18"/>
                  <a:pt x="774" y="18"/>
                </a:cubicBezTo>
                <a:cubicBezTo>
                  <a:pt x="777" y="17"/>
                  <a:pt x="780" y="16"/>
                  <a:pt x="783" y="15"/>
                </a:cubicBezTo>
                <a:cubicBezTo>
                  <a:pt x="787" y="15"/>
                  <a:pt x="789" y="15"/>
                  <a:pt x="792" y="15"/>
                </a:cubicBezTo>
                <a:cubicBezTo>
                  <a:pt x="792" y="16"/>
                  <a:pt x="792" y="17"/>
                  <a:pt x="792" y="18"/>
                </a:cubicBezTo>
                <a:cubicBezTo>
                  <a:pt x="792" y="19"/>
                  <a:pt x="792" y="20"/>
                  <a:pt x="792" y="21"/>
                </a:cubicBezTo>
                <a:cubicBezTo>
                  <a:pt x="792" y="25"/>
                  <a:pt x="792" y="30"/>
                  <a:pt x="791" y="35"/>
                </a:cubicBezTo>
                <a:cubicBezTo>
                  <a:pt x="790" y="41"/>
                  <a:pt x="790" y="41"/>
                  <a:pt x="790" y="41"/>
                </a:cubicBezTo>
                <a:cubicBezTo>
                  <a:pt x="813" y="41"/>
                  <a:pt x="813" y="41"/>
                  <a:pt x="813" y="41"/>
                </a:cubicBezTo>
                <a:cubicBezTo>
                  <a:pt x="813" y="44"/>
                  <a:pt x="813" y="46"/>
                  <a:pt x="813" y="49"/>
                </a:cubicBezTo>
                <a:cubicBezTo>
                  <a:pt x="812" y="51"/>
                  <a:pt x="812" y="53"/>
                  <a:pt x="811" y="56"/>
                </a:cubicBezTo>
                <a:cubicBezTo>
                  <a:pt x="787" y="56"/>
                  <a:pt x="787" y="56"/>
                  <a:pt x="787" y="56"/>
                </a:cubicBezTo>
                <a:cubicBezTo>
                  <a:pt x="780" y="95"/>
                  <a:pt x="780" y="95"/>
                  <a:pt x="780" y="95"/>
                </a:cubicBezTo>
                <a:cubicBezTo>
                  <a:pt x="780" y="98"/>
                  <a:pt x="779" y="101"/>
                  <a:pt x="779" y="104"/>
                </a:cubicBezTo>
                <a:cubicBezTo>
                  <a:pt x="778" y="107"/>
                  <a:pt x="778" y="110"/>
                  <a:pt x="778" y="112"/>
                </a:cubicBezTo>
                <a:cubicBezTo>
                  <a:pt x="778" y="116"/>
                  <a:pt x="779" y="118"/>
                  <a:pt x="781" y="120"/>
                </a:cubicBezTo>
                <a:cubicBezTo>
                  <a:pt x="783" y="121"/>
                  <a:pt x="785" y="122"/>
                  <a:pt x="788" y="122"/>
                </a:cubicBezTo>
                <a:cubicBezTo>
                  <a:pt x="790" y="122"/>
                  <a:pt x="792" y="122"/>
                  <a:pt x="794" y="121"/>
                </a:cubicBezTo>
                <a:cubicBezTo>
                  <a:pt x="796" y="121"/>
                  <a:pt x="797" y="121"/>
                  <a:pt x="799" y="120"/>
                </a:cubicBezTo>
                <a:cubicBezTo>
                  <a:pt x="800" y="121"/>
                  <a:pt x="800" y="123"/>
                  <a:pt x="800" y="124"/>
                </a:cubicBezTo>
                <a:cubicBezTo>
                  <a:pt x="800" y="126"/>
                  <a:pt x="800" y="127"/>
                  <a:pt x="800" y="129"/>
                </a:cubicBezTo>
                <a:cubicBezTo>
                  <a:pt x="800" y="130"/>
                  <a:pt x="800" y="131"/>
                  <a:pt x="800" y="132"/>
                </a:cubicBezTo>
                <a:cubicBezTo>
                  <a:pt x="800" y="133"/>
                  <a:pt x="800" y="134"/>
                  <a:pt x="800" y="134"/>
                </a:cubicBezTo>
                <a:cubicBezTo>
                  <a:pt x="799" y="135"/>
                  <a:pt x="797" y="135"/>
                  <a:pt x="794" y="136"/>
                </a:cubicBezTo>
                <a:cubicBezTo>
                  <a:pt x="792" y="136"/>
                  <a:pt x="789" y="137"/>
                  <a:pt x="786" y="137"/>
                </a:cubicBezTo>
                <a:cubicBezTo>
                  <a:pt x="782" y="137"/>
                  <a:pt x="778" y="136"/>
                  <a:pt x="775" y="136"/>
                </a:cubicBezTo>
                <a:cubicBezTo>
                  <a:pt x="772" y="135"/>
                  <a:pt x="769" y="134"/>
                  <a:pt x="767" y="133"/>
                </a:cubicBezTo>
                <a:cubicBezTo>
                  <a:pt x="764" y="131"/>
                  <a:pt x="763" y="129"/>
                  <a:pt x="761" y="126"/>
                </a:cubicBezTo>
                <a:cubicBezTo>
                  <a:pt x="760" y="124"/>
                  <a:pt x="759" y="120"/>
                  <a:pt x="759" y="116"/>
                </a:cubicBezTo>
                <a:cubicBezTo>
                  <a:pt x="759" y="114"/>
                  <a:pt x="760" y="111"/>
                  <a:pt x="760" y="109"/>
                </a:cubicBezTo>
                <a:cubicBezTo>
                  <a:pt x="761" y="106"/>
                  <a:pt x="761" y="103"/>
                  <a:pt x="761" y="100"/>
                </a:cubicBezTo>
                <a:lnTo>
                  <a:pt x="770" y="56"/>
                </a:lnTo>
                <a:close/>
                <a:moveTo>
                  <a:pt x="851" y="137"/>
                </a:moveTo>
                <a:cubicBezTo>
                  <a:pt x="840" y="137"/>
                  <a:pt x="831" y="134"/>
                  <a:pt x="826" y="128"/>
                </a:cubicBezTo>
                <a:cubicBezTo>
                  <a:pt x="820" y="122"/>
                  <a:pt x="817" y="113"/>
                  <a:pt x="817" y="101"/>
                </a:cubicBezTo>
                <a:cubicBezTo>
                  <a:pt x="817" y="94"/>
                  <a:pt x="818" y="87"/>
                  <a:pt x="820" y="80"/>
                </a:cubicBezTo>
                <a:cubicBezTo>
                  <a:pt x="822" y="73"/>
                  <a:pt x="825" y="66"/>
                  <a:pt x="830" y="60"/>
                </a:cubicBezTo>
                <a:cubicBezTo>
                  <a:pt x="834" y="54"/>
                  <a:pt x="839" y="49"/>
                  <a:pt x="846" y="45"/>
                </a:cubicBezTo>
                <a:cubicBezTo>
                  <a:pt x="853" y="41"/>
                  <a:pt x="860" y="39"/>
                  <a:pt x="869" y="39"/>
                </a:cubicBezTo>
                <a:cubicBezTo>
                  <a:pt x="881" y="39"/>
                  <a:pt x="889" y="42"/>
                  <a:pt x="895" y="48"/>
                </a:cubicBezTo>
                <a:cubicBezTo>
                  <a:pt x="901" y="55"/>
                  <a:pt x="904" y="64"/>
                  <a:pt x="904" y="75"/>
                </a:cubicBezTo>
                <a:cubicBezTo>
                  <a:pt x="904" y="82"/>
                  <a:pt x="903" y="89"/>
                  <a:pt x="901" y="96"/>
                </a:cubicBezTo>
                <a:cubicBezTo>
                  <a:pt x="898" y="104"/>
                  <a:pt x="895" y="110"/>
                  <a:pt x="891" y="116"/>
                </a:cubicBezTo>
                <a:cubicBezTo>
                  <a:pt x="887" y="123"/>
                  <a:pt x="881" y="127"/>
                  <a:pt x="875" y="131"/>
                </a:cubicBezTo>
                <a:cubicBezTo>
                  <a:pt x="868" y="135"/>
                  <a:pt x="860" y="137"/>
                  <a:pt x="851" y="137"/>
                </a:cubicBezTo>
                <a:close/>
                <a:moveTo>
                  <a:pt x="853" y="123"/>
                </a:moveTo>
                <a:cubicBezTo>
                  <a:pt x="859" y="123"/>
                  <a:pt x="864" y="121"/>
                  <a:pt x="868" y="118"/>
                </a:cubicBezTo>
                <a:cubicBezTo>
                  <a:pt x="872" y="115"/>
                  <a:pt x="875" y="111"/>
                  <a:pt x="878" y="106"/>
                </a:cubicBezTo>
                <a:cubicBezTo>
                  <a:pt x="880" y="102"/>
                  <a:pt x="882" y="96"/>
                  <a:pt x="883" y="91"/>
                </a:cubicBezTo>
                <a:cubicBezTo>
                  <a:pt x="885" y="85"/>
                  <a:pt x="885" y="80"/>
                  <a:pt x="885" y="75"/>
                </a:cubicBezTo>
                <a:cubicBezTo>
                  <a:pt x="885" y="68"/>
                  <a:pt x="884" y="63"/>
                  <a:pt x="881" y="59"/>
                </a:cubicBezTo>
                <a:cubicBezTo>
                  <a:pt x="878" y="56"/>
                  <a:pt x="873" y="54"/>
                  <a:pt x="867" y="54"/>
                </a:cubicBezTo>
                <a:cubicBezTo>
                  <a:pt x="862" y="54"/>
                  <a:pt x="857" y="55"/>
                  <a:pt x="853" y="58"/>
                </a:cubicBezTo>
                <a:cubicBezTo>
                  <a:pt x="849" y="62"/>
                  <a:pt x="845" y="66"/>
                  <a:pt x="843" y="70"/>
                </a:cubicBezTo>
                <a:cubicBezTo>
                  <a:pt x="840" y="75"/>
                  <a:pt x="838" y="80"/>
                  <a:pt x="837" y="86"/>
                </a:cubicBezTo>
                <a:cubicBezTo>
                  <a:pt x="836" y="91"/>
                  <a:pt x="836" y="97"/>
                  <a:pt x="836" y="101"/>
                </a:cubicBezTo>
                <a:cubicBezTo>
                  <a:pt x="836" y="108"/>
                  <a:pt x="837" y="114"/>
                  <a:pt x="840" y="117"/>
                </a:cubicBezTo>
                <a:cubicBezTo>
                  <a:pt x="843" y="121"/>
                  <a:pt x="847" y="123"/>
                  <a:pt x="853" y="123"/>
                </a:cubicBezTo>
                <a:close/>
                <a:moveTo>
                  <a:pt x="955" y="81"/>
                </a:moveTo>
                <a:cubicBezTo>
                  <a:pt x="956" y="73"/>
                  <a:pt x="958" y="67"/>
                  <a:pt x="958" y="62"/>
                </a:cubicBezTo>
                <a:cubicBezTo>
                  <a:pt x="959" y="57"/>
                  <a:pt x="960" y="52"/>
                  <a:pt x="960" y="48"/>
                </a:cubicBezTo>
                <a:cubicBezTo>
                  <a:pt x="960" y="46"/>
                  <a:pt x="960" y="45"/>
                  <a:pt x="959" y="44"/>
                </a:cubicBezTo>
                <a:cubicBezTo>
                  <a:pt x="959" y="43"/>
                  <a:pt x="959" y="42"/>
                  <a:pt x="959" y="41"/>
                </a:cubicBezTo>
                <a:cubicBezTo>
                  <a:pt x="961" y="41"/>
                  <a:pt x="962" y="40"/>
                  <a:pt x="963" y="40"/>
                </a:cubicBezTo>
                <a:cubicBezTo>
                  <a:pt x="965" y="40"/>
                  <a:pt x="966" y="40"/>
                  <a:pt x="968" y="40"/>
                </a:cubicBezTo>
                <a:cubicBezTo>
                  <a:pt x="969" y="40"/>
                  <a:pt x="970" y="40"/>
                  <a:pt x="972" y="40"/>
                </a:cubicBezTo>
                <a:cubicBezTo>
                  <a:pt x="973" y="40"/>
                  <a:pt x="975" y="41"/>
                  <a:pt x="976" y="41"/>
                </a:cubicBezTo>
                <a:cubicBezTo>
                  <a:pt x="976" y="42"/>
                  <a:pt x="977" y="43"/>
                  <a:pt x="977" y="44"/>
                </a:cubicBezTo>
                <a:cubicBezTo>
                  <a:pt x="977" y="45"/>
                  <a:pt x="977" y="47"/>
                  <a:pt x="977" y="49"/>
                </a:cubicBezTo>
                <a:cubicBezTo>
                  <a:pt x="977" y="50"/>
                  <a:pt x="977" y="52"/>
                  <a:pt x="977" y="53"/>
                </a:cubicBezTo>
                <a:cubicBezTo>
                  <a:pt x="977" y="54"/>
                  <a:pt x="976" y="55"/>
                  <a:pt x="976" y="57"/>
                </a:cubicBezTo>
                <a:cubicBezTo>
                  <a:pt x="979" y="52"/>
                  <a:pt x="984" y="47"/>
                  <a:pt x="989" y="44"/>
                </a:cubicBezTo>
                <a:cubicBezTo>
                  <a:pt x="994" y="41"/>
                  <a:pt x="1001" y="39"/>
                  <a:pt x="1008" y="39"/>
                </a:cubicBezTo>
                <a:cubicBezTo>
                  <a:pt x="1017" y="39"/>
                  <a:pt x="1023" y="42"/>
                  <a:pt x="1028" y="48"/>
                </a:cubicBezTo>
                <a:cubicBezTo>
                  <a:pt x="1033" y="54"/>
                  <a:pt x="1035" y="62"/>
                  <a:pt x="1035" y="73"/>
                </a:cubicBezTo>
                <a:cubicBezTo>
                  <a:pt x="1035" y="81"/>
                  <a:pt x="1034" y="90"/>
                  <a:pt x="1031" y="97"/>
                </a:cubicBezTo>
                <a:cubicBezTo>
                  <a:pt x="1029" y="105"/>
                  <a:pt x="1025" y="112"/>
                  <a:pt x="1020" y="118"/>
                </a:cubicBezTo>
                <a:cubicBezTo>
                  <a:pt x="1014" y="124"/>
                  <a:pt x="1008" y="129"/>
                  <a:pt x="1000" y="132"/>
                </a:cubicBezTo>
                <a:cubicBezTo>
                  <a:pt x="992" y="135"/>
                  <a:pt x="983" y="137"/>
                  <a:pt x="973" y="137"/>
                </a:cubicBezTo>
                <a:cubicBezTo>
                  <a:pt x="971" y="137"/>
                  <a:pt x="969" y="137"/>
                  <a:pt x="968" y="137"/>
                </a:cubicBezTo>
                <a:cubicBezTo>
                  <a:pt x="966" y="137"/>
                  <a:pt x="965" y="137"/>
                  <a:pt x="963" y="137"/>
                </a:cubicBezTo>
                <a:cubicBezTo>
                  <a:pt x="956" y="178"/>
                  <a:pt x="956" y="178"/>
                  <a:pt x="956" y="178"/>
                </a:cubicBezTo>
                <a:cubicBezTo>
                  <a:pt x="955" y="179"/>
                  <a:pt x="953" y="179"/>
                  <a:pt x="951" y="179"/>
                </a:cubicBezTo>
                <a:cubicBezTo>
                  <a:pt x="950" y="179"/>
                  <a:pt x="948" y="179"/>
                  <a:pt x="947" y="179"/>
                </a:cubicBezTo>
                <a:cubicBezTo>
                  <a:pt x="946" y="179"/>
                  <a:pt x="944" y="179"/>
                  <a:pt x="942" y="179"/>
                </a:cubicBezTo>
                <a:cubicBezTo>
                  <a:pt x="941" y="179"/>
                  <a:pt x="939" y="179"/>
                  <a:pt x="938" y="178"/>
                </a:cubicBezTo>
                <a:lnTo>
                  <a:pt x="955" y="81"/>
                </a:lnTo>
                <a:close/>
                <a:moveTo>
                  <a:pt x="966" y="121"/>
                </a:moveTo>
                <a:cubicBezTo>
                  <a:pt x="967" y="121"/>
                  <a:pt x="969" y="122"/>
                  <a:pt x="971" y="122"/>
                </a:cubicBezTo>
                <a:cubicBezTo>
                  <a:pt x="973" y="122"/>
                  <a:pt x="975" y="122"/>
                  <a:pt x="977" y="122"/>
                </a:cubicBezTo>
                <a:cubicBezTo>
                  <a:pt x="982" y="122"/>
                  <a:pt x="987" y="121"/>
                  <a:pt x="992" y="119"/>
                </a:cubicBezTo>
                <a:cubicBezTo>
                  <a:pt x="997" y="116"/>
                  <a:pt x="1001" y="113"/>
                  <a:pt x="1005" y="109"/>
                </a:cubicBezTo>
                <a:cubicBezTo>
                  <a:pt x="1008" y="105"/>
                  <a:pt x="1011" y="100"/>
                  <a:pt x="1013" y="94"/>
                </a:cubicBezTo>
                <a:cubicBezTo>
                  <a:pt x="1015" y="89"/>
                  <a:pt x="1016" y="83"/>
                  <a:pt x="1016" y="76"/>
                </a:cubicBezTo>
                <a:cubicBezTo>
                  <a:pt x="1016" y="69"/>
                  <a:pt x="1015" y="64"/>
                  <a:pt x="1012" y="60"/>
                </a:cubicBezTo>
                <a:cubicBezTo>
                  <a:pt x="1009" y="57"/>
                  <a:pt x="1005" y="55"/>
                  <a:pt x="1000" y="55"/>
                </a:cubicBezTo>
                <a:cubicBezTo>
                  <a:pt x="996" y="55"/>
                  <a:pt x="993" y="55"/>
                  <a:pt x="990" y="57"/>
                </a:cubicBezTo>
                <a:cubicBezTo>
                  <a:pt x="988" y="58"/>
                  <a:pt x="985" y="60"/>
                  <a:pt x="982" y="63"/>
                </a:cubicBezTo>
                <a:cubicBezTo>
                  <a:pt x="980" y="66"/>
                  <a:pt x="978" y="70"/>
                  <a:pt x="976" y="75"/>
                </a:cubicBezTo>
                <a:cubicBezTo>
                  <a:pt x="974" y="79"/>
                  <a:pt x="972" y="85"/>
                  <a:pt x="971" y="92"/>
                </a:cubicBezTo>
                <a:lnTo>
                  <a:pt x="966" y="121"/>
                </a:lnTo>
                <a:close/>
                <a:moveTo>
                  <a:pt x="1084" y="137"/>
                </a:moveTo>
                <a:cubicBezTo>
                  <a:pt x="1072" y="137"/>
                  <a:pt x="1064" y="134"/>
                  <a:pt x="1058" y="128"/>
                </a:cubicBezTo>
                <a:cubicBezTo>
                  <a:pt x="1052" y="122"/>
                  <a:pt x="1049" y="113"/>
                  <a:pt x="1049" y="101"/>
                </a:cubicBezTo>
                <a:cubicBezTo>
                  <a:pt x="1049" y="94"/>
                  <a:pt x="1051" y="87"/>
                  <a:pt x="1053" y="80"/>
                </a:cubicBezTo>
                <a:cubicBezTo>
                  <a:pt x="1055" y="73"/>
                  <a:pt x="1058" y="66"/>
                  <a:pt x="1062" y="60"/>
                </a:cubicBezTo>
                <a:cubicBezTo>
                  <a:pt x="1067" y="54"/>
                  <a:pt x="1072" y="49"/>
                  <a:pt x="1079" y="45"/>
                </a:cubicBezTo>
                <a:cubicBezTo>
                  <a:pt x="1085" y="41"/>
                  <a:pt x="1093" y="39"/>
                  <a:pt x="1102" y="39"/>
                </a:cubicBezTo>
                <a:cubicBezTo>
                  <a:pt x="1113" y="39"/>
                  <a:pt x="1122" y="42"/>
                  <a:pt x="1127" y="48"/>
                </a:cubicBezTo>
                <a:cubicBezTo>
                  <a:pt x="1133" y="55"/>
                  <a:pt x="1136" y="64"/>
                  <a:pt x="1136" y="75"/>
                </a:cubicBezTo>
                <a:cubicBezTo>
                  <a:pt x="1136" y="82"/>
                  <a:pt x="1135" y="89"/>
                  <a:pt x="1133" y="96"/>
                </a:cubicBezTo>
                <a:cubicBezTo>
                  <a:pt x="1131" y="104"/>
                  <a:pt x="1128" y="110"/>
                  <a:pt x="1123" y="116"/>
                </a:cubicBezTo>
                <a:cubicBezTo>
                  <a:pt x="1119" y="123"/>
                  <a:pt x="1114" y="127"/>
                  <a:pt x="1107" y="131"/>
                </a:cubicBezTo>
                <a:cubicBezTo>
                  <a:pt x="1101" y="135"/>
                  <a:pt x="1093" y="137"/>
                  <a:pt x="1084" y="137"/>
                </a:cubicBezTo>
                <a:close/>
                <a:moveTo>
                  <a:pt x="1086" y="123"/>
                </a:moveTo>
                <a:cubicBezTo>
                  <a:pt x="1091" y="123"/>
                  <a:pt x="1096" y="121"/>
                  <a:pt x="1100" y="118"/>
                </a:cubicBezTo>
                <a:cubicBezTo>
                  <a:pt x="1104" y="115"/>
                  <a:pt x="1108" y="111"/>
                  <a:pt x="1110" y="106"/>
                </a:cubicBezTo>
                <a:cubicBezTo>
                  <a:pt x="1113" y="102"/>
                  <a:pt x="1115" y="96"/>
                  <a:pt x="1116" y="91"/>
                </a:cubicBezTo>
                <a:cubicBezTo>
                  <a:pt x="1117" y="85"/>
                  <a:pt x="1118" y="80"/>
                  <a:pt x="1118" y="75"/>
                </a:cubicBezTo>
                <a:cubicBezTo>
                  <a:pt x="1118" y="68"/>
                  <a:pt x="1116" y="63"/>
                  <a:pt x="1113" y="59"/>
                </a:cubicBezTo>
                <a:cubicBezTo>
                  <a:pt x="1110" y="56"/>
                  <a:pt x="1106" y="54"/>
                  <a:pt x="1100" y="54"/>
                </a:cubicBezTo>
                <a:cubicBezTo>
                  <a:pt x="1094" y="54"/>
                  <a:pt x="1089" y="55"/>
                  <a:pt x="1085" y="58"/>
                </a:cubicBezTo>
                <a:cubicBezTo>
                  <a:pt x="1081" y="62"/>
                  <a:pt x="1078" y="66"/>
                  <a:pt x="1075" y="70"/>
                </a:cubicBezTo>
                <a:cubicBezTo>
                  <a:pt x="1073" y="75"/>
                  <a:pt x="1071" y="80"/>
                  <a:pt x="1070" y="86"/>
                </a:cubicBezTo>
                <a:cubicBezTo>
                  <a:pt x="1069" y="91"/>
                  <a:pt x="1068" y="97"/>
                  <a:pt x="1068" y="101"/>
                </a:cubicBezTo>
                <a:cubicBezTo>
                  <a:pt x="1068" y="108"/>
                  <a:pt x="1069" y="114"/>
                  <a:pt x="1072" y="117"/>
                </a:cubicBezTo>
                <a:cubicBezTo>
                  <a:pt x="1075" y="121"/>
                  <a:pt x="1080" y="123"/>
                  <a:pt x="1086" y="123"/>
                </a:cubicBezTo>
                <a:close/>
                <a:moveTo>
                  <a:pt x="1174" y="91"/>
                </a:moveTo>
                <a:cubicBezTo>
                  <a:pt x="1172" y="90"/>
                  <a:pt x="1170" y="89"/>
                  <a:pt x="1168" y="88"/>
                </a:cubicBezTo>
                <a:cubicBezTo>
                  <a:pt x="1166" y="87"/>
                  <a:pt x="1164" y="86"/>
                  <a:pt x="1162" y="84"/>
                </a:cubicBezTo>
                <a:cubicBezTo>
                  <a:pt x="1160" y="82"/>
                  <a:pt x="1159" y="80"/>
                  <a:pt x="1158" y="77"/>
                </a:cubicBezTo>
                <a:cubicBezTo>
                  <a:pt x="1157" y="75"/>
                  <a:pt x="1156" y="72"/>
                  <a:pt x="1156" y="68"/>
                </a:cubicBezTo>
                <a:cubicBezTo>
                  <a:pt x="1156" y="63"/>
                  <a:pt x="1157" y="59"/>
                  <a:pt x="1159" y="56"/>
                </a:cubicBezTo>
                <a:cubicBezTo>
                  <a:pt x="1161" y="52"/>
                  <a:pt x="1163" y="49"/>
                  <a:pt x="1167" y="47"/>
                </a:cubicBezTo>
                <a:cubicBezTo>
                  <a:pt x="1170" y="44"/>
                  <a:pt x="1174" y="42"/>
                  <a:pt x="1178" y="41"/>
                </a:cubicBezTo>
                <a:cubicBezTo>
                  <a:pt x="1183" y="40"/>
                  <a:pt x="1188" y="39"/>
                  <a:pt x="1194" y="39"/>
                </a:cubicBezTo>
                <a:cubicBezTo>
                  <a:pt x="1199" y="39"/>
                  <a:pt x="1203" y="39"/>
                  <a:pt x="1208" y="41"/>
                </a:cubicBezTo>
                <a:cubicBezTo>
                  <a:pt x="1212" y="42"/>
                  <a:pt x="1216" y="43"/>
                  <a:pt x="1219" y="44"/>
                </a:cubicBezTo>
                <a:cubicBezTo>
                  <a:pt x="1218" y="49"/>
                  <a:pt x="1216" y="54"/>
                  <a:pt x="1213" y="58"/>
                </a:cubicBezTo>
                <a:cubicBezTo>
                  <a:pt x="1211" y="57"/>
                  <a:pt x="1208" y="56"/>
                  <a:pt x="1205" y="55"/>
                </a:cubicBezTo>
                <a:cubicBezTo>
                  <a:pt x="1201" y="54"/>
                  <a:pt x="1197" y="53"/>
                  <a:pt x="1193" y="53"/>
                </a:cubicBezTo>
                <a:cubicBezTo>
                  <a:pt x="1188" y="53"/>
                  <a:pt x="1183" y="54"/>
                  <a:pt x="1180" y="56"/>
                </a:cubicBezTo>
                <a:cubicBezTo>
                  <a:pt x="1176" y="58"/>
                  <a:pt x="1175" y="61"/>
                  <a:pt x="1175" y="66"/>
                </a:cubicBezTo>
                <a:cubicBezTo>
                  <a:pt x="1175" y="68"/>
                  <a:pt x="1175" y="71"/>
                  <a:pt x="1177" y="73"/>
                </a:cubicBezTo>
                <a:cubicBezTo>
                  <a:pt x="1179" y="75"/>
                  <a:pt x="1182" y="76"/>
                  <a:pt x="1186" y="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2" y="81"/>
                  <a:pt x="1195" y="82"/>
                  <a:pt x="1197" y="83"/>
                </a:cubicBezTo>
                <a:cubicBezTo>
                  <a:pt x="1200" y="85"/>
                  <a:pt x="1202" y="86"/>
                  <a:pt x="1204" y="88"/>
                </a:cubicBezTo>
                <a:cubicBezTo>
                  <a:pt x="1206" y="90"/>
                  <a:pt x="1208" y="92"/>
                  <a:pt x="1209" y="94"/>
                </a:cubicBezTo>
                <a:cubicBezTo>
                  <a:pt x="1210" y="97"/>
                  <a:pt x="1211" y="100"/>
                  <a:pt x="1211" y="104"/>
                </a:cubicBezTo>
                <a:cubicBezTo>
                  <a:pt x="1211" y="109"/>
                  <a:pt x="1210" y="114"/>
                  <a:pt x="1208" y="119"/>
                </a:cubicBezTo>
                <a:cubicBezTo>
                  <a:pt x="1205" y="123"/>
                  <a:pt x="1202" y="126"/>
                  <a:pt x="1198" y="129"/>
                </a:cubicBezTo>
                <a:cubicBezTo>
                  <a:pt x="1195" y="132"/>
                  <a:pt x="1190" y="134"/>
                  <a:pt x="1185" y="135"/>
                </a:cubicBezTo>
                <a:cubicBezTo>
                  <a:pt x="1180" y="137"/>
                  <a:pt x="1175" y="137"/>
                  <a:pt x="1169" y="137"/>
                </a:cubicBezTo>
                <a:cubicBezTo>
                  <a:pt x="1164" y="137"/>
                  <a:pt x="1159" y="137"/>
                  <a:pt x="1154" y="136"/>
                </a:cubicBezTo>
                <a:cubicBezTo>
                  <a:pt x="1150" y="135"/>
                  <a:pt x="1146" y="134"/>
                  <a:pt x="1143" y="133"/>
                </a:cubicBezTo>
                <a:cubicBezTo>
                  <a:pt x="1143" y="130"/>
                  <a:pt x="1143" y="127"/>
                  <a:pt x="1144" y="125"/>
                </a:cubicBezTo>
                <a:cubicBezTo>
                  <a:pt x="1145" y="123"/>
                  <a:pt x="1146" y="120"/>
                  <a:pt x="1147" y="118"/>
                </a:cubicBezTo>
                <a:cubicBezTo>
                  <a:pt x="1150" y="119"/>
                  <a:pt x="1154" y="120"/>
                  <a:pt x="1158" y="121"/>
                </a:cubicBezTo>
                <a:cubicBezTo>
                  <a:pt x="1163" y="122"/>
                  <a:pt x="1167" y="122"/>
                  <a:pt x="1170" y="122"/>
                </a:cubicBezTo>
                <a:cubicBezTo>
                  <a:pt x="1173" y="122"/>
                  <a:pt x="1176" y="122"/>
                  <a:pt x="1179" y="122"/>
                </a:cubicBezTo>
                <a:cubicBezTo>
                  <a:pt x="1181" y="121"/>
                  <a:pt x="1184" y="120"/>
                  <a:pt x="1186" y="119"/>
                </a:cubicBezTo>
                <a:cubicBezTo>
                  <a:pt x="1188" y="118"/>
                  <a:pt x="1189" y="116"/>
                  <a:pt x="1190" y="114"/>
                </a:cubicBezTo>
                <a:cubicBezTo>
                  <a:pt x="1192" y="112"/>
                  <a:pt x="1192" y="110"/>
                  <a:pt x="1192" y="107"/>
                </a:cubicBezTo>
                <a:cubicBezTo>
                  <a:pt x="1192" y="103"/>
                  <a:pt x="1191" y="100"/>
                  <a:pt x="1189" y="99"/>
                </a:cubicBezTo>
                <a:cubicBezTo>
                  <a:pt x="1187" y="97"/>
                  <a:pt x="1184" y="95"/>
                  <a:pt x="1180" y="93"/>
                </a:cubicBezTo>
                <a:lnTo>
                  <a:pt x="1174" y="91"/>
                </a:lnTo>
                <a:close/>
                <a:moveTo>
                  <a:pt x="1253" y="91"/>
                </a:moveTo>
                <a:cubicBezTo>
                  <a:pt x="1251" y="90"/>
                  <a:pt x="1249" y="89"/>
                  <a:pt x="1247" y="88"/>
                </a:cubicBezTo>
                <a:cubicBezTo>
                  <a:pt x="1245" y="87"/>
                  <a:pt x="1243" y="86"/>
                  <a:pt x="1242" y="84"/>
                </a:cubicBezTo>
                <a:cubicBezTo>
                  <a:pt x="1240" y="82"/>
                  <a:pt x="1238" y="80"/>
                  <a:pt x="1237" y="77"/>
                </a:cubicBezTo>
                <a:cubicBezTo>
                  <a:pt x="1236" y="75"/>
                  <a:pt x="1236" y="72"/>
                  <a:pt x="1236" y="68"/>
                </a:cubicBezTo>
                <a:cubicBezTo>
                  <a:pt x="1236" y="63"/>
                  <a:pt x="1236" y="59"/>
                  <a:pt x="1238" y="56"/>
                </a:cubicBezTo>
                <a:cubicBezTo>
                  <a:pt x="1240" y="52"/>
                  <a:pt x="1243" y="49"/>
                  <a:pt x="1246" y="47"/>
                </a:cubicBezTo>
                <a:cubicBezTo>
                  <a:pt x="1249" y="44"/>
                  <a:pt x="1253" y="42"/>
                  <a:pt x="1258" y="41"/>
                </a:cubicBezTo>
                <a:cubicBezTo>
                  <a:pt x="1262" y="40"/>
                  <a:pt x="1267" y="39"/>
                  <a:pt x="1273" y="39"/>
                </a:cubicBezTo>
                <a:cubicBezTo>
                  <a:pt x="1278" y="39"/>
                  <a:pt x="1283" y="39"/>
                  <a:pt x="1287" y="41"/>
                </a:cubicBezTo>
                <a:cubicBezTo>
                  <a:pt x="1292" y="42"/>
                  <a:pt x="1295" y="43"/>
                  <a:pt x="1298" y="44"/>
                </a:cubicBezTo>
                <a:cubicBezTo>
                  <a:pt x="1297" y="49"/>
                  <a:pt x="1295" y="54"/>
                  <a:pt x="1293" y="58"/>
                </a:cubicBezTo>
                <a:cubicBezTo>
                  <a:pt x="1291" y="57"/>
                  <a:pt x="1288" y="56"/>
                  <a:pt x="1284" y="55"/>
                </a:cubicBezTo>
                <a:cubicBezTo>
                  <a:pt x="1280" y="54"/>
                  <a:pt x="1276" y="53"/>
                  <a:pt x="1272" y="53"/>
                </a:cubicBezTo>
                <a:cubicBezTo>
                  <a:pt x="1267" y="53"/>
                  <a:pt x="1263" y="54"/>
                  <a:pt x="1259" y="56"/>
                </a:cubicBezTo>
                <a:cubicBezTo>
                  <a:pt x="1256" y="58"/>
                  <a:pt x="1254" y="61"/>
                  <a:pt x="1254" y="66"/>
                </a:cubicBezTo>
                <a:cubicBezTo>
                  <a:pt x="1254" y="68"/>
                  <a:pt x="1255" y="71"/>
                  <a:pt x="1257" y="73"/>
                </a:cubicBezTo>
                <a:cubicBezTo>
                  <a:pt x="1258" y="75"/>
                  <a:pt x="1261" y="76"/>
                  <a:pt x="1265" y="78"/>
                </a:cubicBezTo>
                <a:cubicBezTo>
                  <a:pt x="1269" y="80"/>
                  <a:pt x="1269" y="80"/>
                  <a:pt x="1269" y="80"/>
                </a:cubicBezTo>
                <a:cubicBezTo>
                  <a:pt x="1272" y="81"/>
                  <a:pt x="1274" y="82"/>
                  <a:pt x="1277" y="83"/>
                </a:cubicBezTo>
                <a:cubicBezTo>
                  <a:pt x="1279" y="85"/>
                  <a:pt x="1281" y="86"/>
                  <a:pt x="1283" y="88"/>
                </a:cubicBezTo>
                <a:cubicBezTo>
                  <a:pt x="1285" y="90"/>
                  <a:pt x="1287" y="92"/>
                  <a:pt x="1288" y="94"/>
                </a:cubicBezTo>
                <a:cubicBezTo>
                  <a:pt x="1290" y="97"/>
                  <a:pt x="1290" y="100"/>
                  <a:pt x="1290" y="104"/>
                </a:cubicBezTo>
                <a:cubicBezTo>
                  <a:pt x="1290" y="109"/>
                  <a:pt x="1289" y="114"/>
                  <a:pt x="1287" y="119"/>
                </a:cubicBezTo>
                <a:cubicBezTo>
                  <a:pt x="1285" y="123"/>
                  <a:pt x="1282" y="126"/>
                  <a:pt x="1278" y="129"/>
                </a:cubicBezTo>
                <a:cubicBezTo>
                  <a:pt x="1274" y="132"/>
                  <a:pt x="1270" y="134"/>
                  <a:pt x="1265" y="135"/>
                </a:cubicBezTo>
                <a:cubicBezTo>
                  <a:pt x="1259" y="137"/>
                  <a:pt x="1254" y="137"/>
                  <a:pt x="1248" y="137"/>
                </a:cubicBezTo>
                <a:cubicBezTo>
                  <a:pt x="1243" y="137"/>
                  <a:pt x="1238" y="137"/>
                  <a:pt x="1234" y="136"/>
                </a:cubicBezTo>
                <a:cubicBezTo>
                  <a:pt x="1229" y="135"/>
                  <a:pt x="1225" y="134"/>
                  <a:pt x="1222" y="133"/>
                </a:cubicBezTo>
                <a:cubicBezTo>
                  <a:pt x="1222" y="130"/>
                  <a:pt x="1223" y="127"/>
                  <a:pt x="1224" y="125"/>
                </a:cubicBezTo>
                <a:cubicBezTo>
                  <a:pt x="1224" y="123"/>
                  <a:pt x="1225" y="120"/>
                  <a:pt x="1227" y="118"/>
                </a:cubicBezTo>
                <a:cubicBezTo>
                  <a:pt x="1230" y="119"/>
                  <a:pt x="1233" y="120"/>
                  <a:pt x="1238" y="121"/>
                </a:cubicBezTo>
                <a:cubicBezTo>
                  <a:pt x="1242" y="122"/>
                  <a:pt x="1246" y="122"/>
                  <a:pt x="1250" y="122"/>
                </a:cubicBezTo>
                <a:cubicBezTo>
                  <a:pt x="1253" y="122"/>
                  <a:pt x="1256" y="122"/>
                  <a:pt x="1258" y="122"/>
                </a:cubicBezTo>
                <a:cubicBezTo>
                  <a:pt x="1261" y="121"/>
                  <a:pt x="1263" y="120"/>
                  <a:pt x="1265" y="119"/>
                </a:cubicBezTo>
                <a:cubicBezTo>
                  <a:pt x="1267" y="118"/>
                  <a:pt x="1269" y="116"/>
                  <a:pt x="1270" y="114"/>
                </a:cubicBezTo>
                <a:cubicBezTo>
                  <a:pt x="1271" y="112"/>
                  <a:pt x="1272" y="110"/>
                  <a:pt x="1272" y="107"/>
                </a:cubicBezTo>
                <a:cubicBezTo>
                  <a:pt x="1272" y="103"/>
                  <a:pt x="1271" y="100"/>
                  <a:pt x="1268" y="99"/>
                </a:cubicBezTo>
                <a:cubicBezTo>
                  <a:pt x="1266" y="97"/>
                  <a:pt x="1263" y="95"/>
                  <a:pt x="1259" y="93"/>
                </a:cubicBezTo>
                <a:lnTo>
                  <a:pt x="1253" y="91"/>
                </a:lnTo>
                <a:close/>
                <a:moveTo>
                  <a:pt x="1326" y="56"/>
                </a:moveTo>
                <a:cubicBezTo>
                  <a:pt x="1315" y="56"/>
                  <a:pt x="1315" y="56"/>
                  <a:pt x="1315" y="56"/>
                </a:cubicBezTo>
                <a:cubicBezTo>
                  <a:pt x="1315" y="53"/>
                  <a:pt x="1315" y="51"/>
                  <a:pt x="1315" y="48"/>
                </a:cubicBezTo>
                <a:cubicBezTo>
                  <a:pt x="1316" y="46"/>
                  <a:pt x="1316" y="44"/>
                  <a:pt x="1317" y="41"/>
                </a:cubicBezTo>
                <a:cubicBezTo>
                  <a:pt x="1347" y="41"/>
                  <a:pt x="1347" y="41"/>
                  <a:pt x="1347" y="41"/>
                </a:cubicBezTo>
                <a:cubicBezTo>
                  <a:pt x="1330" y="135"/>
                  <a:pt x="1330" y="135"/>
                  <a:pt x="1330" y="135"/>
                </a:cubicBezTo>
                <a:cubicBezTo>
                  <a:pt x="1329" y="135"/>
                  <a:pt x="1327" y="135"/>
                  <a:pt x="1326" y="135"/>
                </a:cubicBezTo>
                <a:cubicBezTo>
                  <a:pt x="1324" y="136"/>
                  <a:pt x="1322" y="136"/>
                  <a:pt x="1321" y="136"/>
                </a:cubicBezTo>
                <a:cubicBezTo>
                  <a:pt x="1320" y="136"/>
                  <a:pt x="1318" y="136"/>
                  <a:pt x="1317" y="135"/>
                </a:cubicBezTo>
                <a:cubicBezTo>
                  <a:pt x="1315" y="135"/>
                  <a:pt x="1314" y="135"/>
                  <a:pt x="1312" y="135"/>
                </a:cubicBezTo>
                <a:lnTo>
                  <a:pt x="1326" y="56"/>
                </a:lnTo>
                <a:close/>
                <a:moveTo>
                  <a:pt x="1326" y="22"/>
                </a:moveTo>
                <a:cubicBezTo>
                  <a:pt x="1326" y="18"/>
                  <a:pt x="1326" y="15"/>
                  <a:pt x="1327" y="12"/>
                </a:cubicBezTo>
                <a:cubicBezTo>
                  <a:pt x="1328" y="8"/>
                  <a:pt x="1328" y="5"/>
                  <a:pt x="1329" y="2"/>
                </a:cubicBezTo>
                <a:cubicBezTo>
                  <a:pt x="1331" y="2"/>
                  <a:pt x="1333" y="1"/>
                  <a:pt x="1335" y="1"/>
                </a:cubicBezTo>
                <a:cubicBezTo>
                  <a:pt x="1337" y="1"/>
                  <a:pt x="1339" y="1"/>
                  <a:pt x="1340" y="1"/>
                </a:cubicBezTo>
                <a:cubicBezTo>
                  <a:pt x="1342" y="1"/>
                  <a:pt x="1343" y="1"/>
                  <a:pt x="1345" y="1"/>
                </a:cubicBezTo>
                <a:cubicBezTo>
                  <a:pt x="1347" y="1"/>
                  <a:pt x="1349" y="2"/>
                  <a:pt x="1350" y="2"/>
                </a:cubicBezTo>
                <a:cubicBezTo>
                  <a:pt x="1350" y="5"/>
                  <a:pt x="1350" y="9"/>
                  <a:pt x="1349" y="12"/>
                </a:cubicBezTo>
                <a:cubicBezTo>
                  <a:pt x="1349" y="15"/>
                  <a:pt x="1348" y="19"/>
                  <a:pt x="1347" y="22"/>
                </a:cubicBezTo>
                <a:cubicBezTo>
                  <a:pt x="1345" y="22"/>
                  <a:pt x="1343" y="22"/>
                  <a:pt x="1341" y="22"/>
                </a:cubicBezTo>
                <a:cubicBezTo>
                  <a:pt x="1339" y="22"/>
                  <a:pt x="1338" y="22"/>
                  <a:pt x="1336" y="22"/>
                </a:cubicBezTo>
                <a:cubicBezTo>
                  <a:pt x="1335" y="22"/>
                  <a:pt x="1333" y="22"/>
                  <a:pt x="1331" y="22"/>
                </a:cubicBezTo>
                <a:cubicBezTo>
                  <a:pt x="1329" y="22"/>
                  <a:pt x="1328" y="22"/>
                  <a:pt x="1326" y="22"/>
                </a:cubicBezTo>
                <a:close/>
                <a:moveTo>
                  <a:pt x="1378" y="38"/>
                </a:moveTo>
                <a:cubicBezTo>
                  <a:pt x="1379" y="32"/>
                  <a:pt x="1380" y="26"/>
                  <a:pt x="1380" y="21"/>
                </a:cubicBezTo>
                <a:cubicBezTo>
                  <a:pt x="1381" y="16"/>
                  <a:pt x="1381" y="11"/>
                  <a:pt x="1381" y="8"/>
                </a:cubicBezTo>
                <a:cubicBezTo>
                  <a:pt x="1381" y="6"/>
                  <a:pt x="1381" y="5"/>
                  <a:pt x="1381" y="4"/>
                </a:cubicBezTo>
                <a:cubicBezTo>
                  <a:pt x="1381" y="3"/>
                  <a:pt x="1381" y="2"/>
                  <a:pt x="1381" y="1"/>
                </a:cubicBezTo>
                <a:cubicBezTo>
                  <a:pt x="1383" y="1"/>
                  <a:pt x="1384" y="0"/>
                  <a:pt x="1386" y="0"/>
                </a:cubicBezTo>
                <a:cubicBezTo>
                  <a:pt x="1388" y="0"/>
                  <a:pt x="1390" y="0"/>
                  <a:pt x="1391" y="0"/>
                </a:cubicBezTo>
                <a:cubicBezTo>
                  <a:pt x="1392" y="0"/>
                  <a:pt x="1394" y="0"/>
                  <a:pt x="1395" y="0"/>
                </a:cubicBezTo>
                <a:cubicBezTo>
                  <a:pt x="1397" y="0"/>
                  <a:pt x="1398" y="0"/>
                  <a:pt x="1399" y="1"/>
                </a:cubicBezTo>
                <a:cubicBezTo>
                  <a:pt x="1400" y="2"/>
                  <a:pt x="1400" y="3"/>
                  <a:pt x="1400" y="4"/>
                </a:cubicBezTo>
                <a:cubicBezTo>
                  <a:pt x="1400" y="5"/>
                  <a:pt x="1400" y="6"/>
                  <a:pt x="1400" y="7"/>
                </a:cubicBezTo>
                <a:cubicBezTo>
                  <a:pt x="1400" y="10"/>
                  <a:pt x="1400" y="14"/>
                  <a:pt x="1399" y="18"/>
                </a:cubicBezTo>
                <a:cubicBezTo>
                  <a:pt x="1398" y="23"/>
                  <a:pt x="1398" y="27"/>
                  <a:pt x="1397" y="31"/>
                </a:cubicBezTo>
                <a:cubicBezTo>
                  <a:pt x="1393" y="55"/>
                  <a:pt x="1393" y="55"/>
                  <a:pt x="1393" y="55"/>
                </a:cubicBezTo>
                <a:cubicBezTo>
                  <a:pt x="1394" y="53"/>
                  <a:pt x="1396" y="51"/>
                  <a:pt x="1398" y="49"/>
                </a:cubicBezTo>
                <a:cubicBezTo>
                  <a:pt x="1400" y="47"/>
                  <a:pt x="1402" y="45"/>
                  <a:pt x="1404" y="44"/>
                </a:cubicBezTo>
                <a:cubicBezTo>
                  <a:pt x="1407" y="42"/>
                  <a:pt x="1410" y="41"/>
                  <a:pt x="1413" y="40"/>
                </a:cubicBezTo>
                <a:cubicBezTo>
                  <a:pt x="1416" y="39"/>
                  <a:pt x="1419" y="39"/>
                  <a:pt x="1423" y="39"/>
                </a:cubicBezTo>
                <a:cubicBezTo>
                  <a:pt x="1431" y="39"/>
                  <a:pt x="1438" y="42"/>
                  <a:pt x="1443" y="48"/>
                </a:cubicBezTo>
                <a:cubicBezTo>
                  <a:pt x="1448" y="54"/>
                  <a:pt x="1450" y="62"/>
                  <a:pt x="1450" y="73"/>
                </a:cubicBezTo>
                <a:cubicBezTo>
                  <a:pt x="1450" y="81"/>
                  <a:pt x="1449" y="90"/>
                  <a:pt x="1446" y="97"/>
                </a:cubicBezTo>
                <a:cubicBezTo>
                  <a:pt x="1444" y="105"/>
                  <a:pt x="1440" y="112"/>
                  <a:pt x="1435" y="118"/>
                </a:cubicBezTo>
                <a:cubicBezTo>
                  <a:pt x="1429" y="124"/>
                  <a:pt x="1423" y="129"/>
                  <a:pt x="1415" y="132"/>
                </a:cubicBezTo>
                <a:cubicBezTo>
                  <a:pt x="1407" y="135"/>
                  <a:pt x="1397" y="137"/>
                  <a:pt x="1386" y="137"/>
                </a:cubicBezTo>
                <a:cubicBezTo>
                  <a:pt x="1382" y="137"/>
                  <a:pt x="1377" y="137"/>
                  <a:pt x="1373" y="136"/>
                </a:cubicBezTo>
                <a:cubicBezTo>
                  <a:pt x="1368" y="135"/>
                  <a:pt x="1364" y="134"/>
                  <a:pt x="1361" y="133"/>
                </a:cubicBezTo>
                <a:lnTo>
                  <a:pt x="1378" y="38"/>
                </a:lnTo>
                <a:close/>
                <a:moveTo>
                  <a:pt x="1381" y="121"/>
                </a:moveTo>
                <a:cubicBezTo>
                  <a:pt x="1382" y="121"/>
                  <a:pt x="1384" y="121"/>
                  <a:pt x="1386" y="122"/>
                </a:cubicBezTo>
                <a:cubicBezTo>
                  <a:pt x="1388" y="122"/>
                  <a:pt x="1390" y="122"/>
                  <a:pt x="1392" y="122"/>
                </a:cubicBezTo>
                <a:cubicBezTo>
                  <a:pt x="1397" y="122"/>
                  <a:pt x="1402" y="121"/>
                  <a:pt x="1407" y="119"/>
                </a:cubicBezTo>
                <a:cubicBezTo>
                  <a:pt x="1412" y="116"/>
                  <a:pt x="1416" y="113"/>
                  <a:pt x="1420" y="109"/>
                </a:cubicBezTo>
                <a:cubicBezTo>
                  <a:pt x="1423" y="105"/>
                  <a:pt x="1426" y="100"/>
                  <a:pt x="1428" y="94"/>
                </a:cubicBezTo>
                <a:cubicBezTo>
                  <a:pt x="1430" y="89"/>
                  <a:pt x="1431" y="83"/>
                  <a:pt x="1431" y="76"/>
                </a:cubicBezTo>
                <a:cubicBezTo>
                  <a:pt x="1431" y="69"/>
                  <a:pt x="1430" y="64"/>
                  <a:pt x="1427" y="60"/>
                </a:cubicBezTo>
                <a:cubicBezTo>
                  <a:pt x="1424" y="57"/>
                  <a:pt x="1420" y="55"/>
                  <a:pt x="1415" y="55"/>
                </a:cubicBezTo>
                <a:cubicBezTo>
                  <a:pt x="1411" y="55"/>
                  <a:pt x="1408" y="55"/>
                  <a:pt x="1405" y="57"/>
                </a:cubicBezTo>
                <a:cubicBezTo>
                  <a:pt x="1403" y="58"/>
                  <a:pt x="1400" y="60"/>
                  <a:pt x="1397" y="63"/>
                </a:cubicBezTo>
                <a:cubicBezTo>
                  <a:pt x="1395" y="66"/>
                  <a:pt x="1393" y="70"/>
                  <a:pt x="1391" y="75"/>
                </a:cubicBezTo>
                <a:cubicBezTo>
                  <a:pt x="1389" y="79"/>
                  <a:pt x="1387" y="85"/>
                  <a:pt x="1386" y="92"/>
                </a:cubicBezTo>
                <a:lnTo>
                  <a:pt x="1381" y="121"/>
                </a:lnTo>
                <a:close/>
                <a:moveTo>
                  <a:pt x="1477" y="39"/>
                </a:moveTo>
                <a:cubicBezTo>
                  <a:pt x="1479" y="32"/>
                  <a:pt x="1480" y="26"/>
                  <a:pt x="1480" y="21"/>
                </a:cubicBezTo>
                <a:cubicBezTo>
                  <a:pt x="1481" y="16"/>
                  <a:pt x="1481" y="11"/>
                  <a:pt x="1481" y="8"/>
                </a:cubicBezTo>
                <a:cubicBezTo>
                  <a:pt x="1481" y="6"/>
                  <a:pt x="1481" y="5"/>
                  <a:pt x="1481" y="4"/>
                </a:cubicBezTo>
                <a:cubicBezTo>
                  <a:pt x="1481" y="3"/>
                  <a:pt x="1481" y="2"/>
                  <a:pt x="1481" y="1"/>
                </a:cubicBezTo>
                <a:cubicBezTo>
                  <a:pt x="1483" y="1"/>
                  <a:pt x="1484" y="0"/>
                  <a:pt x="1486" y="0"/>
                </a:cubicBezTo>
                <a:cubicBezTo>
                  <a:pt x="1488" y="0"/>
                  <a:pt x="1490" y="0"/>
                  <a:pt x="1491" y="0"/>
                </a:cubicBezTo>
                <a:cubicBezTo>
                  <a:pt x="1492" y="0"/>
                  <a:pt x="1494" y="0"/>
                  <a:pt x="1495" y="0"/>
                </a:cubicBezTo>
                <a:cubicBezTo>
                  <a:pt x="1497" y="0"/>
                  <a:pt x="1498" y="1"/>
                  <a:pt x="1499" y="1"/>
                </a:cubicBezTo>
                <a:cubicBezTo>
                  <a:pt x="1500" y="2"/>
                  <a:pt x="1500" y="3"/>
                  <a:pt x="1500" y="4"/>
                </a:cubicBezTo>
                <a:cubicBezTo>
                  <a:pt x="1500" y="5"/>
                  <a:pt x="1500" y="6"/>
                  <a:pt x="1500" y="8"/>
                </a:cubicBezTo>
                <a:cubicBezTo>
                  <a:pt x="1500" y="9"/>
                  <a:pt x="1500" y="11"/>
                  <a:pt x="1500" y="12"/>
                </a:cubicBezTo>
                <a:cubicBezTo>
                  <a:pt x="1499" y="14"/>
                  <a:pt x="1499" y="16"/>
                  <a:pt x="1499" y="18"/>
                </a:cubicBezTo>
                <a:cubicBezTo>
                  <a:pt x="1499" y="20"/>
                  <a:pt x="1498" y="23"/>
                  <a:pt x="1498" y="25"/>
                </a:cubicBezTo>
                <a:cubicBezTo>
                  <a:pt x="1498" y="27"/>
                  <a:pt x="1497" y="29"/>
                  <a:pt x="1497" y="31"/>
                </a:cubicBezTo>
                <a:cubicBezTo>
                  <a:pt x="1483" y="108"/>
                  <a:pt x="1483" y="108"/>
                  <a:pt x="1483" y="108"/>
                </a:cubicBezTo>
                <a:cubicBezTo>
                  <a:pt x="1482" y="110"/>
                  <a:pt x="1482" y="112"/>
                  <a:pt x="1482" y="113"/>
                </a:cubicBezTo>
                <a:cubicBezTo>
                  <a:pt x="1482" y="115"/>
                  <a:pt x="1482" y="117"/>
                  <a:pt x="1483" y="118"/>
                </a:cubicBezTo>
                <a:cubicBezTo>
                  <a:pt x="1483" y="119"/>
                  <a:pt x="1484" y="120"/>
                  <a:pt x="1485" y="120"/>
                </a:cubicBezTo>
                <a:cubicBezTo>
                  <a:pt x="1486" y="121"/>
                  <a:pt x="1487" y="121"/>
                  <a:pt x="1488" y="122"/>
                </a:cubicBezTo>
                <a:cubicBezTo>
                  <a:pt x="1489" y="122"/>
                  <a:pt x="1490" y="122"/>
                  <a:pt x="1491" y="122"/>
                </a:cubicBezTo>
                <a:cubicBezTo>
                  <a:pt x="1492" y="122"/>
                  <a:pt x="1493" y="122"/>
                  <a:pt x="1495" y="121"/>
                </a:cubicBezTo>
                <a:cubicBezTo>
                  <a:pt x="1496" y="121"/>
                  <a:pt x="1497" y="121"/>
                  <a:pt x="1498" y="121"/>
                </a:cubicBezTo>
                <a:cubicBezTo>
                  <a:pt x="1499" y="124"/>
                  <a:pt x="1500" y="128"/>
                  <a:pt x="1500" y="132"/>
                </a:cubicBezTo>
                <a:cubicBezTo>
                  <a:pt x="1500" y="132"/>
                  <a:pt x="1500" y="133"/>
                  <a:pt x="1500" y="133"/>
                </a:cubicBezTo>
                <a:cubicBezTo>
                  <a:pt x="1500" y="134"/>
                  <a:pt x="1500" y="134"/>
                  <a:pt x="1500" y="134"/>
                </a:cubicBezTo>
                <a:cubicBezTo>
                  <a:pt x="1498" y="135"/>
                  <a:pt x="1496" y="136"/>
                  <a:pt x="1493" y="136"/>
                </a:cubicBezTo>
                <a:cubicBezTo>
                  <a:pt x="1490" y="136"/>
                  <a:pt x="1488" y="136"/>
                  <a:pt x="1485" y="136"/>
                </a:cubicBezTo>
                <a:cubicBezTo>
                  <a:pt x="1482" y="136"/>
                  <a:pt x="1479" y="136"/>
                  <a:pt x="1476" y="135"/>
                </a:cubicBezTo>
                <a:cubicBezTo>
                  <a:pt x="1474" y="135"/>
                  <a:pt x="1472" y="134"/>
                  <a:pt x="1470" y="132"/>
                </a:cubicBezTo>
                <a:cubicBezTo>
                  <a:pt x="1468" y="131"/>
                  <a:pt x="1466" y="128"/>
                  <a:pt x="1465" y="126"/>
                </a:cubicBezTo>
                <a:cubicBezTo>
                  <a:pt x="1464" y="123"/>
                  <a:pt x="1464" y="120"/>
                  <a:pt x="1464" y="116"/>
                </a:cubicBezTo>
                <a:cubicBezTo>
                  <a:pt x="1464" y="114"/>
                  <a:pt x="1464" y="111"/>
                  <a:pt x="1464" y="109"/>
                </a:cubicBezTo>
                <a:cubicBezTo>
                  <a:pt x="1465" y="106"/>
                  <a:pt x="1465" y="104"/>
                  <a:pt x="1466" y="101"/>
                </a:cubicBezTo>
                <a:lnTo>
                  <a:pt x="1477" y="39"/>
                </a:lnTo>
                <a:close/>
                <a:moveTo>
                  <a:pt x="1532" y="98"/>
                </a:moveTo>
                <a:cubicBezTo>
                  <a:pt x="1533" y="106"/>
                  <a:pt x="1535" y="112"/>
                  <a:pt x="1538" y="116"/>
                </a:cubicBezTo>
                <a:cubicBezTo>
                  <a:pt x="1542" y="120"/>
                  <a:pt x="1548" y="122"/>
                  <a:pt x="1556" y="122"/>
                </a:cubicBezTo>
                <a:cubicBezTo>
                  <a:pt x="1561" y="122"/>
                  <a:pt x="1566" y="122"/>
                  <a:pt x="1570" y="121"/>
                </a:cubicBezTo>
                <a:cubicBezTo>
                  <a:pt x="1574" y="120"/>
                  <a:pt x="1578" y="118"/>
                  <a:pt x="1582" y="117"/>
                </a:cubicBezTo>
                <a:cubicBezTo>
                  <a:pt x="1583" y="119"/>
                  <a:pt x="1584" y="121"/>
                  <a:pt x="1584" y="124"/>
                </a:cubicBezTo>
                <a:cubicBezTo>
                  <a:pt x="1585" y="126"/>
                  <a:pt x="1585" y="129"/>
                  <a:pt x="1585" y="131"/>
                </a:cubicBezTo>
                <a:cubicBezTo>
                  <a:pt x="1583" y="132"/>
                  <a:pt x="1581" y="133"/>
                  <a:pt x="1578" y="134"/>
                </a:cubicBezTo>
                <a:cubicBezTo>
                  <a:pt x="1576" y="134"/>
                  <a:pt x="1573" y="135"/>
                  <a:pt x="1570" y="135"/>
                </a:cubicBezTo>
                <a:cubicBezTo>
                  <a:pt x="1567" y="136"/>
                  <a:pt x="1564" y="136"/>
                  <a:pt x="1561" y="137"/>
                </a:cubicBezTo>
                <a:cubicBezTo>
                  <a:pt x="1558" y="137"/>
                  <a:pt x="1556" y="137"/>
                  <a:pt x="1553" y="137"/>
                </a:cubicBezTo>
                <a:cubicBezTo>
                  <a:pt x="1546" y="137"/>
                  <a:pt x="1540" y="136"/>
                  <a:pt x="1535" y="134"/>
                </a:cubicBezTo>
                <a:cubicBezTo>
                  <a:pt x="1530" y="132"/>
                  <a:pt x="1526" y="130"/>
                  <a:pt x="1523" y="127"/>
                </a:cubicBezTo>
                <a:cubicBezTo>
                  <a:pt x="1520" y="123"/>
                  <a:pt x="1518" y="119"/>
                  <a:pt x="1516" y="115"/>
                </a:cubicBezTo>
                <a:cubicBezTo>
                  <a:pt x="1515" y="110"/>
                  <a:pt x="1514" y="105"/>
                  <a:pt x="1514" y="100"/>
                </a:cubicBezTo>
                <a:cubicBezTo>
                  <a:pt x="1514" y="92"/>
                  <a:pt x="1515" y="85"/>
                  <a:pt x="1518" y="78"/>
                </a:cubicBezTo>
                <a:cubicBezTo>
                  <a:pt x="1520" y="70"/>
                  <a:pt x="1524" y="64"/>
                  <a:pt x="1529" y="58"/>
                </a:cubicBezTo>
                <a:cubicBezTo>
                  <a:pt x="1533" y="52"/>
                  <a:pt x="1539" y="48"/>
                  <a:pt x="1545" y="44"/>
                </a:cubicBezTo>
                <a:cubicBezTo>
                  <a:pt x="1552" y="41"/>
                  <a:pt x="1559" y="39"/>
                  <a:pt x="1567" y="39"/>
                </a:cubicBezTo>
                <a:cubicBezTo>
                  <a:pt x="1575" y="39"/>
                  <a:pt x="1582" y="41"/>
                  <a:pt x="1586" y="45"/>
                </a:cubicBezTo>
                <a:cubicBezTo>
                  <a:pt x="1591" y="49"/>
                  <a:pt x="1594" y="54"/>
                  <a:pt x="1594" y="61"/>
                </a:cubicBezTo>
                <a:cubicBezTo>
                  <a:pt x="1594" y="66"/>
                  <a:pt x="1592" y="71"/>
                  <a:pt x="1590" y="75"/>
                </a:cubicBezTo>
                <a:cubicBezTo>
                  <a:pt x="1587" y="79"/>
                  <a:pt x="1583" y="82"/>
                  <a:pt x="1579" y="85"/>
                </a:cubicBezTo>
                <a:cubicBezTo>
                  <a:pt x="1574" y="88"/>
                  <a:pt x="1569" y="90"/>
                  <a:pt x="1562" y="92"/>
                </a:cubicBezTo>
                <a:cubicBezTo>
                  <a:pt x="1556" y="94"/>
                  <a:pt x="1549" y="95"/>
                  <a:pt x="1542" y="96"/>
                </a:cubicBezTo>
                <a:lnTo>
                  <a:pt x="1532" y="98"/>
                </a:lnTo>
                <a:close/>
                <a:moveTo>
                  <a:pt x="1544" y="82"/>
                </a:moveTo>
                <a:cubicBezTo>
                  <a:pt x="1550" y="81"/>
                  <a:pt x="1555" y="80"/>
                  <a:pt x="1559" y="79"/>
                </a:cubicBezTo>
                <a:cubicBezTo>
                  <a:pt x="1563" y="77"/>
                  <a:pt x="1567" y="76"/>
                  <a:pt x="1569" y="74"/>
                </a:cubicBezTo>
                <a:cubicBezTo>
                  <a:pt x="1571" y="72"/>
                  <a:pt x="1573" y="71"/>
                  <a:pt x="1574" y="69"/>
                </a:cubicBezTo>
                <a:cubicBezTo>
                  <a:pt x="1575" y="67"/>
                  <a:pt x="1576" y="65"/>
                  <a:pt x="1576" y="63"/>
                </a:cubicBezTo>
                <a:cubicBezTo>
                  <a:pt x="1576" y="60"/>
                  <a:pt x="1575" y="58"/>
                  <a:pt x="1573" y="56"/>
                </a:cubicBezTo>
                <a:cubicBezTo>
                  <a:pt x="1571" y="54"/>
                  <a:pt x="1568" y="53"/>
                  <a:pt x="1564" y="53"/>
                </a:cubicBezTo>
                <a:cubicBezTo>
                  <a:pt x="1560" y="53"/>
                  <a:pt x="1557" y="54"/>
                  <a:pt x="1553" y="56"/>
                </a:cubicBezTo>
                <a:cubicBezTo>
                  <a:pt x="1550" y="58"/>
                  <a:pt x="1547" y="60"/>
                  <a:pt x="1545" y="63"/>
                </a:cubicBezTo>
                <a:cubicBezTo>
                  <a:pt x="1542" y="66"/>
                  <a:pt x="1540" y="69"/>
                  <a:pt x="1538" y="73"/>
                </a:cubicBezTo>
                <a:cubicBezTo>
                  <a:pt x="1536" y="76"/>
                  <a:pt x="1535" y="80"/>
                  <a:pt x="1534" y="84"/>
                </a:cubicBezTo>
                <a:lnTo>
                  <a:pt x="1544" y="82"/>
                </a:lnTo>
                <a:close/>
              </a:path>
            </a:pathLst>
          </a:custGeom>
          <a:solidFill>
            <a:srgbClr val="FFFFF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660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253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0099" y="6273800"/>
            <a:ext cx="66470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1" dirty="0">
                <a:solidFill>
                  <a:schemeClr val="bg1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Agile    |    Digital    |    Enterprise Applications   |    Managed Services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36820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6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Limit this to just two lines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173736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- Limit it to just one line only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2800" y="6477000"/>
            <a:ext cx="35141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© Mindtree Limited 2013. Confidential - for limited circulation only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2104"/>
            <a:ext cx="3262195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</p:spPr>
        <p:txBody>
          <a:bodyPr/>
          <a:lstStyle>
            <a:lvl1pPr marL="176213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295400"/>
            <a:ext cx="10972800" cy="47244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>
              <a:lnSpc>
                <a:spcPct val="120000"/>
              </a:lnSpc>
              <a:spcBef>
                <a:spcPts val="840"/>
              </a:spcBef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1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2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7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2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55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6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4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879376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lang="en-US" sz="900" dirty="0">
              <a:solidFill>
                <a:srgbClr val="89898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79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040191" y="1634490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- 167.25.48</a:t>
            </a:r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- 227.114.34</a:t>
            </a:r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4368800" y="1634490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RGB - 199.210.138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RGB - 180.180.180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- 77.79.83</a:t>
            </a:r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- 131.0.81</a:t>
            </a:r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 available at </a:t>
            </a:r>
          </a:p>
          <a:p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20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/>
          </p:nvPr>
        </p:nvGraphicFramePr>
        <p:xfrm>
          <a:off x="1016000" y="1371600"/>
          <a:ext cx="102616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400"/>
                <a:gridCol w="2565400"/>
                <a:gridCol w="2565400"/>
                <a:gridCol w="2565400"/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251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80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2015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31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26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63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0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61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7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7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1680814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96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58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0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21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1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62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40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173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8128000" y="5257801"/>
            <a:ext cx="3559811" cy="844905"/>
            <a:chOff x="1452563" y="5010050"/>
            <a:chExt cx="7246937" cy="17176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711575" y="5357713"/>
              <a:ext cx="4987925" cy="1025525"/>
            </a:xfrm>
            <a:custGeom>
              <a:avLst/>
              <a:gdLst>
                <a:gd name="T0" fmla="*/ 1039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7 w 1328"/>
                <a:gd name="T7" fmla="*/ 164 h 272"/>
                <a:gd name="T8" fmla="*/ 1150 w 1328"/>
                <a:gd name="T9" fmla="*/ 175 h 272"/>
                <a:gd name="T10" fmla="*/ 1039 w 1328"/>
                <a:gd name="T11" fmla="*/ 159 h 272"/>
                <a:gd name="T12" fmla="*/ 1119 w 1328"/>
                <a:gd name="T13" fmla="*/ 156 h 272"/>
                <a:gd name="T14" fmla="*/ 1217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5 w 1328"/>
                <a:gd name="T21" fmla="*/ 164 h 272"/>
                <a:gd name="T22" fmla="*/ 1328 w 1328"/>
                <a:gd name="T23" fmla="*/ 175 h 272"/>
                <a:gd name="T24" fmla="*/ 1217 w 1328"/>
                <a:gd name="T25" fmla="*/ 159 h 272"/>
                <a:gd name="T26" fmla="*/ 1297 w 1328"/>
                <a:gd name="T27" fmla="*/ 156 h 272"/>
                <a:gd name="T28" fmla="*/ 195 w 1328"/>
                <a:gd name="T29" fmla="*/ 9 h 272"/>
                <a:gd name="T30" fmla="*/ 16 w 1328"/>
                <a:gd name="T31" fmla="*/ 0 h 272"/>
                <a:gd name="T32" fmla="*/ 15 w 1328"/>
                <a:gd name="T33" fmla="*/ 272 h 272"/>
                <a:gd name="T34" fmla="*/ 98 w 1328"/>
                <a:gd name="T35" fmla="*/ 217 h 272"/>
                <a:gd name="T36" fmla="*/ 195 w 1328"/>
                <a:gd name="T37" fmla="*/ 73 h 272"/>
                <a:gd name="T38" fmla="*/ 226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3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1 w 1328"/>
                <a:gd name="T57" fmla="*/ 153 h 272"/>
                <a:gd name="T58" fmla="*/ 513 w 1328"/>
                <a:gd name="T59" fmla="*/ 256 h 272"/>
                <a:gd name="T60" fmla="*/ 625 w 1328"/>
                <a:gd name="T61" fmla="*/ 272 h 272"/>
                <a:gd name="T62" fmla="*/ 623 w 1328"/>
                <a:gd name="T63" fmla="*/ 84 h 272"/>
                <a:gd name="T64" fmla="*/ 683 w 1328"/>
                <a:gd name="T65" fmla="*/ 6 h 272"/>
                <a:gd name="T66" fmla="*/ 715 w 1328"/>
                <a:gd name="T67" fmla="*/ 258 h 272"/>
                <a:gd name="T68" fmla="*/ 629 w 1328"/>
                <a:gd name="T69" fmla="*/ 111 h 272"/>
                <a:gd name="T70" fmla="*/ 630 w 1328"/>
                <a:gd name="T71" fmla="*/ 244 h 272"/>
                <a:gd name="T72" fmla="*/ 837 w 1328"/>
                <a:gd name="T73" fmla="*/ 270 h 272"/>
                <a:gd name="T74" fmla="*/ 830 w 1328"/>
                <a:gd name="T75" fmla="*/ 241 h 272"/>
                <a:gd name="T76" fmla="*/ 837 w 1328"/>
                <a:gd name="T77" fmla="*/ 113 h 272"/>
                <a:gd name="T78" fmla="*/ 795 w 1328"/>
                <a:gd name="T79" fmla="*/ 86 h 272"/>
                <a:gd name="T80" fmla="*/ 763 w 1328"/>
                <a:gd name="T81" fmla="*/ 48 h 272"/>
                <a:gd name="T82" fmla="*/ 734 w 1328"/>
                <a:gd name="T83" fmla="*/ 100 h 272"/>
                <a:gd name="T84" fmla="*/ 763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2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50" y="175"/>
                  </a:moveTo>
                  <a:cubicBezTo>
                    <a:pt x="1150" y="182"/>
                    <a:pt x="1145" y="188"/>
                    <a:pt x="1138" y="188"/>
                  </a:cubicBezTo>
                  <a:cubicBezTo>
                    <a:pt x="1039" y="188"/>
                    <a:pt x="1039" y="188"/>
                    <a:pt x="1039" y="188"/>
                  </a:cubicBezTo>
                  <a:cubicBezTo>
                    <a:pt x="1039" y="193"/>
                    <a:pt x="1039" y="193"/>
                    <a:pt x="1039" y="193"/>
                  </a:cubicBezTo>
                  <a:cubicBezTo>
                    <a:pt x="1039" y="222"/>
                    <a:pt x="1050" y="245"/>
                    <a:pt x="1080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7" y="234"/>
                    <a:pt x="1129" y="233"/>
                    <a:pt x="1131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1" y="256"/>
                    <a:pt x="1136" y="259"/>
                  </a:cubicBezTo>
                  <a:cubicBezTo>
                    <a:pt x="1120" y="269"/>
                    <a:pt x="1097" y="272"/>
                    <a:pt x="1079" y="272"/>
                  </a:cubicBezTo>
                  <a:cubicBezTo>
                    <a:pt x="1030" y="272"/>
                    <a:pt x="1007" y="238"/>
                    <a:pt x="1007" y="192"/>
                  </a:cubicBezTo>
                  <a:cubicBezTo>
                    <a:pt x="1007" y="164"/>
                    <a:pt x="1007" y="164"/>
                    <a:pt x="1007" y="164"/>
                  </a:cubicBezTo>
                  <a:cubicBezTo>
                    <a:pt x="1007" y="118"/>
                    <a:pt x="1031" y="84"/>
                    <a:pt x="1079" y="84"/>
                  </a:cubicBezTo>
                  <a:cubicBezTo>
                    <a:pt x="1127" y="84"/>
                    <a:pt x="1150" y="114"/>
                    <a:pt x="1150" y="160"/>
                  </a:cubicBezTo>
                  <a:lnTo>
                    <a:pt x="1150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10" y="110"/>
                    <a:pt x="1079" y="110"/>
                  </a:cubicBezTo>
                  <a:cubicBezTo>
                    <a:pt x="1051" y="110"/>
                    <a:pt x="1039" y="132"/>
                    <a:pt x="1039" y="159"/>
                  </a:cubicBezTo>
                  <a:cubicBezTo>
                    <a:pt x="1039" y="162"/>
                    <a:pt x="1039" y="162"/>
                    <a:pt x="1039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7" y="188"/>
                    <a:pt x="1217" y="188"/>
                    <a:pt x="1217" y="188"/>
                  </a:cubicBezTo>
                  <a:cubicBezTo>
                    <a:pt x="1217" y="193"/>
                    <a:pt x="1217" y="193"/>
                    <a:pt x="1217" y="193"/>
                  </a:cubicBezTo>
                  <a:cubicBezTo>
                    <a:pt x="1217" y="222"/>
                    <a:pt x="1228" y="245"/>
                    <a:pt x="1258" y="245"/>
                  </a:cubicBezTo>
                  <a:cubicBezTo>
                    <a:pt x="1276" y="245"/>
                    <a:pt x="1287" y="242"/>
                    <a:pt x="1303" y="235"/>
                  </a:cubicBezTo>
                  <a:cubicBezTo>
                    <a:pt x="1305" y="234"/>
                    <a:pt x="1307" y="233"/>
                    <a:pt x="1309" y="233"/>
                  </a:cubicBezTo>
                  <a:cubicBezTo>
                    <a:pt x="1316" y="233"/>
                    <a:pt x="1322" y="240"/>
                    <a:pt x="1322" y="247"/>
                  </a:cubicBezTo>
                  <a:cubicBezTo>
                    <a:pt x="1322" y="253"/>
                    <a:pt x="1319" y="256"/>
                    <a:pt x="1314" y="259"/>
                  </a:cubicBezTo>
                  <a:cubicBezTo>
                    <a:pt x="1298" y="269"/>
                    <a:pt x="1275" y="272"/>
                    <a:pt x="1257" y="272"/>
                  </a:cubicBezTo>
                  <a:cubicBezTo>
                    <a:pt x="1208" y="272"/>
                    <a:pt x="1185" y="238"/>
                    <a:pt x="1185" y="192"/>
                  </a:cubicBezTo>
                  <a:cubicBezTo>
                    <a:pt x="1185" y="164"/>
                    <a:pt x="1185" y="164"/>
                    <a:pt x="1185" y="164"/>
                  </a:cubicBezTo>
                  <a:cubicBezTo>
                    <a:pt x="1185" y="118"/>
                    <a:pt x="1209" y="84"/>
                    <a:pt x="1257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8" y="110"/>
                    <a:pt x="1257" y="110"/>
                  </a:cubicBezTo>
                  <a:cubicBezTo>
                    <a:pt x="1230" y="110"/>
                    <a:pt x="1217" y="132"/>
                    <a:pt x="1217" y="159"/>
                  </a:cubicBezTo>
                  <a:cubicBezTo>
                    <a:pt x="1217" y="162"/>
                    <a:pt x="1217" y="162"/>
                    <a:pt x="1217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6" y="15"/>
                  </a:moveTo>
                  <a:cubicBezTo>
                    <a:pt x="226" y="6"/>
                    <a:pt x="219" y="0"/>
                    <a:pt x="210" y="0"/>
                  </a:cubicBezTo>
                  <a:cubicBezTo>
                    <a:pt x="203" y="0"/>
                    <a:pt x="198" y="3"/>
                    <a:pt x="195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3"/>
                    <a:pt x="23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7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101" y="223"/>
                    <a:pt x="106" y="226"/>
                    <a:pt x="113" y="226"/>
                  </a:cubicBezTo>
                  <a:cubicBezTo>
                    <a:pt x="119" y="226"/>
                    <a:pt x="125" y="223"/>
                    <a:pt x="128" y="217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5" y="257"/>
                    <a:pt x="195" y="257"/>
                    <a:pt x="195" y="257"/>
                  </a:cubicBezTo>
                  <a:cubicBezTo>
                    <a:pt x="195" y="265"/>
                    <a:pt x="202" y="272"/>
                    <a:pt x="210" y="272"/>
                  </a:cubicBezTo>
                  <a:cubicBezTo>
                    <a:pt x="219" y="272"/>
                    <a:pt x="226" y="265"/>
                    <a:pt x="226" y="257"/>
                  </a:cubicBezTo>
                  <a:lnTo>
                    <a:pt x="226" y="15"/>
                  </a:lnTo>
                  <a:close/>
                  <a:moveTo>
                    <a:pt x="316" y="26"/>
                  </a:moveTo>
                  <a:cubicBezTo>
                    <a:pt x="316" y="15"/>
                    <a:pt x="308" y="7"/>
                    <a:pt x="297" y="7"/>
                  </a:cubicBezTo>
                  <a:cubicBezTo>
                    <a:pt x="287" y="7"/>
                    <a:pt x="279" y="16"/>
                    <a:pt x="279" y="26"/>
                  </a:cubicBezTo>
                  <a:cubicBezTo>
                    <a:pt x="279" y="36"/>
                    <a:pt x="287" y="44"/>
                    <a:pt x="297" y="44"/>
                  </a:cubicBezTo>
                  <a:cubicBezTo>
                    <a:pt x="308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9" y="84"/>
                    <a:pt x="282" y="91"/>
                    <a:pt x="282" y="100"/>
                  </a:cubicBezTo>
                  <a:cubicBezTo>
                    <a:pt x="282" y="256"/>
                    <a:pt x="282" y="256"/>
                    <a:pt x="282" y="256"/>
                  </a:cubicBezTo>
                  <a:cubicBezTo>
                    <a:pt x="282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3" y="256"/>
                  </a:moveTo>
                  <a:cubicBezTo>
                    <a:pt x="513" y="150"/>
                    <a:pt x="513" y="150"/>
                    <a:pt x="513" y="150"/>
                  </a:cubicBezTo>
                  <a:cubicBezTo>
                    <a:pt x="513" y="110"/>
                    <a:pt x="497" y="84"/>
                    <a:pt x="453" y="84"/>
                  </a:cubicBezTo>
                  <a:cubicBezTo>
                    <a:pt x="432" y="84"/>
                    <a:pt x="411" y="89"/>
                    <a:pt x="396" y="106"/>
                  </a:cubicBezTo>
                  <a:cubicBezTo>
                    <a:pt x="391" y="94"/>
                    <a:pt x="381" y="86"/>
                    <a:pt x="368" y="86"/>
                  </a:cubicBezTo>
                  <a:cubicBezTo>
                    <a:pt x="360" y="86"/>
                    <a:pt x="353" y="90"/>
                    <a:pt x="353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5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8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1" y="129"/>
                    <a:pt x="481" y="153"/>
                  </a:cubicBezTo>
                  <a:cubicBezTo>
                    <a:pt x="481" y="256"/>
                    <a:pt x="481" y="256"/>
                    <a:pt x="481" y="256"/>
                  </a:cubicBezTo>
                  <a:cubicBezTo>
                    <a:pt x="481" y="265"/>
                    <a:pt x="488" y="272"/>
                    <a:pt x="497" y="272"/>
                  </a:cubicBezTo>
                  <a:cubicBezTo>
                    <a:pt x="506" y="272"/>
                    <a:pt x="513" y="265"/>
                    <a:pt x="513" y="256"/>
                  </a:cubicBezTo>
                  <a:close/>
                  <a:moveTo>
                    <a:pt x="699" y="272"/>
                  </a:moveTo>
                  <a:cubicBezTo>
                    <a:pt x="689" y="272"/>
                    <a:pt x="678" y="265"/>
                    <a:pt x="673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7" y="272"/>
                    <a:pt x="558" y="244"/>
                    <a:pt x="558" y="198"/>
                  </a:cubicBezTo>
                  <a:cubicBezTo>
                    <a:pt x="558" y="165"/>
                    <a:pt x="558" y="165"/>
                    <a:pt x="558" y="165"/>
                  </a:cubicBezTo>
                  <a:cubicBezTo>
                    <a:pt x="558" y="121"/>
                    <a:pt x="572" y="84"/>
                    <a:pt x="623" y="84"/>
                  </a:cubicBezTo>
                  <a:cubicBezTo>
                    <a:pt x="638" y="84"/>
                    <a:pt x="654" y="89"/>
                    <a:pt x="667" y="98"/>
                  </a:cubicBezTo>
                  <a:cubicBezTo>
                    <a:pt x="667" y="22"/>
                    <a:pt x="667" y="22"/>
                    <a:pt x="667" y="22"/>
                  </a:cubicBezTo>
                  <a:cubicBezTo>
                    <a:pt x="667" y="13"/>
                    <a:pt x="674" y="6"/>
                    <a:pt x="683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5" y="242"/>
                    <a:pt x="715" y="258"/>
                  </a:cubicBezTo>
                  <a:cubicBezTo>
                    <a:pt x="715" y="268"/>
                    <a:pt x="708" y="272"/>
                    <a:pt x="699" y="272"/>
                  </a:cubicBezTo>
                  <a:close/>
                  <a:moveTo>
                    <a:pt x="667" y="128"/>
                  </a:moveTo>
                  <a:cubicBezTo>
                    <a:pt x="657" y="118"/>
                    <a:pt x="643" y="111"/>
                    <a:pt x="629" y="111"/>
                  </a:cubicBezTo>
                  <a:cubicBezTo>
                    <a:pt x="598" y="111"/>
                    <a:pt x="590" y="134"/>
                    <a:pt x="590" y="161"/>
                  </a:cubicBezTo>
                  <a:cubicBezTo>
                    <a:pt x="590" y="200"/>
                    <a:pt x="590" y="200"/>
                    <a:pt x="590" y="200"/>
                  </a:cubicBezTo>
                  <a:cubicBezTo>
                    <a:pt x="590" y="228"/>
                    <a:pt x="600" y="244"/>
                    <a:pt x="630" y="244"/>
                  </a:cubicBezTo>
                  <a:cubicBezTo>
                    <a:pt x="643" y="244"/>
                    <a:pt x="657" y="238"/>
                    <a:pt x="667" y="229"/>
                  </a:cubicBezTo>
                  <a:lnTo>
                    <a:pt x="667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2" y="263"/>
                    <a:pt x="852" y="255"/>
                  </a:cubicBezTo>
                  <a:cubicBezTo>
                    <a:pt x="852" y="247"/>
                    <a:pt x="845" y="241"/>
                    <a:pt x="837" y="241"/>
                  </a:cubicBezTo>
                  <a:cubicBezTo>
                    <a:pt x="830" y="241"/>
                    <a:pt x="830" y="241"/>
                    <a:pt x="830" y="241"/>
                  </a:cubicBezTo>
                  <a:cubicBezTo>
                    <a:pt x="796" y="241"/>
                    <a:pt x="795" y="219"/>
                    <a:pt x="795" y="191"/>
                  </a:cubicBezTo>
                  <a:cubicBezTo>
                    <a:pt x="795" y="113"/>
                    <a:pt x="795" y="113"/>
                    <a:pt x="795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5" y="113"/>
                    <a:pt x="851" y="107"/>
                    <a:pt x="851" y="100"/>
                  </a:cubicBezTo>
                  <a:cubicBezTo>
                    <a:pt x="851" y="92"/>
                    <a:pt x="845" y="86"/>
                    <a:pt x="837" y="86"/>
                  </a:cubicBezTo>
                  <a:cubicBezTo>
                    <a:pt x="795" y="86"/>
                    <a:pt x="795" y="86"/>
                    <a:pt x="795" y="86"/>
                  </a:cubicBezTo>
                  <a:cubicBezTo>
                    <a:pt x="795" y="48"/>
                    <a:pt x="795" y="48"/>
                    <a:pt x="795" y="48"/>
                  </a:cubicBezTo>
                  <a:cubicBezTo>
                    <a:pt x="795" y="40"/>
                    <a:pt x="788" y="32"/>
                    <a:pt x="779" y="32"/>
                  </a:cubicBezTo>
                  <a:cubicBezTo>
                    <a:pt x="770" y="32"/>
                    <a:pt x="763" y="40"/>
                    <a:pt x="763" y="48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748" y="86"/>
                    <a:pt x="748" y="86"/>
                    <a:pt x="748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1" y="113"/>
                    <a:pt x="748" y="113"/>
                  </a:cubicBezTo>
                  <a:cubicBezTo>
                    <a:pt x="763" y="113"/>
                    <a:pt x="763" y="113"/>
                    <a:pt x="763" y="113"/>
                  </a:cubicBezTo>
                  <a:cubicBezTo>
                    <a:pt x="763" y="191"/>
                    <a:pt x="763" y="191"/>
                    <a:pt x="763" y="191"/>
                  </a:cubicBezTo>
                  <a:cubicBezTo>
                    <a:pt x="763" y="237"/>
                    <a:pt x="775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9" y="86"/>
                    <a:pt x="872" y="90"/>
                    <a:pt x="872" y="98"/>
                  </a:cubicBezTo>
                  <a:cubicBezTo>
                    <a:pt x="871" y="105"/>
                    <a:pt x="875" y="108"/>
                    <a:pt x="881" y="112"/>
                  </a:cubicBezTo>
                  <a:cubicBezTo>
                    <a:pt x="886" y="115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7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4" y="139"/>
                    <a:pt x="924" y="138"/>
                  </a:cubicBezTo>
                  <a:cubicBezTo>
                    <a:pt x="931" y="121"/>
                    <a:pt x="944" y="114"/>
                    <a:pt x="962" y="114"/>
                  </a:cubicBezTo>
                  <a:cubicBezTo>
                    <a:pt x="968" y="114"/>
                    <a:pt x="974" y="115"/>
                    <a:pt x="980" y="117"/>
                  </a:cubicBezTo>
                  <a:cubicBezTo>
                    <a:pt x="981" y="117"/>
                    <a:pt x="983" y="117"/>
                    <a:pt x="984" y="117"/>
                  </a:cubicBezTo>
                  <a:cubicBezTo>
                    <a:pt x="993" y="117"/>
                    <a:pt x="999" y="109"/>
                    <a:pt x="999" y="101"/>
                  </a:cubicBezTo>
                  <a:cubicBezTo>
                    <a:pt x="999" y="85"/>
                    <a:pt x="979" y="84"/>
                    <a:pt x="967" y="84"/>
                  </a:cubicBezTo>
                  <a:cubicBezTo>
                    <a:pt x="946" y="84"/>
                    <a:pt x="929" y="92"/>
                    <a:pt x="917" y="109"/>
                  </a:cubicBezTo>
                  <a:cubicBezTo>
                    <a:pt x="912" y="96"/>
                    <a:pt x="902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4D4F53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452563" y="5010050"/>
              <a:ext cx="1749425" cy="1717675"/>
            </a:xfrm>
            <a:custGeom>
              <a:avLst/>
              <a:gdLst>
                <a:gd name="T0" fmla="*/ 227 w 466"/>
                <a:gd name="T1" fmla="*/ 162 h 455"/>
                <a:gd name="T2" fmla="*/ 111 w 466"/>
                <a:gd name="T3" fmla="*/ 33 h 455"/>
                <a:gd name="T4" fmla="*/ 138 w 466"/>
                <a:gd name="T5" fmla="*/ 23 h 455"/>
                <a:gd name="T6" fmla="*/ 367 w 466"/>
                <a:gd name="T7" fmla="*/ 40 h 455"/>
                <a:gd name="T8" fmla="*/ 229 w 466"/>
                <a:gd name="T9" fmla="*/ 335 h 455"/>
                <a:gd name="T10" fmla="*/ 359 w 466"/>
                <a:gd name="T11" fmla="*/ 265 h 455"/>
                <a:gd name="T12" fmla="*/ 234 w 466"/>
                <a:gd name="T13" fmla="*/ 382 h 455"/>
                <a:gd name="T14" fmla="*/ 248 w 466"/>
                <a:gd name="T15" fmla="*/ 397 h 455"/>
                <a:gd name="T16" fmla="*/ 345 w 466"/>
                <a:gd name="T17" fmla="*/ 361 h 455"/>
                <a:gd name="T18" fmla="*/ 452 w 466"/>
                <a:gd name="T19" fmla="*/ 201 h 455"/>
                <a:gd name="T20" fmla="*/ 323 w 466"/>
                <a:gd name="T21" fmla="*/ 433 h 455"/>
                <a:gd name="T22" fmla="*/ 253 w 466"/>
                <a:gd name="T23" fmla="*/ 1 h 455"/>
                <a:gd name="T24" fmla="*/ 253 w 466"/>
                <a:gd name="T25" fmla="*/ 1 h 455"/>
                <a:gd name="T26" fmla="*/ 333 w 466"/>
                <a:gd name="T27" fmla="*/ 22 h 455"/>
                <a:gd name="T28" fmla="*/ 227 w 466"/>
                <a:gd name="T29" fmla="*/ 119 h 455"/>
                <a:gd name="T30" fmla="*/ 265 w 466"/>
                <a:gd name="T31" fmla="*/ 87 h 455"/>
                <a:gd name="T32" fmla="*/ 354 w 466"/>
                <a:gd name="T33" fmla="*/ 176 h 455"/>
                <a:gd name="T34" fmla="*/ 354 w 466"/>
                <a:gd name="T35" fmla="*/ 176 h 455"/>
                <a:gd name="T36" fmla="*/ 332 w 466"/>
                <a:gd name="T37" fmla="*/ 61 h 455"/>
                <a:gd name="T38" fmla="*/ 340 w 466"/>
                <a:gd name="T39" fmla="*/ 120 h 455"/>
                <a:gd name="T40" fmla="*/ 315 w 466"/>
                <a:gd name="T41" fmla="*/ 214 h 455"/>
                <a:gd name="T42" fmla="*/ 329 w 466"/>
                <a:gd name="T43" fmla="*/ 227 h 455"/>
                <a:gd name="T44" fmla="*/ 318 w 466"/>
                <a:gd name="T45" fmla="*/ 135 h 455"/>
                <a:gd name="T46" fmla="*/ 323 w 466"/>
                <a:gd name="T47" fmla="*/ 153 h 455"/>
                <a:gd name="T48" fmla="*/ 331 w 466"/>
                <a:gd name="T49" fmla="*/ 128 h 455"/>
                <a:gd name="T50" fmla="*/ 172 w 466"/>
                <a:gd name="T51" fmla="*/ 418 h 455"/>
                <a:gd name="T52" fmla="*/ 201 w 466"/>
                <a:gd name="T53" fmla="*/ 401 h 455"/>
                <a:gd name="T54" fmla="*/ 186 w 466"/>
                <a:gd name="T55" fmla="*/ 371 h 455"/>
                <a:gd name="T56" fmla="*/ 309 w 466"/>
                <a:gd name="T57" fmla="*/ 393 h 455"/>
                <a:gd name="T58" fmla="*/ 315 w 466"/>
                <a:gd name="T59" fmla="*/ 404 h 455"/>
                <a:gd name="T60" fmla="*/ 238 w 466"/>
                <a:gd name="T61" fmla="*/ 430 h 455"/>
                <a:gd name="T62" fmla="*/ 266 w 466"/>
                <a:gd name="T63" fmla="*/ 424 h 455"/>
                <a:gd name="T64" fmla="*/ 131 w 466"/>
                <a:gd name="T65" fmla="*/ 429 h 455"/>
                <a:gd name="T66" fmla="*/ 149 w 466"/>
                <a:gd name="T67" fmla="*/ 419 h 455"/>
                <a:gd name="T68" fmla="*/ 197 w 466"/>
                <a:gd name="T69" fmla="*/ 455 h 455"/>
                <a:gd name="T70" fmla="*/ 257 w 466"/>
                <a:gd name="T71" fmla="*/ 144 h 455"/>
                <a:gd name="T72" fmla="*/ 247 w 466"/>
                <a:gd name="T73" fmla="*/ 161 h 455"/>
                <a:gd name="T74" fmla="*/ 284 w 466"/>
                <a:gd name="T75" fmla="*/ 441 h 455"/>
                <a:gd name="T76" fmla="*/ 308 w 466"/>
                <a:gd name="T77" fmla="*/ 441 h 455"/>
                <a:gd name="T78" fmla="*/ 110 w 466"/>
                <a:gd name="T79" fmla="*/ 423 h 455"/>
                <a:gd name="T80" fmla="*/ 163 w 466"/>
                <a:gd name="T81" fmla="*/ 342 h 455"/>
                <a:gd name="T82" fmla="*/ 295 w 466"/>
                <a:gd name="T83" fmla="*/ 237 h 455"/>
                <a:gd name="T84" fmla="*/ 93 w 466"/>
                <a:gd name="T85" fmla="*/ 394 h 455"/>
                <a:gd name="T86" fmla="*/ 298 w 466"/>
                <a:gd name="T87" fmla="*/ 160 h 455"/>
                <a:gd name="T88" fmla="*/ 80 w 466"/>
                <a:gd name="T89" fmla="*/ 382 h 455"/>
                <a:gd name="T90" fmla="*/ 184 w 466"/>
                <a:gd name="T91" fmla="*/ 192 h 455"/>
                <a:gd name="T92" fmla="*/ 66 w 466"/>
                <a:gd name="T93" fmla="*/ 367 h 455"/>
                <a:gd name="T94" fmla="*/ 197 w 466"/>
                <a:gd name="T95" fmla="*/ 122 h 455"/>
                <a:gd name="T96" fmla="*/ 54 w 466"/>
                <a:gd name="T97" fmla="*/ 351 h 455"/>
                <a:gd name="T98" fmla="*/ 271 w 466"/>
                <a:gd name="T99" fmla="*/ 48 h 455"/>
                <a:gd name="T100" fmla="*/ 95 w 466"/>
                <a:gd name="T101" fmla="*/ 161 h 455"/>
                <a:gd name="T102" fmla="*/ 190 w 466"/>
                <a:gd name="T103" fmla="*/ 45 h 455"/>
                <a:gd name="T104" fmla="*/ 58 w 466"/>
                <a:gd name="T105" fmla="*/ 145 h 455"/>
                <a:gd name="T106" fmla="*/ 29 w 466"/>
                <a:gd name="T107" fmla="*/ 159 h 455"/>
                <a:gd name="T108" fmla="*/ 100 w 466"/>
                <a:gd name="T109" fmla="*/ 43 h 455"/>
                <a:gd name="T110" fmla="*/ 168 w 466"/>
                <a:gd name="T111" fmla="*/ 9 h 455"/>
                <a:gd name="T112" fmla="*/ 151 w 466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6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3" y="189"/>
                    <a:pt x="199" y="188"/>
                    <a:pt x="199" y="183"/>
                  </a:cubicBezTo>
                  <a:cubicBezTo>
                    <a:pt x="199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8" y="23"/>
                  </a:moveTo>
                  <a:cubicBezTo>
                    <a:pt x="137" y="21"/>
                    <a:pt x="135" y="20"/>
                    <a:pt x="131" y="20"/>
                  </a:cubicBezTo>
                  <a:cubicBezTo>
                    <a:pt x="122" y="21"/>
                    <a:pt x="113" y="27"/>
                    <a:pt x="111" y="33"/>
                  </a:cubicBezTo>
                  <a:cubicBezTo>
                    <a:pt x="111" y="35"/>
                    <a:pt x="110" y="37"/>
                    <a:pt x="112" y="39"/>
                  </a:cubicBezTo>
                  <a:cubicBezTo>
                    <a:pt x="113" y="40"/>
                    <a:pt x="114" y="41"/>
                    <a:pt x="116" y="41"/>
                  </a:cubicBezTo>
                  <a:cubicBezTo>
                    <a:pt x="123" y="41"/>
                    <a:pt x="134" y="36"/>
                    <a:pt x="138" y="29"/>
                  </a:cubicBezTo>
                  <a:cubicBezTo>
                    <a:pt x="139" y="27"/>
                    <a:pt x="139" y="25"/>
                    <a:pt x="138" y="23"/>
                  </a:cubicBezTo>
                  <a:close/>
                  <a:moveTo>
                    <a:pt x="466" y="226"/>
                  </a:moveTo>
                  <a:cubicBezTo>
                    <a:pt x="466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8" y="39"/>
                    <a:pt x="368" y="39"/>
                    <a:pt x="367" y="40"/>
                  </a:cubicBezTo>
                  <a:cubicBezTo>
                    <a:pt x="367" y="40"/>
                    <a:pt x="367" y="41"/>
                    <a:pt x="367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5" y="346"/>
                  </a:cubicBezTo>
                  <a:cubicBezTo>
                    <a:pt x="227" y="350"/>
                    <a:pt x="230" y="351"/>
                    <a:pt x="236" y="351"/>
                  </a:cubicBezTo>
                  <a:cubicBezTo>
                    <a:pt x="239" y="350"/>
                    <a:pt x="246" y="348"/>
                    <a:pt x="250" y="346"/>
                  </a:cubicBezTo>
                  <a:cubicBezTo>
                    <a:pt x="288" y="326"/>
                    <a:pt x="328" y="299"/>
                    <a:pt x="359" y="265"/>
                  </a:cubicBezTo>
                  <a:cubicBezTo>
                    <a:pt x="397" y="223"/>
                    <a:pt x="421" y="169"/>
                    <a:pt x="412" y="104"/>
                  </a:cubicBezTo>
                  <a:cubicBezTo>
                    <a:pt x="412" y="105"/>
                    <a:pt x="413" y="106"/>
                    <a:pt x="413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2" y="356"/>
                    <a:pt x="234" y="382"/>
                  </a:cubicBezTo>
                  <a:cubicBezTo>
                    <a:pt x="230" y="384"/>
                    <a:pt x="224" y="387"/>
                    <a:pt x="221" y="392"/>
                  </a:cubicBezTo>
                  <a:cubicBezTo>
                    <a:pt x="220" y="395"/>
                    <a:pt x="220" y="398"/>
                    <a:pt x="221" y="400"/>
                  </a:cubicBezTo>
                  <a:cubicBezTo>
                    <a:pt x="222" y="402"/>
                    <a:pt x="224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0" y="268"/>
                    <a:pt x="435" y="145"/>
                  </a:cubicBezTo>
                  <a:cubicBezTo>
                    <a:pt x="435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3" y="282"/>
                  </a:cubicBezTo>
                  <a:cubicBezTo>
                    <a:pt x="395" y="314"/>
                    <a:pt x="370" y="340"/>
                    <a:pt x="345" y="361"/>
                  </a:cubicBezTo>
                  <a:cubicBezTo>
                    <a:pt x="332" y="372"/>
                    <a:pt x="326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2" y="205"/>
                    <a:pt x="453" y="209"/>
                    <a:pt x="453" y="211"/>
                  </a:cubicBezTo>
                  <a:cubicBezTo>
                    <a:pt x="454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3" y="417"/>
                  </a:cubicBezTo>
                  <a:cubicBezTo>
                    <a:pt x="324" y="422"/>
                    <a:pt x="321" y="427"/>
                    <a:pt x="323" y="433"/>
                  </a:cubicBezTo>
                  <a:cubicBezTo>
                    <a:pt x="324" y="436"/>
                    <a:pt x="327" y="437"/>
                    <a:pt x="330" y="437"/>
                  </a:cubicBezTo>
                  <a:cubicBezTo>
                    <a:pt x="334" y="438"/>
                    <a:pt x="337" y="436"/>
                    <a:pt x="341" y="435"/>
                  </a:cubicBezTo>
                  <a:cubicBezTo>
                    <a:pt x="418" y="393"/>
                    <a:pt x="466" y="315"/>
                    <a:pt x="466" y="226"/>
                  </a:cubicBezTo>
                  <a:close/>
                  <a:moveTo>
                    <a:pt x="253" y="1"/>
                  </a:moveTo>
                  <a:cubicBezTo>
                    <a:pt x="245" y="0"/>
                    <a:pt x="227" y="6"/>
                    <a:pt x="228" y="13"/>
                  </a:cubicBezTo>
                  <a:cubicBezTo>
                    <a:pt x="228" y="17"/>
                    <a:pt x="231" y="18"/>
                    <a:pt x="234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6" y="2"/>
                    <a:pt x="253" y="1"/>
                  </a:cubicBezTo>
                  <a:close/>
                  <a:moveTo>
                    <a:pt x="325" y="17"/>
                  </a:moveTo>
                  <a:cubicBezTo>
                    <a:pt x="319" y="16"/>
                    <a:pt x="306" y="20"/>
                    <a:pt x="305" y="27"/>
                  </a:cubicBezTo>
                  <a:cubicBezTo>
                    <a:pt x="305" y="31"/>
                    <a:pt x="310" y="33"/>
                    <a:pt x="313" y="33"/>
                  </a:cubicBezTo>
                  <a:cubicBezTo>
                    <a:pt x="319" y="33"/>
                    <a:pt x="333" y="30"/>
                    <a:pt x="333" y="22"/>
                  </a:cubicBezTo>
                  <a:cubicBezTo>
                    <a:pt x="334" y="18"/>
                    <a:pt x="328" y="17"/>
                    <a:pt x="325" y="17"/>
                  </a:cubicBezTo>
                  <a:close/>
                  <a:moveTo>
                    <a:pt x="250" y="92"/>
                  </a:moveTo>
                  <a:cubicBezTo>
                    <a:pt x="240" y="91"/>
                    <a:pt x="220" y="103"/>
                    <a:pt x="220" y="113"/>
                  </a:cubicBezTo>
                  <a:cubicBezTo>
                    <a:pt x="220" y="117"/>
                    <a:pt x="223" y="119"/>
                    <a:pt x="227" y="119"/>
                  </a:cubicBezTo>
                  <a:cubicBezTo>
                    <a:pt x="236" y="119"/>
                    <a:pt x="256" y="108"/>
                    <a:pt x="257" y="97"/>
                  </a:cubicBezTo>
                  <a:cubicBezTo>
                    <a:pt x="257" y="93"/>
                    <a:pt x="253" y="92"/>
                    <a:pt x="250" y="92"/>
                  </a:cubicBezTo>
                  <a:close/>
                  <a:moveTo>
                    <a:pt x="290" y="71"/>
                  </a:moveTo>
                  <a:cubicBezTo>
                    <a:pt x="282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5" y="86"/>
                    <a:pt x="296" y="77"/>
                  </a:cubicBezTo>
                  <a:cubicBezTo>
                    <a:pt x="296" y="73"/>
                    <a:pt x="293" y="71"/>
                    <a:pt x="290" y="71"/>
                  </a:cubicBezTo>
                  <a:close/>
                  <a:moveTo>
                    <a:pt x="354" y="176"/>
                  </a:moveTo>
                  <a:cubicBezTo>
                    <a:pt x="347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3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4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4" y="72"/>
                  </a:cubicBezTo>
                  <a:cubicBezTo>
                    <a:pt x="320" y="72"/>
                    <a:pt x="332" y="68"/>
                    <a:pt x="332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5" y="109"/>
                    <a:pt x="335" y="115"/>
                  </a:cubicBezTo>
                  <a:cubicBezTo>
                    <a:pt x="335" y="117"/>
                    <a:pt x="337" y="120"/>
                    <a:pt x="340" y="120"/>
                  </a:cubicBezTo>
                  <a:cubicBezTo>
                    <a:pt x="346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5" y="206"/>
                  </a:moveTo>
                  <a:cubicBezTo>
                    <a:pt x="322" y="208"/>
                    <a:pt x="318" y="210"/>
                    <a:pt x="315" y="214"/>
                  </a:cubicBezTo>
                  <a:cubicBezTo>
                    <a:pt x="312" y="217"/>
                    <a:pt x="309" y="221"/>
                    <a:pt x="308" y="224"/>
                  </a:cubicBezTo>
                  <a:cubicBezTo>
                    <a:pt x="307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6" y="234"/>
                  </a:cubicBezTo>
                  <a:cubicBezTo>
                    <a:pt x="320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7" y="209"/>
                    <a:pt x="336" y="207"/>
                    <a:pt x="335" y="206"/>
                  </a:cubicBezTo>
                  <a:cubicBezTo>
                    <a:pt x="333" y="204"/>
                    <a:pt x="330" y="204"/>
                    <a:pt x="325" y="206"/>
                  </a:cubicBezTo>
                  <a:close/>
                  <a:moveTo>
                    <a:pt x="318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2" y="144"/>
                    <a:pt x="312" y="147"/>
                    <a:pt x="311" y="149"/>
                  </a:cubicBezTo>
                  <a:cubicBezTo>
                    <a:pt x="311" y="152"/>
                    <a:pt x="313" y="155"/>
                    <a:pt x="317" y="155"/>
                  </a:cubicBezTo>
                  <a:cubicBezTo>
                    <a:pt x="319" y="155"/>
                    <a:pt x="321" y="154"/>
                    <a:pt x="323" y="153"/>
                  </a:cubicBezTo>
                  <a:cubicBezTo>
                    <a:pt x="325" y="151"/>
                    <a:pt x="328" y="149"/>
                    <a:pt x="330" y="147"/>
                  </a:cubicBezTo>
                  <a:cubicBezTo>
                    <a:pt x="332" y="145"/>
                    <a:pt x="333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1" y="128"/>
                  </a:cubicBezTo>
                  <a:cubicBezTo>
                    <a:pt x="327" y="128"/>
                    <a:pt x="322" y="131"/>
                    <a:pt x="318" y="135"/>
                  </a:cubicBezTo>
                  <a:close/>
                  <a:moveTo>
                    <a:pt x="201" y="401"/>
                  </a:moveTo>
                  <a:cubicBezTo>
                    <a:pt x="195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2" y="418"/>
                  </a:cubicBezTo>
                  <a:cubicBezTo>
                    <a:pt x="174" y="422"/>
                    <a:pt x="176" y="422"/>
                    <a:pt x="179" y="422"/>
                  </a:cubicBezTo>
                  <a:cubicBezTo>
                    <a:pt x="185" y="423"/>
                    <a:pt x="198" y="419"/>
                    <a:pt x="205" y="413"/>
                  </a:cubicBezTo>
                  <a:cubicBezTo>
                    <a:pt x="207" y="412"/>
                    <a:pt x="208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7" y="348"/>
                  </a:moveTo>
                  <a:cubicBezTo>
                    <a:pt x="201" y="348"/>
                    <a:pt x="187" y="353"/>
                    <a:pt x="182" y="358"/>
                  </a:cubicBezTo>
                  <a:cubicBezTo>
                    <a:pt x="179" y="361"/>
                    <a:pt x="177" y="364"/>
                    <a:pt x="178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2" y="360"/>
                  </a:cubicBezTo>
                  <a:cubicBezTo>
                    <a:pt x="214" y="358"/>
                    <a:pt x="215" y="355"/>
                    <a:pt x="215" y="352"/>
                  </a:cubicBezTo>
                  <a:cubicBezTo>
                    <a:pt x="214" y="349"/>
                    <a:pt x="210" y="348"/>
                    <a:pt x="207" y="348"/>
                  </a:cubicBezTo>
                  <a:close/>
                  <a:moveTo>
                    <a:pt x="309" y="393"/>
                  </a:moveTo>
                  <a:cubicBezTo>
                    <a:pt x="303" y="393"/>
                    <a:pt x="291" y="400"/>
                    <a:pt x="286" y="406"/>
                  </a:cubicBezTo>
                  <a:cubicBezTo>
                    <a:pt x="283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1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7" y="398"/>
                    <a:pt x="316" y="396"/>
                  </a:cubicBezTo>
                  <a:cubicBezTo>
                    <a:pt x="315" y="393"/>
                    <a:pt x="312" y="392"/>
                    <a:pt x="309" y="393"/>
                  </a:cubicBezTo>
                  <a:close/>
                  <a:moveTo>
                    <a:pt x="260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5" y="432"/>
                    <a:pt x="234" y="435"/>
                    <a:pt x="235" y="437"/>
                  </a:cubicBezTo>
                  <a:cubicBezTo>
                    <a:pt x="236" y="440"/>
                    <a:pt x="239" y="440"/>
                    <a:pt x="241" y="440"/>
                  </a:cubicBezTo>
                  <a:cubicBezTo>
                    <a:pt x="247" y="440"/>
                    <a:pt x="259" y="437"/>
                    <a:pt x="264" y="431"/>
                  </a:cubicBezTo>
                  <a:cubicBezTo>
                    <a:pt x="266" y="429"/>
                    <a:pt x="267" y="427"/>
                    <a:pt x="266" y="424"/>
                  </a:cubicBezTo>
                  <a:cubicBezTo>
                    <a:pt x="266" y="422"/>
                    <a:pt x="263" y="421"/>
                    <a:pt x="260" y="421"/>
                  </a:cubicBezTo>
                  <a:close/>
                  <a:moveTo>
                    <a:pt x="149" y="419"/>
                  </a:moveTo>
                  <a:cubicBezTo>
                    <a:pt x="146" y="419"/>
                    <a:pt x="140" y="420"/>
                    <a:pt x="135" y="423"/>
                  </a:cubicBezTo>
                  <a:cubicBezTo>
                    <a:pt x="133" y="424"/>
                    <a:pt x="131" y="426"/>
                    <a:pt x="131" y="429"/>
                  </a:cubicBezTo>
                  <a:cubicBezTo>
                    <a:pt x="132" y="432"/>
                    <a:pt x="134" y="433"/>
                    <a:pt x="137" y="434"/>
                  </a:cubicBezTo>
                  <a:cubicBezTo>
                    <a:pt x="142" y="434"/>
                    <a:pt x="147" y="433"/>
                    <a:pt x="152" y="431"/>
                  </a:cubicBezTo>
                  <a:cubicBezTo>
                    <a:pt x="154" y="429"/>
                    <a:pt x="156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4" y="440"/>
                    <a:pt x="199" y="441"/>
                    <a:pt x="194" y="444"/>
                  </a:cubicBezTo>
                  <a:cubicBezTo>
                    <a:pt x="192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1" y="455"/>
                    <a:pt x="206" y="454"/>
                    <a:pt x="210" y="451"/>
                  </a:cubicBezTo>
                  <a:cubicBezTo>
                    <a:pt x="212" y="450"/>
                    <a:pt x="214" y="447"/>
                    <a:pt x="214" y="445"/>
                  </a:cubicBezTo>
                  <a:cubicBezTo>
                    <a:pt x="213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1" y="152"/>
                    <a:pt x="241" y="157"/>
                  </a:cubicBezTo>
                  <a:cubicBezTo>
                    <a:pt x="241" y="160"/>
                    <a:pt x="244" y="161"/>
                    <a:pt x="247" y="161"/>
                  </a:cubicBezTo>
                  <a:cubicBezTo>
                    <a:pt x="253" y="161"/>
                    <a:pt x="262" y="156"/>
                    <a:pt x="262" y="149"/>
                  </a:cubicBezTo>
                  <a:cubicBezTo>
                    <a:pt x="262" y="146"/>
                    <a:pt x="260" y="144"/>
                    <a:pt x="257" y="144"/>
                  </a:cubicBezTo>
                  <a:close/>
                  <a:moveTo>
                    <a:pt x="300" y="436"/>
                  </a:moveTo>
                  <a:cubicBezTo>
                    <a:pt x="296" y="436"/>
                    <a:pt x="289" y="437"/>
                    <a:pt x="284" y="441"/>
                  </a:cubicBezTo>
                  <a:cubicBezTo>
                    <a:pt x="281" y="443"/>
                    <a:pt x="279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0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0" y="422"/>
                    <a:pt x="110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3" y="406"/>
                    <a:pt x="104" y="405"/>
                  </a:cubicBezTo>
                  <a:cubicBezTo>
                    <a:pt x="109" y="378"/>
                    <a:pt x="135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1" y="245"/>
                  </a:cubicBezTo>
                  <a:cubicBezTo>
                    <a:pt x="302" y="243"/>
                    <a:pt x="301" y="240"/>
                    <a:pt x="299" y="239"/>
                  </a:cubicBezTo>
                  <a:cubicBezTo>
                    <a:pt x="298" y="238"/>
                    <a:pt x="297" y="237"/>
                    <a:pt x="295" y="237"/>
                  </a:cubicBezTo>
                  <a:cubicBezTo>
                    <a:pt x="290" y="236"/>
                    <a:pt x="283" y="238"/>
                    <a:pt x="276" y="244"/>
                  </a:cubicBezTo>
                  <a:cubicBezTo>
                    <a:pt x="238" y="275"/>
                    <a:pt x="180" y="305"/>
                    <a:pt x="140" y="337"/>
                  </a:cubicBezTo>
                  <a:cubicBezTo>
                    <a:pt x="116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8" y="269"/>
                    <a:pt x="250" y="227"/>
                  </a:cubicBezTo>
                  <a:cubicBezTo>
                    <a:pt x="262" y="216"/>
                    <a:pt x="301" y="186"/>
                    <a:pt x="307" y="172"/>
                  </a:cubicBezTo>
                  <a:cubicBezTo>
                    <a:pt x="309" y="168"/>
                    <a:pt x="308" y="163"/>
                    <a:pt x="306" y="162"/>
                  </a:cubicBezTo>
                  <a:cubicBezTo>
                    <a:pt x="303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3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8" y="273"/>
                    <a:pt x="160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4" y="195"/>
                  </a:cubicBezTo>
                  <a:cubicBezTo>
                    <a:pt x="192" y="192"/>
                    <a:pt x="188" y="191"/>
                    <a:pt x="184" y="192"/>
                  </a:cubicBezTo>
                  <a:cubicBezTo>
                    <a:pt x="178" y="193"/>
                    <a:pt x="174" y="196"/>
                    <a:pt x="170" y="199"/>
                  </a:cubicBezTo>
                  <a:cubicBezTo>
                    <a:pt x="140" y="223"/>
                    <a:pt x="115" y="252"/>
                    <a:pt x="97" y="285"/>
                  </a:cubicBezTo>
                  <a:cubicBezTo>
                    <a:pt x="83" y="311"/>
                    <a:pt x="72" y="339"/>
                    <a:pt x="68" y="369"/>
                  </a:cubicBezTo>
                  <a:cubicBezTo>
                    <a:pt x="67" y="369"/>
                    <a:pt x="67" y="368"/>
                    <a:pt x="66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6" y="155"/>
                    <a:pt x="200" y="144"/>
                  </a:cubicBezTo>
                  <a:cubicBezTo>
                    <a:pt x="210" y="136"/>
                    <a:pt x="212" y="129"/>
                    <a:pt x="210" y="124"/>
                  </a:cubicBezTo>
                  <a:cubicBezTo>
                    <a:pt x="207" y="120"/>
                    <a:pt x="202" y="120"/>
                    <a:pt x="197" y="122"/>
                  </a:cubicBezTo>
                  <a:cubicBezTo>
                    <a:pt x="185" y="125"/>
                    <a:pt x="174" y="136"/>
                    <a:pt x="159" y="149"/>
                  </a:cubicBezTo>
                  <a:cubicBezTo>
                    <a:pt x="126" y="179"/>
                    <a:pt x="99" y="211"/>
                    <a:pt x="80" y="250"/>
                  </a:cubicBezTo>
                  <a:cubicBezTo>
                    <a:pt x="66" y="279"/>
                    <a:pt x="58" y="313"/>
                    <a:pt x="55" y="353"/>
                  </a:cubicBezTo>
                  <a:cubicBezTo>
                    <a:pt x="55" y="352"/>
                    <a:pt x="54" y="351"/>
                    <a:pt x="54" y="351"/>
                  </a:cubicBezTo>
                  <a:cubicBezTo>
                    <a:pt x="53" y="341"/>
                    <a:pt x="53" y="328"/>
                    <a:pt x="54" y="318"/>
                  </a:cubicBezTo>
                  <a:cubicBezTo>
                    <a:pt x="57" y="279"/>
                    <a:pt x="63" y="197"/>
                    <a:pt x="174" y="106"/>
                  </a:cubicBezTo>
                  <a:cubicBezTo>
                    <a:pt x="194" y="90"/>
                    <a:pt x="227" y="71"/>
                    <a:pt x="251" y="59"/>
                  </a:cubicBezTo>
                  <a:cubicBezTo>
                    <a:pt x="258" y="55"/>
                    <a:pt x="265" y="52"/>
                    <a:pt x="271" y="48"/>
                  </a:cubicBezTo>
                  <a:cubicBezTo>
                    <a:pt x="275" y="45"/>
                    <a:pt x="278" y="41"/>
                    <a:pt x="276" y="37"/>
                  </a:cubicBezTo>
                  <a:cubicBezTo>
                    <a:pt x="275" y="33"/>
                    <a:pt x="272" y="33"/>
                    <a:pt x="268" y="33"/>
                  </a:cubicBezTo>
                  <a:cubicBezTo>
                    <a:pt x="260" y="33"/>
                    <a:pt x="254" y="36"/>
                    <a:pt x="248" y="39"/>
                  </a:cubicBezTo>
                  <a:cubicBezTo>
                    <a:pt x="196" y="65"/>
                    <a:pt x="136" y="103"/>
                    <a:pt x="95" y="161"/>
                  </a:cubicBezTo>
                  <a:cubicBezTo>
                    <a:pt x="63" y="205"/>
                    <a:pt x="41" y="260"/>
                    <a:pt x="40" y="329"/>
                  </a:cubicBezTo>
                  <a:cubicBezTo>
                    <a:pt x="40" y="328"/>
                    <a:pt x="40" y="328"/>
                    <a:pt x="39" y="327"/>
                  </a:cubicBezTo>
                  <a:cubicBezTo>
                    <a:pt x="37" y="310"/>
                    <a:pt x="36" y="293"/>
                    <a:pt x="36" y="281"/>
                  </a:cubicBezTo>
                  <a:cubicBezTo>
                    <a:pt x="38" y="172"/>
                    <a:pt x="102" y="97"/>
                    <a:pt x="190" y="45"/>
                  </a:cubicBezTo>
                  <a:cubicBezTo>
                    <a:pt x="198" y="41"/>
                    <a:pt x="205" y="36"/>
                    <a:pt x="205" y="29"/>
                  </a:cubicBezTo>
                  <a:cubicBezTo>
                    <a:pt x="205" y="25"/>
                    <a:pt x="202" y="23"/>
                    <a:pt x="198" y="23"/>
                  </a:cubicBezTo>
                  <a:cubicBezTo>
                    <a:pt x="194" y="23"/>
                    <a:pt x="191" y="24"/>
                    <a:pt x="184" y="27"/>
                  </a:cubicBezTo>
                  <a:cubicBezTo>
                    <a:pt x="131" y="56"/>
                    <a:pt x="87" y="96"/>
                    <a:pt x="58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3" y="285"/>
                    <a:pt x="23" y="283"/>
                  </a:cubicBezTo>
                  <a:cubicBezTo>
                    <a:pt x="18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8" y="80"/>
                  </a:cubicBezTo>
                  <a:cubicBezTo>
                    <a:pt x="85" y="73"/>
                    <a:pt x="99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0" y="61"/>
                    <a:pt x="62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29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7" y="8"/>
                    <a:pt x="166" y="7"/>
                    <a:pt x="163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7" y="17"/>
                    <a:pt x="148" y="18"/>
                  </a:cubicBezTo>
                  <a:cubicBezTo>
                    <a:pt x="148" y="20"/>
                    <a:pt x="149" y="20"/>
                    <a:pt x="151" y="20"/>
                  </a:cubicBezTo>
                  <a:cubicBezTo>
                    <a:pt x="156" y="21"/>
                    <a:pt x="164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00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2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7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45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0099" y="6273800"/>
            <a:ext cx="66470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1" dirty="0">
                <a:solidFill>
                  <a:prstClr val="white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Agile    |    Digital    |    Enterprise Applications   |    Managed Services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7355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80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2015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79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039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140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826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7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7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10467379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212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309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737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59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1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035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40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28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8128000" y="5257801"/>
            <a:ext cx="3559811" cy="844905"/>
            <a:chOff x="1452563" y="5010050"/>
            <a:chExt cx="7246937" cy="17176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711575" y="5357713"/>
              <a:ext cx="4987925" cy="1025525"/>
            </a:xfrm>
            <a:custGeom>
              <a:avLst/>
              <a:gdLst>
                <a:gd name="T0" fmla="*/ 1039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7 w 1328"/>
                <a:gd name="T7" fmla="*/ 164 h 272"/>
                <a:gd name="T8" fmla="*/ 1150 w 1328"/>
                <a:gd name="T9" fmla="*/ 175 h 272"/>
                <a:gd name="T10" fmla="*/ 1039 w 1328"/>
                <a:gd name="T11" fmla="*/ 159 h 272"/>
                <a:gd name="T12" fmla="*/ 1119 w 1328"/>
                <a:gd name="T13" fmla="*/ 156 h 272"/>
                <a:gd name="T14" fmla="*/ 1217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5 w 1328"/>
                <a:gd name="T21" fmla="*/ 164 h 272"/>
                <a:gd name="T22" fmla="*/ 1328 w 1328"/>
                <a:gd name="T23" fmla="*/ 175 h 272"/>
                <a:gd name="T24" fmla="*/ 1217 w 1328"/>
                <a:gd name="T25" fmla="*/ 159 h 272"/>
                <a:gd name="T26" fmla="*/ 1297 w 1328"/>
                <a:gd name="T27" fmla="*/ 156 h 272"/>
                <a:gd name="T28" fmla="*/ 195 w 1328"/>
                <a:gd name="T29" fmla="*/ 9 h 272"/>
                <a:gd name="T30" fmla="*/ 16 w 1328"/>
                <a:gd name="T31" fmla="*/ 0 h 272"/>
                <a:gd name="T32" fmla="*/ 15 w 1328"/>
                <a:gd name="T33" fmla="*/ 272 h 272"/>
                <a:gd name="T34" fmla="*/ 98 w 1328"/>
                <a:gd name="T35" fmla="*/ 217 h 272"/>
                <a:gd name="T36" fmla="*/ 195 w 1328"/>
                <a:gd name="T37" fmla="*/ 73 h 272"/>
                <a:gd name="T38" fmla="*/ 226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3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1 w 1328"/>
                <a:gd name="T57" fmla="*/ 153 h 272"/>
                <a:gd name="T58" fmla="*/ 513 w 1328"/>
                <a:gd name="T59" fmla="*/ 256 h 272"/>
                <a:gd name="T60" fmla="*/ 625 w 1328"/>
                <a:gd name="T61" fmla="*/ 272 h 272"/>
                <a:gd name="T62" fmla="*/ 623 w 1328"/>
                <a:gd name="T63" fmla="*/ 84 h 272"/>
                <a:gd name="T64" fmla="*/ 683 w 1328"/>
                <a:gd name="T65" fmla="*/ 6 h 272"/>
                <a:gd name="T66" fmla="*/ 715 w 1328"/>
                <a:gd name="T67" fmla="*/ 258 h 272"/>
                <a:gd name="T68" fmla="*/ 629 w 1328"/>
                <a:gd name="T69" fmla="*/ 111 h 272"/>
                <a:gd name="T70" fmla="*/ 630 w 1328"/>
                <a:gd name="T71" fmla="*/ 244 h 272"/>
                <a:gd name="T72" fmla="*/ 837 w 1328"/>
                <a:gd name="T73" fmla="*/ 270 h 272"/>
                <a:gd name="T74" fmla="*/ 830 w 1328"/>
                <a:gd name="T75" fmla="*/ 241 h 272"/>
                <a:gd name="T76" fmla="*/ 837 w 1328"/>
                <a:gd name="T77" fmla="*/ 113 h 272"/>
                <a:gd name="T78" fmla="*/ 795 w 1328"/>
                <a:gd name="T79" fmla="*/ 86 h 272"/>
                <a:gd name="T80" fmla="*/ 763 w 1328"/>
                <a:gd name="T81" fmla="*/ 48 h 272"/>
                <a:gd name="T82" fmla="*/ 734 w 1328"/>
                <a:gd name="T83" fmla="*/ 100 h 272"/>
                <a:gd name="T84" fmla="*/ 763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2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50" y="175"/>
                  </a:moveTo>
                  <a:cubicBezTo>
                    <a:pt x="1150" y="182"/>
                    <a:pt x="1145" y="188"/>
                    <a:pt x="1138" y="188"/>
                  </a:cubicBezTo>
                  <a:cubicBezTo>
                    <a:pt x="1039" y="188"/>
                    <a:pt x="1039" y="188"/>
                    <a:pt x="1039" y="188"/>
                  </a:cubicBezTo>
                  <a:cubicBezTo>
                    <a:pt x="1039" y="193"/>
                    <a:pt x="1039" y="193"/>
                    <a:pt x="1039" y="193"/>
                  </a:cubicBezTo>
                  <a:cubicBezTo>
                    <a:pt x="1039" y="222"/>
                    <a:pt x="1050" y="245"/>
                    <a:pt x="1080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7" y="234"/>
                    <a:pt x="1129" y="233"/>
                    <a:pt x="1131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1" y="256"/>
                    <a:pt x="1136" y="259"/>
                  </a:cubicBezTo>
                  <a:cubicBezTo>
                    <a:pt x="1120" y="269"/>
                    <a:pt x="1097" y="272"/>
                    <a:pt x="1079" y="272"/>
                  </a:cubicBezTo>
                  <a:cubicBezTo>
                    <a:pt x="1030" y="272"/>
                    <a:pt x="1007" y="238"/>
                    <a:pt x="1007" y="192"/>
                  </a:cubicBezTo>
                  <a:cubicBezTo>
                    <a:pt x="1007" y="164"/>
                    <a:pt x="1007" y="164"/>
                    <a:pt x="1007" y="164"/>
                  </a:cubicBezTo>
                  <a:cubicBezTo>
                    <a:pt x="1007" y="118"/>
                    <a:pt x="1031" y="84"/>
                    <a:pt x="1079" y="84"/>
                  </a:cubicBezTo>
                  <a:cubicBezTo>
                    <a:pt x="1127" y="84"/>
                    <a:pt x="1150" y="114"/>
                    <a:pt x="1150" y="160"/>
                  </a:cubicBezTo>
                  <a:lnTo>
                    <a:pt x="1150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10" y="110"/>
                    <a:pt x="1079" y="110"/>
                  </a:cubicBezTo>
                  <a:cubicBezTo>
                    <a:pt x="1051" y="110"/>
                    <a:pt x="1039" y="132"/>
                    <a:pt x="1039" y="159"/>
                  </a:cubicBezTo>
                  <a:cubicBezTo>
                    <a:pt x="1039" y="162"/>
                    <a:pt x="1039" y="162"/>
                    <a:pt x="1039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7" y="188"/>
                    <a:pt x="1217" y="188"/>
                    <a:pt x="1217" y="188"/>
                  </a:cubicBezTo>
                  <a:cubicBezTo>
                    <a:pt x="1217" y="193"/>
                    <a:pt x="1217" y="193"/>
                    <a:pt x="1217" y="193"/>
                  </a:cubicBezTo>
                  <a:cubicBezTo>
                    <a:pt x="1217" y="222"/>
                    <a:pt x="1228" y="245"/>
                    <a:pt x="1258" y="245"/>
                  </a:cubicBezTo>
                  <a:cubicBezTo>
                    <a:pt x="1276" y="245"/>
                    <a:pt x="1287" y="242"/>
                    <a:pt x="1303" y="235"/>
                  </a:cubicBezTo>
                  <a:cubicBezTo>
                    <a:pt x="1305" y="234"/>
                    <a:pt x="1307" y="233"/>
                    <a:pt x="1309" y="233"/>
                  </a:cubicBezTo>
                  <a:cubicBezTo>
                    <a:pt x="1316" y="233"/>
                    <a:pt x="1322" y="240"/>
                    <a:pt x="1322" y="247"/>
                  </a:cubicBezTo>
                  <a:cubicBezTo>
                    <a:pt x="1322" y="253"/>
                    <a:pt x="1319" y="256"/>
                    <a:pt x="1314" y="259"/>
                  </a:cubicBezTo>
                  <a:cubicBezTo>
                    <a:pt x="1298" y="269"/>
                    <a:pt x="1275" y="272"/>
                    <a:pt x="1257" y="272"/>
                  </a:cubicBezTo>
                  <a:cubicBezTo>
                    <a:pt x="1208" y="272"/>
                    <a:pt x="1185" y="238"/>
                    <a:pt x="1185" y="192"/>
                  </a:cubicBezTo>
                  <a:cubicBezTo>
                    <a:pt x="1185" y="164"/>
                    <a:pt x="1185" y="164"/>
                    <a:pt x="1185" y="164"/>
                  </a:cubicBezTo>
                  <a:cubicBezTo>
                    <a:pt x="1185" y="118"/>
                    <a:pt x="1209" y="84"/>
                    <a:pt x="1257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8" y="110"/>
                    <a:pt x="1257" y="110"/>
                  </a:cubicBezTo>
                  <a:cubicBezTo>
                    <a:pt x="1230" y="110"/>
                    <a:pt x="1217" y="132"/>
                    <a:pt x="1217" y="159"/>
                  </a:cubicBezTo>
                  <a:cubicBezTo>
                    <a:pt x="1217" y="162"/>
                    <a:pt x="1217" y="162"/>
                    <a:pt x="1217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6" y="15"/>
                  </a:moveTo>
                  <a:cubicBezTo>
                    <a:pt x="226" y="6"/>
                    <a:pt x="219" y="0"/>
                    <a:pt x="210" y="0"/>
                  </a:cubicBezTo>
                  <a:cubicBezTo>
                    <a:pt x="203" y="0"/>
                    <a:pt x="198" y="3"/>
                    <a:pt x="195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3"/>
                    <a:pt x="23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7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101" y="223"/>
                    <a:pt x="106" y="226"/>
                    <a:pt x="113" y="226"/>
                  </a:cubicBezTo>
                  <a:cubicBezTo>
                    <a:pt x="119" y="226"/>
                    <a:pt x="125" y="223"/>
                    <a:pt x="128" y="217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5" y="257"/>
                    <a:pt x="195" y="257"/>
                    <a:pt x="195" y="257"/>
                  </a:cubicBezTo>
                  <a:cubicBezTo>
                    <a:pt x="195" y="265"/>
                    <a:pt x="202" y="272"/>
                    <a:pt x="210" y="272"/>
                  </a:cubicBezTo>
                  <a:cubicBezTo>
                    <a:pt x="219" y="272"/>
                    <a:pt x="226" y="265"/>
                    <a:pt x="226" y="257"/>
                  </a:cubicBezTo>
                  <a:lnTo>
                    <a:pt x="226" y="15"/>
                  </a:lnTo>
                  <a:close/>
                  <a:moveTo>
                    <a:pt x="316" y="26"/>
                  </a:moveTo>
                  <a:cubicBezTo>
                    <a:pt x="316" y="15"/>
                    <a:pt x="308" y="7"/>
                    <a:pt x="297" y="7"/>
                  </a:cubicBezTo>
                  <a:cubicBezTo>
                    <a:pt x="287" y="7"/>
                    <a:pt x="279" y="16"/>
                    <a:pt x="279" y="26"/>
                  </a:cubicBezTo>
                  <a:cubicBezTo>
                    <a:pt x="279" y="36"/>
                    <a:pt x="287" y="44"/>
                    <a:pt x="297" y="44"/>
                  </a:cubicBezTo>
                  <a:cubicBezTo>
                    <a:pt x="308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9" y="84"/>
                    <a:pt x="282" y="91"/>
                    <a:pt x="282" y="100"/>
                  </a:cubicBezTo>
                  <a:cubicBezTo>
                    <a:pt x="282" y="256"/>
                    <a:pt x="282" y="256"/>
                    <a:pt x="282" y="256"/>
                  </a:cubicBezTo>
                  <a:cubicBezTo>
                    <a:pt x="282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3" y="256"/>
                  </a:moveTo>
                  <a:cubicBezTo>
                    <a:pt x="513" y="150"/>
                    <a:pt x="513" y="150"/>
                    <a:pt x="513" y="150"/>
                  </a:cubicBezTo>
                  <a:cubicBezTo>
                    <a:pt x="513" y="110"/>
                    <a:pt x="497" y="84"/>
                    <a:pt x="453" y="84"/>
                  </a:cubicBezTo>
                  <a:cubicBezTo>
                    <a:pt x="432" y="84"/>
                    <a:pt x="411" y="89"/>
                    <a:pt x="396" y="106"/>
                  </a:cubicBezTo>
                  <a:cubicBezTo>
                    <a:pt x="391" y="94"/>
                    <a:pt x="381" y="86"/>
                    <a:pt x="368" y="86"/>
                  </a:cubicBezTo>
                  <a:cubicBezTo>
                    <a:pt x="360" y="86"/>
                    <a:pt x="353" y="90"/>
                    <a:pt x="353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5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8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1" y="129"/>
                    <a:pt x="481" y="153"/>
                  </a:cubicBezTo>
                  <a:cubicBezTo>
                    <a:pt x="481" y="256"/>
                    <a:pt x="481" y="256"/>
                    <a:pt x="481" y="256"/>
                  </a:cubicBezTo>
                  <a:cubicBezTo>
                    <a:pt x="481" y="265"/>
                    <a:pt x="488" y="272"/>
                    <a:pt x="497" y="272"/>
                  </a:cubicBezTo>
                  <a:cubicBezTo>
                    <a:pt x="506" y="272"/>
                    <a:pt x="513" y="265"/>
                    <a:pt x="513" y="256"/>
                  </a:cubicBezTo>
                  <a:close/>
                  <a:moveTo>
                    <a:pt x="699" y="272"/>
                  </a:moveTo>
                  <a:cubicBezTo>
                    <a:pt x="689" y="272"/>
                    <a:pt x="678" y="265"/>
                    <a:pt x="673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7" y="272"/>
                    <a:pt x="558" y="244"/>
                    <a:pt x="558" y="198"/>
                  </a:cubicBezTo>
                  <a:cubicBezTo>
                    <a:pt x="558" y="165"/>
                    <a:pt x="558" y="165"/>
                    <a:pt x="558" y="165"/>
                  </a:cubicBezTo>
                  <a:cubicBezTo>
                    <a:pt x="558" y="121"/>
                    <a:pt x="572" y="84"/>
                    <a:pt x="623" y="84"/>
                  </a:cubicBezTo>
                  <a:cubicBezTo>
                    <a:pt x="638" y="84"/>
                    <a:pt x="654" y="89"/>
                    <a:pt x="667" y="98"/>
                  </a:cubicBezTo>
                  <a:cubicBezTo>
                    <a:pt x="667" y="22"/>
                    <a:pt x="667" y="22"/>
                    <a:pt x="667" y="22"/>
                  </a:cubicBezTo>
                  <a:cubicBezTo>
                    <a:pt x="667" y="13"/>
                    <a:pt x="674" y="6"/>
                    <a:pt x="683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5" y="242"/>
                    <a:pt x="715" y="258"/>
                  </a:cubicBezTo>
                  <a:cubicBezTo>
                    <a:pt x="715" y="268"/>
                    <a:pt x="708" y="272"/>
                    <a:pt x="699" y="272"/>
                  </a:cubicBezTo>
                  <a:close/>
                  <a:moveTo>
                    <a:pt x="667" y="128"/>
                  </a:moveTo>
                  <a:cubicBezTo>
                    <a:pt x="657" y="118"/>
                    <a:pt x="643" y="111"/>
                    <a:pt x="629" y="111"/>
                  </a:cubicBezTo>
                  <a:cubicBezTo>
                    <a:pt x="598" y="111"/>
                    <a:pt x="590" y="134"/>
                    <a:pt x="590" y="161"/>
                  </a:cubicBezTo>
                  <a:cubicBezTo>
                    <a:pt x="590" y="200"/>
                    <a:pt x="590" y="200"/>
                    <a:pt x="590" y="200"/>
                  </a:cubicBezTo>
                  <a:cubicBezTo>
                    <a:pt x="590" y="228"/>
                    <a:pt x="600" y="244"/>
                    <a:pt x="630" y="244"/>
                  </a:cubicBezTo>
                  <a:cubicBezTo>
                    <a:pt x="643" y="244"/>
                    <a:pt x="657" y="238"/>
                    <a:pt x="667" y="229"/>
                  </a:cubicBezTo>
                  <a:lnTo>
                    <a:pt x="667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2" y="263"/>
                    <a:pt x="852" y="255"/>
                  </a:cubicBezTo>
                  <a:cubicBezTo>
                    <a:pt x="852" y="247"/>
                    <a:pt x="845" y="241"/>
                    <a:pt x="837" y="241"/>
                  </a:cubicBezTo>
                  <a:cubicBezTo>
                    <a:pt x="830" y="241"/>
                    <a:pt x="830" y="241"/>
                    <a:pt x="830" y="241"/>
                  </a:cubicBezTo>
                  <a:cubicBezTo>
                    <a:pt x="796" y="241"/>
                    <a:pt x="795" y="219"/>
                    <a:pt x="795" y="191"/>
                  </a:cubicBezTo>
                  <a:cubicBezTo>
                    <a:pt x="795" y="113"/>
                    <a:pt x="795" y="113"/>
                    <a:pt x="795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5" y="113"/>
                    <a:pt x="851" y="107"/>
                    <a:pt x="851" y="100"/>
                  </a:cubicBezTo>
                  <a:cubicBezTo>
                    <a:pt x="851" y="92"/>
                    <a:pt x="845" y="86"/>
                    <a:pt x="837" y="86"/>
                  </a:cubicBezTo>
                  <a:cubicBezTo>
                    <a:pt x="795" y="86"/>
                    <a:pt x="795" y="86"/>
                    <a:pt x="795" y="86"/>
                  </a:cubicBezTo>
                  <a:cubicBezTo>
                    <a:pt x="795" y="48"/>
                    <a:pt x="795" y="48"/>
                    <a:pt x="795" y="48"/>
                  </a:cubicBezTo>
                  <a:cubicBezTo>
                    <a:pt x="795" y="40"/>
                    <a:pt x="788" y="32"/>
                    <a:pt x="779" y="32"/>
                  </a:cubicBezTo>
                  <a:cubicBezTo>
                    <a:pt x="770" y="32"/>
                    <a:pt x="763" y="40"/>
                    <a:pt x="763" y="48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748" y="86"/>
                    <a:pt x="748" y="86"/>
                    <a:pt x="748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1" y="113"/>
                    <a:pt x="748" y="113"/>
                  </a:cubicBezTo>
                  <a:cubicBezTo>
                    <a:pt x="763" y="113"/>
                    <a:pt x="763" y="113"/>
                    <a:pt x="763" y="113"/>
                  </a:cubicBezTo>
                  <a:cubicBezTo>
                    <a:pt x="763" y="191"/>
                    <a:pt x="763" y="191"/>
                    <a:pt x="763" y="191"/>
                  </a:cubicBezTo>
                  <a:cubicBezTo>
                    <a:pt x="763" y="237"/>
                    <a:pt x="775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9" y="86"/>
                    <a:pt x="872" y="90"/>
                    <a:pt x="872" y="98"/>
                  </a:cubicBezTo>
                  <a:cubicBezTo>
                    <a:pt x="871" y="105"/>
                    <a:pt x="875" y="108"/>
                    <a:pt x="881" y="112"/>
                  </a:cubicBezTo>
                  <a:cubicBezTo>
                    <a:pt x="886" y="115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7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4" y="139"/>
                    <a:pt x="924" y="138"/>
                  </a:cubicBezTo>
                  <a:cubicBezTo>
                    <a:pt x="931" y="121"/>
                    <a:pt x="944" y="114"/>
                    <a:pt x="962" y="114"/>
                  </a:cubicBezTo>
                  <a:cubicBezTo>
                    <a:pt x="968" y="114"/>
                    <a:pt x="974" y="115"/>
                    <a:pt x="980" y="117"/>
                  </a:cubicBezTo>
                  <a:cubicBezTo>
                    <a:pt x="981" y="117"/>
                    <a:pt x="983" y="117"/>
                    <a:pt x="984" y="117"/>
                  </a:cubicBezTo>
                  <a:cubicBezTo>
                    <a:pt x="993" y="117"/>
                    <a:pt x="999" y="109"/>
                    <a:pt x="999" y="101"/>
                  </a:cubicBezTo>
                  <a:cubicBezTo>
                    <a:pt x="999" y="85"/>
                    <a:pt x="979" y="84"/>
                    <a:pt x="967" y="84"/>
                  </a:cubicBezTo>
                  <a:cubicBezTo>
                    <a:pt x="946" y="84"/>
                    <a:pt x="929" y="92"/>
                    <a:pt x="917" y="109"/>
                  </a:cubicBezTo>
                  <a:cubicBezTo>
                    <a:pt x="912" y="96"/>
                    <a:pt x="902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4D4F53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452563" y="5010050"/>
              <a:ext cx="1749425" cy="1717675"/>
            </a:xfrm>
            <a:custGeom>
              <a:avLst/>
              <a:gdLst>
                <a:gd name="T0" fmla="*/ 227 w 466"/>
                <a:gd name="T1" fmla="*/ 162 h 455"/>
                <a:gd name="T2" fmla="*/ 111 w 466"/>
                <a:gd name="T3" fmla="*/ 33 h 455"/>
                <a:gd name="T4" fmla="*/ 138 w 466"/>
                <a:gd name="T5" fmla="*/ 23 h 455"/>
                <a:gd name="T6" fmla="*/ 367 w 466"/>
                <a:gd name="T7" fmla="*/ 40 h 455"/>
                <a:gd name="T8" fmla="*/ 229 w 466"/>
                <a:gd name="T9" fmla="*/ 335 h 455"/>
                <a:gd name="T10" fmla="*/ 359 w 466"/>
                <a:gd name="T11" fmla="*/ 265 h 455"/>
                <a:gd name="T12" fmla="*/ 234 w 466"/>
                <a:gd name="T13" fmla="*/ 382 h 455"/>
                <a:gd name="T14" fmla="*/ 248 w 466"/>
                <a:gd name="T15" fmla="*/ 397 h 455"/>
                <a:gd name="T16" fmla="*/ 345 w 466"/>
                <a:gd name="T17" fmla="*/ 361 h 455"/>
                <a:gd name="T18" fmla="*/ 452 w 466"/>
                <a:gd name="T19" fmla="*/ 201 h 455"/>
                <a:gd name="T20" fmla="*/ 323 w 466"/>
                <a:gd name="T21" fmla="*/ 433 h 455"/>
                <a:gd name="T22" fmla="*/ 253 w 466"/>
                <a:gd name="T23" fmla="*/ 1 h 455"/>
                <a:gd name="T24" fmla="*/ 253 w 466"/>
                <a:gd name="T25" fmla="*/ 1 h 455"/>
                <a:gd name="T26" fmla="*/ 333 w 466"/>
                <a:gd name="T27" fmla="*/ 22 h 455"/>
                <a:gd name="T28" fmla="*/ 227 w 466"/>
                <a:gd name="T29" fmla="*/ 119 h 455"/>
                <a:gd name="T30" fmla="*/ 265 w 466"/>
                <a:gd name="T31" fmla="*/ 87 h 455"/>
                <a:gd name="T32" fmla="*/ 354 w 466"/>
                <a:gd name="T33" fmla="*/ 176 h 455"/>
                <a:gd name="T34" fmla="*/ 354 w 466"/>
                <a:gd name="T35" fmla="*/ 176 h 455"/>
                <a:gd name="T36" fmla="*/ 332 w 466"/>
                <a:gd name="T37" fmla="*/ 61 h 455"/>
                <a:gd name="T38" fmla="*/ 340 w 466"/>
                <a:gd name="T39" fmla="*/ 120 h 455"/>
                <a:gd name="T40" fmla="*/ 315 w 466"/>
                <a:gd name="T41" fmla="*/ 214 h 455"/>
                <a:gd name="T42" fmla="*/ 329 w 466"/>
                <a:gd name="T43" fmla="*/ 227 h 455"/>
                <a:gd name="T44" fmla="*/ 318 w 466"/>
                <a:gd name="T45" fmla="*/ 135 h 455"/>
                <a:gd name="T46" fmla="*/ 323 w 466"/>
                <a:gd name="T47" fmla="*/ 153 h 455"/>
                <a:gd name="T48" fmla="*/ 331 w 466"/>
                <a:gd name="T49" fmla="*/ 128 h 455"/>
                <a:gd name="T50" fmla="*/ 172 w 466"/>
                <a:gd name="T51" fmla="*/ 418 h 455"/>
                <a:gd name="T52" fmla="*/ 201 w 466"/>
                <a:gd name="T53" fmla="*/ 401 h 455"/>
                <a:gd name="T54" fmla="*/ 186 w 466"/>
                <a:gd name="T55" fmla="*/ 371 h 455"/>
                <a:gd name="T56" fmla="*/ 309 w 466"/>
                <a:gd name="T57" fmla="*/ 393 h 455"/>
                <a:gd name="T58" fmla="*/ 315 w 466"/>
                <a:gd name="T59" fmla="*/ 404 h 455"/>
                <a:gd name="T60" fmla="*/ 238 w 466"/>
                <a:gd name="T61" fmla="*/ 430 h 455"/>
                <a:gd name="T62" fmla="*/ 266 w 466"/>
                <a:gd name="T63" fmla="*/ 424 h 455"/>
                <a:gd name="T64" fmla="*/ 131 w 466"/>
                <a:gd name="T65" fmla="*/ 429 h 455"/>
                <a:gd name="T66" fmla="*/ 149 w 466"/>
                <a:gd name="T67" fmla="*/ 419 h 455"/>
                <a:gd name="T68" fmla="*/ 197 w 466"/>
                <a:gd name="T69" fmla="*/ 455 h 455"/>
                <a:gd name="T70" fmla="*/ 257 w 466"/>
                <a:gd name="T71" fmla="*/ 144 h 455"/>
                <a:gd name="T72" fmla="*/ 247 w 466"/>
                <a:gd name="T73" fmla="*/ 161 h 455"/>
                <a:gd name="T74" fmla="*/ 284 w 466"/>
                <a:gd name="T75" fmla="*/ 441 h 455"/>
                <a:gd name="T76" fmla="*/ 308 w 466"/>
                <a:gd name="T77" fmla="*/ 441 h 455"/>
                <a:gd name="T78" fmla="*/ 110 w 466"/>
                <a:gd name="T79" fmla="*/ 423 h 455"/>
                <a:gd name="T80" fmla="*/ 163 w 466"/>
                <a:gd name="T81" fmla="*/ 342 h 455"/>
                <a:gd name="T82" fmla="*/ 295 w 466"/>
                <a:gd name="T83" fmla="*/ 237 h 455"/>
                <a:gd name="T84" fmla="*/ 93 w 466"/>
                <a:gd name="T85" fmla="*/ 394 h 455"/>
                <a:gd name="T86" fmla="*/ 298 w 466"/>
                <a:gd name="T87" fmla="*/ 160 h 455"/>
                <a:gd name="T88" fmla="*/ 80 w 466"/>
                <a:gd name="T89" fmla="*/ 382 h 455"/>
                <a:gd name="T90" fmla="*/ 184 w 466"/>
                <a:gd name="T91" fmla="*/ 192 h 455"/>
                <a:gd name="T92" fmla="*/ 66 w 466"/>
                <a:gd name="T93" fmla="*/ 367 h 455"/>
                <a:gd name="T94" fmla="*/ 197 w 466"/>
                <a:gd name="T95" fmla="*/ 122 h 455"/>
                <a:gd name="T96" fmla="*/ 54 w 466"/>
                <a:gd name="T97" fmla="*/ 351 h 455"/>
                <a:gd name="T98" fmla="*/ 271 w 466"/>
                <a:gd name="T99" fmla="*/ 48 h 455"/>
                <a:gd name="T100" fmla="*/ 95 w 466"/>
                <a:gd name="T101" fmla="*/ 161 h 455"/>
                <a:gd name="T102" fmla="*/ 190 w 466"/>
                <a:gd name="T103" fmla="*/ 45 h 455"/>
                <a:gd name="T104" fmla="*/ 58 w 466"/>
                <a:gd name="T105" fmla="*/ 145 h 455"/>
                <a:gd name="T106" fmla="*/ 29 w 466"/>
                <a:gd name="T107" fmla="*/ 159 h 455"/>
                <a:gd name="T108" fmla="*/ 100 w 466"/>
                <a:gd name="T109" fmla="*/ 43 h 455"/>
                <a:gd name="T110" fmla="*/ 168 w 466"/>
                <a:gd name="T111" fmla="*/ 9 h 455"/>
                <a:gd name="T112" fmla="*/ 151 w 466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6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3" y="189"/>
                    <a:pt x="199" y="188"/>
                    <a:pt x="199" y="183"/>
                  </a:cubicBezTo>
                  <a:cubicBezTo>
                    <a:pt x="199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8" y="23"/>
                  </a:moveTo>
                  <a:cubicBezTo>
                    <a:pt x="137" y="21"/>
                    <a:pt x="135" y="20"/>
                    <a:pt x="131" y="20"/>
                  </a:cubicBezTo>
                  <a:cubicBezTo>
                    <a:pt x="122" y="21"/>
                    <a:pt x="113" y="27"/>
                    <a:pt x="111" y="33"/>
                  </a:cubicBezTo>
                  <a:cubicBezTo>
                    <a:pt x="111" y="35"/>
                    <a:pt x="110" y="37"/>
                    <a:pt x="112" y="39"/>
                  </a:cubicBezTo>
                  <a:cubicBezTo>
                    <a:pt x="113" y="40"/>
                    <a:pt x="114" y="41"/>
                    <a:pt x="116" y="41"/>
                  </a:cubicBezTo>
                  <a:cubicBezTo>
                    <a:pt x="123" y="41"/>
                    <a:pt x="134" y="36"/>
                    <a:pt x="138" y="29"/>
                  </a:cubicBezTo>
                  <a:cubicBezTo>
                    <a:pt x="139" y="27"/>
                    <a:pt x="139" y="25"/>
                    <a:pt x="138" y="23"/>
                  </a:cubicBezTo>
                  <a:close/>
                  <a:moveTo>
                    <a:pt x="466" y="226"/>
                  </a:moveTo>
                  <a:cubicBezTo>
                    <a:pt x="466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8" y="39"/>
                    <a:pt x="368" y="39"/>
                    <a:pt x="367" y="40"/>
                  </a:cubicBezTo>
                  <a:cubicBezTo>
                    <a:pt x="367" y="40"/>
                    <a:pt x="367" y="41"/>
                    <a:pt x="367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5" y="346"/>
                  </a:cubicBezTo>
                  <a:cubicBezTo>
                    <a:pt x="227" y="350"/>
                    <a:pt x="230" y="351"/>
                    <a:pt x="236" y="351"/>
                  </a:cubicBezTo>
                  <a:cubicBezTo>
                    <a:pt x="239" y="350"/>
                    <a:pt x="246" y="348"/>
                    <a:pt x="250" y="346"/>
                  </a:cubicBezTo>
                  <a:cubicBezTo>
                    <a:pt x="288" y="326"/>
                    <a:pt x="328" y="299"/>
                    <a:pt x="359" y="265"/>
                  </a:cubicBezTo>
                  <a:cubicBezTo>
                    <a:pt x="397" y="223"/>
                    <a:pt x="421" y="169"/>
                    <a:pt x="412" y="104"/>
                  </a:cubicBezTo>
                  <a:cubicBezTo>
                    <a:pt x="412" y="105"/>
                    <a:pt x="413" y="106"/>
                    <a:pt x="413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2" y="356"/>
                    <a:pt x="234" y="382"/>
                  </a:cubicBezTo>
                  <a:cubicBezTo>
                    <a:pt x="230" y="384"/>
                    <a:pt x="224" y="387"/>
                    <a:pt x="221" y="392"/>
                  </a:cubicBezTo>
                  <a:cubicBezTo>
                    <a:pt x="220" y="395"/>
                    <a:pt x="220" y="398"/>
                    <a:pt x="221" y="400"/>
                  </a:cubicBezTo>
                  <a:cubicBezTo>
                    <a:pt x="222" y="402"/>
                    <a:pt x="224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0" y="268"/>
                    <a:pt x="435" y="145"/>
                  </a:cubicBezTo>
                  <a:cubicBezTo>
                    <a:pt x="435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3" y="282"/>
                  </a:cubicBezTo>
                  <a:cubicBezTo>
                    <a:pt x="395" y="314"/>
                    <a:pt x="370" y="340"/>
                    <a:pt x="345" y="361"/>
                  </a:cubicBezTo>
                  <a:cubicBezTo>
                    <a:pt x="332" y="372"/>
                    <a:pt x="326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2" y="205"/>
                    <a:pt x="453" y="209"/>
                    <a:pt x="453" y="211"/>
                  </a:cubicBezTo>
                  <a:cubicBezTo>
                    <a:pt x="454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3" y="417"/>
                  </a:cubicBezTo>
                  <a:cubicBezTo>
                    <a:pt x="324" y="422"/>
                    <a:pt x="321" y="427"/>
                    <a:pt x="323" y="433"/>
                  </a:cubicBezTo>
                  <a:cubicBezTo>
                    <a:pt x="324" y="436"/>
                    <a:pt x="327" y="437"/>
                    <a:pt x="330" y="437"/>
                  </a:cubicBezTo>
                  <a:cubicBezTo>
                    <a:pt x="334" y="438"/>
                    <a:pt x="337" y="436"/>
                    <a:pt x="341" y="435"/>
                  </a:cubicBezTo>
                  <a:cubicBezTo>
                    <a:pt x="418" y="393"/>
                    <a:pt x="466" y="315"/>
                    <a:pt x="466" y="226"/>
                  </a:cubicBezTo>
                  <a:close/>
                  <a:moveTo>
                    <a:pt x="253" y="1"/>
                  </a:moveTo>
                  <a:cubicBezTo>
                    <a:pt x="245" y="0"/>
                    <a:pt x="227" y="6"/>
                    <a:pt x="228" y="13"/>
                  </a:cubicBezTo>
                  <a:cubicBezTo>
                    <a:pt x="228" y="17"/>
                    <a:pt x="231" y="18"/>
                    <a:pt x="234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6" y="2"/>
                    <a:pt x="253" y="1"/>
                  </a:cubicBezTo>
                  <a:close/>
                  <a:moveTo>
                    <a:pt x="325" y="17"/>
                  </a:moveTo>
                  <a:cubicBezTo>
                    <a:pt x="319" y="16"/>
                    <a:pt x="306" y="20"/>
                    <a:pt x="305" y="27"/>
                  </a:cubicBezTo>
                  <a:cubicBezTo>
                    <a:pt x="305" y="31"/>
                    <a:pt x="310" y="33"/>
                    <a:pt x="313" y="33"/>
                  </a:cubicBezTo>
                  <a:cubicBezTo>
                    <a:pt x="319" y="33"/>
                    <a:pt x="333" y="30"/>
                    <a:pt x="333" y="22"/>
                  </a:cubicBezTo>
                  <a:cubicBezTo>
                    <a:pt x="334" y="18"/>
                    <a:pt x="328" y="17"/>
                    <a:pt x="325" y="17"/>
                  </a:cubicBezTo>
                  <a:close/>
                  <a:moveTo>
                    <a:pt x="250" y="92"/>
                  </a:moveTo>
                  <a:cubicBezTo>
                    <a:pt x="240" y="91"/>
                    <a:pt x="220" y="103"/>
                    <a:pt x="220" y="113"/>
                  </a:cubicBezTo>
                  <a:cubicBezTo>
                    <a:pt x="220" y="117"/>
                    <a:pt x="223" y="119"/>
                    <a:pt x="227" y="119"/>
                  </a:cubicBezTo>
                  <a:cubicBezTo>
                    <a:pt x="236" y="119"/>
                    <a:pt x="256" y="108"/>
                    <a:pt x="257" y="97"/>
                  </a:cubicBezTo>
                  <a:cubicBezTo>
                    <a:pt x="257" y="93"/>
                    <a:pt x="253" y="92"/>
                    <a:pt x="250" y="92"/>
                  </a:cubicBezTo>
                  <a:close/>
                  <a:moveTo>
                    <a:pt x="290" y="71"/>
                  </a:moveTo>
                  <a:cubicBezTo>
                    <a:pt x="282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5" y="86"/>
                    <a:pt x="296" y="77"/>
                  </a:cubicBezTo>
                  <a:cubicBezTo>
                    <a:pt x="296" y="73"/>
                    <a:pt x="293" y="71"/>
                    <a:pt x="290" y="71"/>
                  </a:cubicBezTo>
                  <a:close/>
                  <a:moveTo>
                    <a:pt x="354" y="176"/>
                  </a:moveTo>
                  <a:cubicBezTo>
                    <a:pt x="347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3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4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4" y="72"/>
                  </a:cubicBezTo>
                  <a:cubicBezTo>
                    <a:pt x="320" y="72"/>
                    <a:pt x="332" y="68"/>
                    <a:pt x="332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5" y="109"/>
                    <a:pt x="335" y="115"/>
                  </a:cubicBezTo>
                  <a:cubicBezTo>
                    <a:pt x="335" y="117"/>
                    <a:pt x="337" y="120"/>
                    <a:pt x="340" y="120"/>
                  </a:cubicBezTo>
                  <a:cubicBezTo>
                    <a:pt x="346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5" y="206"/>
                  </a:moveTo>
                  <a:cubicBezTo>
                    <a:pt x="322" y="208"/>
                    <a:pt x="318" y="210"/>
                    <a:pt x="315" y="214"/>
                  </a:cubicBezTo>
                  <a:cubicBezTo>
                    <a:pt x="312" y="217"/>
                    <a:pt x="309" y="221"/>
                    <a:pt x="308" y="224"/>
                  </a:cubicBezTo>
                  <a:cubicBezTo>
                    <a:pt x="307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6" y="234"/>
                  </a:cubicBezTo>
                  <a:cubicBezTo>
                    <a:pt x="320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7" y="209"/>
                    <a:pt x="336" y="207"/>
                    <a:pt x="335" y="206"/>
                  </a:cubicBezTo>
                  <a:cubicBezTo>
                    <a:pt x="333" y="204"/>
                    <a:pt x="330" y="204"/>
                    <a:pt x="325" y="206"/>
                  </a:cubicBezTo>
                  <a:close/>
                  <a:moveTo>
                    <a:pt x="318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2" y="144"/>
                    <a:pt x="312" y="147"/>
                    <a:pt x="311" y="149"/>
                  </a:cubicBezTo>
                  <a:cubicBezTo>
                    <a:pt x="311" y="152"/>
                    <a:pt x="313" y="155"/>
                    <a:pt x="317" y="155"/>
                  </a:cubicBezTo>
                  <a:cubicBezTo>
                    <a:pt x="319" y="155"/>
                    <a:pt x="321" y="154"/>
                    <a:pt x="323" y="153"/>
                  </a:cubicBezTo>
                  <a:cubicBezTo>
                    <a:pt x="325" y="151"/>
                    <a:pt x="328" y="149"/>
                    <a:pt x="330" y="147"/>
                  </a:cubicBezTo>
                  <a:cubicBezTo>
                    <a:pt x="332" y="145"/>
                    <a:pt x="333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1" y="128"/>
                  </a:cubicBezTo>
                  <a:cubicBezTo>
                    <a:pt x="327" y="128"/>
                    <a:pt x="322" y="131"/>
                    <a:pt x="318" y="135"/>
                  </a:cubicBezTo>
                  <a:close/>
                  <a:moveTo>
                    <a:pt x="201" y="401"/>
                  </a:moveTo>
                  <a:cubicBezTo>
                    <a:pt x="195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2" y="418"/>
                  </a:cubicBezTo>
                  <a:cubicBezTo>
                    <a:pt x="174" y="422"/>
                    <a:pt x="176" y="422"/>
                    <a:pt x="179" y="422"/>
                  </a:cubicBezTo>
                  <a:cubicBezTo>
                    <a:pt x="185" y="423"/>
                    <a:pt x="198" y="419"/>
                    <a:pt x="205" y="413"/>
                  </a:cubicBezTo>
                  <a:cubicBezTo>
                    <a:pt x="207" y="412"/>
                    <a:pt x="208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7" y="348"/>
                  </a:moveTo>
                  <a:cubicBezTo>
                    <a:pt x="201" y="348"/>
                    <a:pt x="187" y="353"/>
                    <a:pt x="182" y="358"/>
                  </a:cubicBezTo>
                  <a:cubicBezTo>
                    <a:pt x="179" y="361"/>
                    <a:pt x="177" y="364"/>
                    <a:pt x="178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2" y="360"/>
                  </a:cubicBezTo>
                  <a:cubicBezTo>
                    <a:pt x="214" y="358"/>
                    <a:pt x="215" y="355"/>
                    <a:pt x="215" y="352"/>
                  </a:cubicBezTo>
                  <a:cubicBezTo>
                    <a:pt x="214" y="349"/>
                    <a:pt x="210" y="348"/>
                    <a:pt x="207" y="348"/>
                  </a:cubicBezTo>
                  <a:close/>
                  <a:moveTo>
                    <a:pt x="309" y="393"/>
                  </a:moveTo>
                  <a:cubicBezTo>
                    <a:pt x="303" y="393"/>
                    <a:pt x="291" y="400"/>
                    <a:pt x="286" y="406"/>
                  </a:cubicBezTo>
                  <a:cubicBezTo>
                    <a:pt x="283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1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7" y="398"/>
                    <a:pt x="316" y="396"/>
                  </a:cubicBezTo>
                  <a:cubicBezTo>
                    <a:pt x="315" y="393"/>
                    <a:pt x="312" y="392"/>
                    <a:pt x="309" y="393"/>
                  </a:cubicBezTo>
                  <a:close/>
                  <a:moveTo>
                    <a:pt x="260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5" y="432"/>
                    <a:pt x="234" y="435"/>
                    <a:pt x="235" y="437"/>
                  </a:cubicBezTo>
                  <a:cubicBezTo>
                    <a:pt x="236" y="440"/>
                    <a:pt x="239" y="440"/>
                    <a:pt x="241" y="440"/>
                  </a:cubicBezTo>
                  <a:cubicBezTo>
                    <a:pt x="247" y="440"/>
                    <a:pt x="259" y="437"/>
                    <a:pt x="264" y="431"/>
                  </a:cubicBezTo>
                  <a:cubicBezTo>
                    <a:pt x="266" y="429"/>
                    <a:pt x="267" y="427"/>
                    <a:pt x="266" y="424"/>
                  </a:cubicBezTo>
                  <a:cubicBezTo>
                    <a:pt x="266" y="422"/>
                    <a:pt x="263" y="421"/>
                    <a:pt x="260" y="421"/>
                  </a:cubicBezTo>
                  <a:close/>
                  <a:moveTo>
                    <a:pt x="149" y="419"/>
                  </a:moveTo>
                  <a:cubicBezTo>
                    <a:pt x="146" y="419"/>
                    <a:pt x="140" y="420"/>
                    <a:pt x="135" y="423"/>
                  </a:cubicBezTo>
                  <a:cubicBezTo>
                    <a:pt x="133" y="424"/>
                    <a:pt x="131" y="426"/>
                    <a:pt x="131" y="429"/>
                  </a:cubicBezTo>
                  <a:cubicBezTo>
                    <a:pt x="132" y="432"/>
                    <a:pt x="134" y="433"/>
                    <a:pt x="137" y="434"/>
                  </a:cubicBezTo>
                  <a:cubicBezTo>
                    <a:pt x="142" y="434"/>
                    <a:pt x="147" y="433"/>
                    <a:pt x="152" y="431"/>
                  </a:cubicBezTo>
                  <a:cubicBezTo>
                    <a:pt x="154" y="429"/>
                    <a:pt x="156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4" y="440"/>
                    <a:pt x="199" y="441"/>
                    <a:pt x="194" y="444"/>
                  </a:cubicBezTo>
                  <a:cubicBezTo>
                    <a:pt x="192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1" y="455"/>
                    <a:pt x="206" y="454"/>
                    <a:pt x="210" y="451"/>
                  </a:cubicBezTo>
                  <a:cubicBezTo>
                    <a:pt x="212" y="450"/>
                    <a:pt x="214" y="447"/>
                    <a:pt x="214" y="445"/>
                  </a:cubicBezTo>
                  <a:cubicBezTo>
                    <a:pt x="213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1" y="152"/>
                    <a:pt x="241" y="157"/>
                  </a:cubicBezTo>
                  <a:cubicBezTo>
                    <a:pt x="241" y="160"/>
                    <a:pt x="244" y="161"/>
                    <a:pt x="247" y="161"/>
                  </a:cubicBezTo>
                  <a:cubicBezTo>
                    <a:pt x="253" y="161"/>
                    <a:pt x="262" y="156"/>
                    <a:pt x="262" y="149"/>
                  </a:cubicBezTo>
                  <a:cubicBezTo>
                    <a:pt x="262" y="146"/>
                    <a:pt x="260" y="144"/>
                    <a:pt x="257" y="144"/>
                  </a:cubicBezTo>
                  <a:close/>
                  <a:moveTo>
                    <a:pt x="300" y="436"/>
                  </a:moveTo>
                  <a:cubicBezTo>
                    <a:pt x="296" y="436"/>
                    <a:pt x="289" y="437"/>
                    <a:pt x="284" y="441"/>
                  </a:cubicBezTo>
                  <a:cubicBezTo>
                    <a:pt x="281" y="443"/>
                    <a:pt x="279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0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0" y="422"/>
                    <a:pt x="110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3" y="406"/>
                    <a:pt x="104" y="405"/>
                  </a:cubicBezTo>
                  <a:cubicBezTo>
                    <a:pt x="109" y="378"/>
                    <a:pt x="135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1" y="245"/>
                  </a:cubicBezTo>
                  <a:cubicBezTo>
                    <a:pt x="302" y="243"/>
                    <a:pt x="301" y="240"/>
                    <a:pt x="299" y="239"/>
                  </a:cubicBezTo>
                  <a:cubicBezTo>
                    <a:pt x="298" y="238"/>
                    <a:pt x="297" y="237"/>
                    <a:pt x="295" y="237"/>
                  </a:cubicBezTo>
                  <a:cubicBezTo>
                    <a:pt x="290" y="236"/>
                    <a:pt x="283" y="238"/>
                    <a:pt x="276" y="244"/>
                  </a:cubicBezTo>
                  <a:cubicBezTo>
                    <a:pt x="238" y="275"/>
                    <a:pt x="180" y="305"/>
                    <a:pt x="140" y="337"/>
                  </a:cubicBezTo>
                  <a:cubicBezTo>
                    <a:pt x="116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8" y="269"/>
                    <a:pt x="250" y="227"/>
                  </a:cubicBezTo>
                  <a:cubicBezTo>
                    <a:pt x="262" y="216"/>
                    <a:pt x="301" y="186"/>
                    <a:pt x="307" y="172"/>
                  </a:cubicBezTo>
                  <a:cubicBezTo>
                    <a:pt x="309" y="168"/>
                    <a:pt x="308" y="163"/>
                    <a:pt x="306" y="162"/>
                  </a:cubicBezTo>
                  <a:cubicBezTo>
                    <a:pt x="303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3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8" y="273"/>
                    <a:pt x="160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4" y="195"/>
                  </a:cubicBezTo>
                  <a:cubicBezTo>
                    <a:pt x="192" y="192"/>
                    <a:pt x="188" y="191"/>
                    <a:pt x="184" y="192"/>
                  </a:cubicBezTo>
                  <a:cubicBezTo>
                    <a:pt x="178" y="193"/>
                    <a:pt x="174" y="196"/>
                    <a:pt x="170" y="199"/>
                  </a:cubicBezTo>
                  <a:cubicBezTo>
                    <a:pt x="140" y="223"/>
                    <a:pt x="115" y="252"/>
                    <a:pt x="97" y="285"/>
                  </a:cubicBezTo>
                  <a:cubicBezTo>
                    <a:pt x="83" y="311"/>
                    <a:pt x="72" y="339"/>
                    <a:pt x="68" y="369"/>
                  </a:cubicBezTo>
                  <a:cubicBezTo>
                    <a:pt x="67" y="369"/>
                    <a:pt x="67" y="368"/>
                    <a:pt x="66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6" y="155"/>
                    <a:pt x="200" y="144"/>
                  </a:cubicBezTo>
                  <a:cubicBezTo>
                    <a:pt x="210" y="136"/>
                    <a:pt x="212" y="129"/>
                    <a:pt x="210" y="124"/>
                  </a:cubicBezTo>
                  <a:cubicBezTo>
                    <a:pt x="207" y="120"/>
                    <a:pt x="202" y="120"/>
                    <a:pt x="197" y="122"/>
                  </a:cubicBezTo>
                  <a:cubicBezTo>
                    <a:pt x="185" y="125"/>
                    <a:pt x="174" y="136"/>
                    <a:pt x="159" y="149"/>
                  </a:cubicBezTo>
                  <a:cubicBezTo>
                    <a:pt x="126" y="179"/>
                    <a:pt x="99" y="211"/>
                    <a:pt x="80" y="250"/>
                  </a:cubicBezTo>
                  <a:cubicBezTo>
                    <a:pt x="66" y="279"/>
                    <a:pt x="58" y="313"/>
                    <a:pt x="55" y="353"/>
                  </a:cubicBezTo>
                  <a:cubicBezTo>
                    <a:pt x="55" y="352"/>
                    <a:pt x="54" y="351"/>
                    <a:pt x="54" y="351"/>
                  </a:cubicBezTo>
                  <a:cubicBezTo>
                    <a:pt x="53" y="341"/>
                    <a:pt x="53" y="328"/>
                    <a:pt x="54" y="318"/>
                  </a:cubicBezTo>
                  <a:cubicBezTo>
                    <a:pt x="57" y="279"/>
                    <a:pt x="63" y="197"/>
                    <a:pt x="174" y="106"/>
                  </a:cubicBezTo>
                  <a:cubicBezTo>
                    <a:pt x="194" y="90"/>
                    <a:pt x="227" y="71"/>
                    <a:pt x="251" y="59"/>
                  </a:cubicBezTo>
                  <a:cubicBezTo>
                    <a:pt x="258" y="55"/>
                    <a:pt x="265" y="52"/>
                    <a:pt x="271" y="48"/>
                  </a:cubicBezTo>
                  <a:cubicBezTo>
                    <a:pt x="275" y="45"/>
                    <a:pt x="278" y="41"/>
                    <a:pt x="276" y="37"/>
                  </a:cubicBezTo>
                  <a:cubicBezTo>
                    <a:pt x="275" y="33"/>
                    <a:pt x="272" y="33"/>
                    <a:pt x="268" y="33"/>
                  </a:cubicBezTo>
                  <a:cubicBezTo>
                    <a:pt x="260" y="33"/>
                    <a:pt x="254" y="36"/>
                    <a:pt x="248" y="39"/>
                  </a:cubicBezTo>
                  <a:cubicBezTo>
                    <a:pt x="196" y="65"/>
                    <a:pt x="136" y="103"/>
                    <a:pt x="95" y="161"/>
                  </a:cubicBezTo>
                  <a:cubicBezTo>
                    <a:pt x="63" y="205"/>
                    <a:pt x="41" y="260"/>
                    <a:pt x="40" y="329"/>
                  </a:cubicBezTo>
                  <a:cubicBezTo>
                    <a:pt x="40" y="328"/>
                    <a:pt x="40" y="328"/>
                    <a:pt x="39" y="327"/>
                  </a:cubicBezTo>
                  <a:cubicBezTo>
                    <a:pt x="37" y="310"/>
                    <a:pt x="36" y="293"/>
                    <a:pt x="36" y="281"/>
                  </a:cubicBezTo>
                  <a:cubicBezTo>
                    <a:pt x="38" y="172"/>
                    <a:pt x="102" y="97"/>
                    <a:pt x="190" y="45"/>
                  </a:cubicBezTo>
                  <a:cubicBezTo>
                    <a:pt x="198" y="41"/>
                    <a:pt x="205" y="36"/>
                    <a:pt x="205" y="29"/>
                  </a:cubicBezTo>
                  <a:cubicBezTo>
                    <a:pt x="205" y="25"/>
                    <a:pt x="202" y="23"/>
                    <a:pt x="198" y="23"/>
                  </a:cubicBezTo>
                  <a:cubicBezTo>
                    <a:pt x="194" y="23"/>
                    <a:pt x="191" y="24"/>
                    <a:pt x="184" y="27"/>
                  </a:cubicBezTo>
                  <a:cubicBezTo>
                    <a:pt x="131" y="56"/>
                    <a:pt x="87" y="96"/>
                    <a:pt x="58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3" y="285"/>
                    <a:pt x="23" y="283"/>
                  </a:cubicBezTo>
                  <a:cubicBezTo>
                    <a:pt x="18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8" y="80"/>
                  </a:cubicBezTo>
                  <a:cubicBezTo>
                    <a:pt x="85" y="73"/>
                    <a:pt x="99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0" y="61"/>
                    <a:pt x="62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29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7" y="8"/>
                    <a:pt x="166" y="7"/>
                    <a:pt x="163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7" y="17"/>
                    <a:pt x="148" y="18"/>
                  </a:cubicBezTo>
                  <a:cubicBezTo>
                    <a:pt x="148" y="20"/>
                    <a:pt x="149" y="20"/>
                    <a:pt x="151" y="20"/>
                  </a:cubicBezTo>
                  <a:cubicBezTo>
                    <a:pt x="156" y="21"/>
                    <a:pt x="164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387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2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90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0099" y="6273800"/>
            <a:ext cx="66470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1" dirty="0">
                <a:solidFill>
                  <a:prstClr val="white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Agile    |    Digital    |    Enterprise Applications   |    Managed Services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5007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80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2015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0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41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6207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625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7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7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8057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845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04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37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324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431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1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558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40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864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8128000" y="5257801"/>
            <a:ext cx="3559811" cy="844905"/>
            <a:chOff x="1452563" y="5010050"/>
            <a:chExt cx="7246937" cy="17176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711575" y="5357713"/>
              <a:ext cx="4987925" cy="1025525"/>
            </a:xfrm>
            <a:custGeom>
              <a:avLst/>
              <a:gdLst>
                <a:gd name="T0" fmla="*/ 1039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7 w 1328"/>
                <a:gd name="T7" fmla="*/ 164 h 272"/>
                <a:gd name="T8" fmla="*/ 1150 w 1328"/>
                <a:gd name="T9" fmla="*/ 175 h 272"/>
                <a:gd name="T10" fmla="*/ 1039 w 1328"/>
                <a:gd name="T11" fmla="*/ 159 h 272"/>
                <a:gd name="T12" fmla="*/ 1119 w 1328"/>
                <a:gd name="T13" fmla="*/ 156 h 272"/>
                <a:gd name="T14" fmla="*/ 1217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5 w 1328"/>
                <a:gd name="T21" fmla="*/ 164 h 272"/>
                <a:gd name="T22" fmla="*/ 1328 w 1328"/>
                <a:gd name="T23" fmla="*/ 175 h 272"/>
                <a:gd name="T24" fmla="*/ 1217 w 1328"/>
                <a:gd name="T25" fmla="*/ 159 h 272"/>
                <a:gd name="T26" fmla="*/ 1297 w 1328"/>
                <a:gd name="T27" fmla="*/ 156 h 272"/>
                <a:gd name="T28" fmla="*/ 195 w 1328"/>
                <a:gd name="T29" fmla="*/ 9 h 272"/>
                <a:gd name="T30" fmla="*/ 16 w 1328"/>
                <a:gd name="T31" fmla="*/ 0 h 272"/>
                <a:gd name="T32" fmla="*/ 15 w 1328"/>
                <a:gd name="T33" fmla="*/ 272 h 272"/>
                <a:gd name="T34" fmla="*/ 98 w 1328"/>
                <a:gd name="T35" fmla="*/ 217 h 272"/>
                <a:gd name="T36" fmla="*/ 195 w 1328"/>
                <a:gd name="T37" fmla="*/ 73 h 272"/>
                <a:gd name="T38" fmla="*/ 226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3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1 w 1328"/>
                <a:gd name="T57" fmla="*/ 153 h 272"/>
                <a:gd name="T58" fmla="*/ 513 w 1328"/>
                <a:gd name="T59" fmla="*/ 256 h 272"/>
                <a:gd name="T60" fmla="*/ 625 w 1328"/>
                <a:gd name="T61" fmla="*/ 272 h 272"/>
                <a:gd name="T62" fmla="*/ 623 w 1328"/>
                <a:gd name="T63" fmla="*/ 84 h 272"/>
                <a:gd name="T64" fmla="*/ 683 w 1328"/>
                <a:gd name="T65" fmla="*/ 6 h 272"/>
                <a:gd name="T66" fmla="*/ 715 w 1328"/>
                <a:gd name="T67" fmla="*/ 258 h 272"/>
                <a:gd name="T68" fmla="*/ 629 w 1328"/>
                <a:gd name="T69" fmla="*/ 111 h 272"/>
                <a:gd name="T70" fmla="*/ 630 w 1328"/>
                <a:gd name="T71" fmla="*/ 244 h 272"/>
                <a:gd name="T72" fmla="*/ 837 w 1328"/>
                <a:gd name="T73" fmla="*/ 270 h 272"/>
                <a:gd name="T74" fmla="*/ 830 w 1328"/>
                <a:gd name="T75" fmla="*/ 241 h 272"/>
                <a:gd name="T76" fmla="*/ 837 w 1328"/>
                <a:gd name="T77" fmla="*/ 113 h 272"/>
                <a:gd name="T78" fmla="*/ 795 w 1328"/>
                <a:gd name="T79" fmla="*/ 86 h 272"/>
                <a:gd name="T80" fmla="*/ 763 w 1328"/>
                <a:gd name="T81" fmla="*/ 48 h 272"/>
                <a:gd name="T82" fmla="*/ 734 w 1328"/>
                <a:gd name="T83" fmla="*/ 100 h 272"/>
                <a:gd name="T84" fmla="*/ 763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2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50" y="175"/>
                  </a:moveTo>
                  <a:cubicBezTo>
                    <a:pt x="1150" y="182"/>
                    <a:pt x="1145" y="188"/>
                    <a:pt x="1138" y="188"/>
                  </a:cubicBezTo>
                  <a:cubicBezTo>
                    <a:pt x="1039" y="188"/>
                    <a:pt x="1039" y="188"/>
                    <a:pt x="1039" y="188"/>
                  </a:cubicBezTo>
                  <a:cubicBezTo>
                    <a:pt x="1039" y="193"/>
                    <a:pt x="1039" y="193"/>
                    <a:pt x="1039" y="193"/>
                  </a:cubicBezTo>
                  <a:cubicBezTo>
                    <a:pt x="1039" y="222"/>
                    <a:pt x="1050" y="245"/>
                    <a:pt x="1080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7" y="234"/>
                    <a:pt x="1129" y="233"/>
                    <a:pt x="1131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1" y="256"/>
                    <a:pt x="1136" y="259"/>
                  </a:cubicBezTo>
                  <a:cubicBezTo>
                    <a:pt x="1120" y="269"/>
                    <a:pt x="1097" y="272"/>
                    <a:pt x="1079" y="272"/>
                  </a:cubicBezTo>
                  <a:cubicBezTo>
                    <a:pt x="1030" y="272"/>
                    <a:pt x="1007" y="238"/>
                    <a:pt x="1007" y="192"/>
                  </a:cubicBezTo>
                  <a:cubicBezTo>
                    <a:pt x="1007" y="164"/>
                    <a:pt x="1007" y="164"/>
                    <a:pt x="1007" y="164"/>
                  </a:cubicBezTo>
                  <a:cubicBezTo>
                    <a:pt x="1007" y="118"/>
                    <a:pt x="1031" y="84"/>
                    <a:pt x="1079" y="84"/>
                  </a:cubicBezTo>
                  <a:cubicBezTo>
                    <a:pt x="1127" y="84"/>
                    <a:pt x="1150" y="114"/>
                    <a:pt x="1150" y="160"/>
                  </a:cubicBezTo>
                  <a:lnTo>
                    <a:pt x="1150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10" y="110"/>
                    <a:pt x="1079" y="110"/>
                  </a:cubicBezTo>
                  <a:cubicBezTo>
                    <a:pt x="1051" y="110"/>
                    <a:pt x="1039" y="132"/>
                    <a:pt x="1039" y="159"/>
                  </a:cubicBezTo>
                  <a:cubicBezTo>
                    <a:pt x="1039" y="162"/>
                    <a:pt x="1039" y="162"/>
                    <a:pt x="1039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7" y="188"/>
                    <a:pt x="1217" y="188"/>
                    <a:pt x="1217" y="188"/>
                  </a:cubicBezTo>
                  <a:cubicBezTo>
                    <a:pt x="1217" y="193"/>
                    <a:pt x="1217" y="193"/>
                    <a:pt x="1217" y="193"/>
                  </a:cubicBezTo>
                  <a:cubicBezTo>
                    <a:pt x="1217" y="222"/>
                    <a:pt x="1228" y="245"/>
                    <a:pt x="1258" y="245"/>
                  </a:cubicBezTo>
                  <a:cubicBezTo>
                    <a:pt x="1276" y="245"/>
                    <a:pt x="1287" y="242"/>
                    <a:pt x="1303" y="235"/>
                  </a:cubicBezTo>
                  <a:cubicBezTo>
                    <a:pt x="1305" y="234"/>
                    <a:pt x="1307" y="233"/>
                    <a:pt x="1309" y="233"/>
                  </a:cubicBezTo>
                  <a:cubicBezTo>
                    <a:pt x="1316" y="233"/>
                    <a:pt x="1322" y="240"/>
                    <a:pt x="1322" y="247"/>
                  </a:cubicBezTo>
                  <a:cubicBezTo>
                    <a:pt x="1322" y="253"/>
                    <a:pt x="1319" y="256"/>
                    <a:pt x="1314" y="259"/>
                  </a:cubicBezTo>
                  <a:cubicBezTo>
                    <a:pt x="1298" y="269"/>
                    <a:pt x="1275" y="272"/>
                    <a:pt x="1257" y="272"/>
                  </a:cubicBezTo>
                  <a:cubicBezTo>
                    <a:pt x="1208" y="272"/>
                    <a:pt x="1185" y="238"/>
                    <a:pt x="1185" y="192"/>
                  </a:cubicBezTo>
                  <a:cubicBezTo>
                    <a:pt x="1185" y="164"/>
                    <a:pt x="1185" y="164"/>
                    <a:pt x="1185" y="164"/>
                  </a:cubicBezTo>
                  <a:cubicBezTo>
                    <a:pt x="1185" y="118"/>
                    <a:pt x="1209" y="84"/>
                    <a:pt x="1257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8" y="110"/>
                    <a:pt x="1257" y="110"/>
                  </a:cubicBezTo>
                  <a:cubicBezTo>
                    <a:pt x="1230" y="110"/>
                    <a:pt x="1217" y="132"/>
                    <a:pt x="1217" y="159"/>
                  </a:cubicBezTo>
                  <a:cubicBezTo>
                    <a:pt x="1217" y="162"/>
                    <a:pt x="1217" y="162"/>
                    <a:pt x="1217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6" y="15"/>
                  </a:moveTo>
                  <a:cubicBezTo>
                    <a:pt x="226" y="6"/>
                    <a:pt x="219" y="0"/>
                    <a:pt x="210" y="0"/>
                  </a:cubicBezTo>
                  <a:cubicBezTo>
                    <a:pt x="203" y="0"/>
                    <a:pt x="198" y="3"/>
                    <a:pt x="195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3"/>
                    <a:pt x="23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7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101" y="223"/>
                    <a:pt x="106" y="226"/>
                    <a:pt x="113" y="226"/>
                  </a:cubicBezTo>
                  <a:cubicBezTo>
                    <a:pt x="119" y="226"/>
                    <a:pt x="125" y="223"/>
                    <a:pt x="128" y="217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5" y="257"/>
                    <a:pt x="195" y="257"/>
                    <a:pt x="195" y="257"/>
                  </a:cubicBezTo>
                  <a:cubicBezTo>
                    <a:pt x="195" y="265"/>
                    <a:pt x="202" y="272"/>
                    <a:pt x="210" y="272"/>
                  </a:cubicBezTo>
                  <a:cubicBezTo>
                    <a:pt x="219" y="272"/>
                    <a:pt x="226" y="265"/>
                    <a:pt x="226" y="257"/>
                  </a:cubicBezTo>
                  <a:lnTo>
                    <a:pt x="226" y="15"/>
                  </a:lnTo>
                  <a:close/>
                  <a:moveTo>
                    <a:pt x="316" y="26"/>
                  </a:moveTo>
                  <a:cubicBezTo>
                    <a:pt x="316" y="15"/>
                    <a:pt x="308" y="7"/>
                    <a:pt x="297" y="7"/>
                  </a:cubicBezTo>
                  <a:cubicBezTo>
                    <a:pt x="287" y="7"/>
                    <a:pt x="279" y="16"/>
                    <a:pt x="279" y="26"/>
                  </a:cubicBezTo>
                  <a:cubicBezTo>
                    <a:pt x="279" y="36"/>
                    <a:pt x="287" y="44"/>
                    <a:pt x="297" y="44"/>
                  </a:cubicBezTo>
                  <a:cubicBezTo>
                    <a:pt x="308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9" y="84"/>
                    <a:pt x="282" y="91"/>
                    <a:pt x="282" y="100"/>
                  </a:cubicBezTo>
                  <a:cubicBezTo>
                    <a:pt x="282" y="256"/>
                    <a:pt x="282" y="256"/>
                    <a:pt x="282" y="256"/>
                  </a:cubicBezTo>
                  <a:cubicBezTo>
                    <a:pt x="282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3" y="256"/>
                  </a:moveTo>
                  <a:cubicBezTo>
                    <a:pt x="513" y="150"/>
                    <a:pt x="513" y="150"/>
                    <a:pt x="513" y="150"/>
                  </a:cubicBezTo>
                  <a:cubicBezTo>
                    <a:pt x="513" y="110"/>
                    <a:pt x="497" y="84"/>
                    <a:pt x="453" y="84"/>
                  </a:cubicBezTo>
                  <a:cubicBezTo>
                    <a:pt x="432" y="84"/>
                    <a:pt x="411" y="89"/>
                    <a:pt x="396" y="106"/>
                  </a:cubicBezTo>
                  <a:cubicBezTo>
                    <a:pt x="391" y="94"/>
                    <a:pt x="381" y="86"/>
                    <a:pt x="368" y="86"/>
                  </a:cubicBezTo>
                  <a:cubicBezTo>
                    <a:pt x="360" y="86"/>
                    <a:pt x="353" y="90"/>
                    <a:pt x="353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5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8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1" y="129"/>
                    <a:pt x="481" y="153"/>
                  </a:cubicBezTo>
                  <a:cubicBezTo>
                    <a:pt x="481" y="256"/>
                    <a:pt x="481" y="256"/>
                    <a:pt x="481" y="256"/>
                  </a:cubicBezTo>
                  <a:cubicBezTo>
                    <a:pt x="481" y="265"/>
                    <a:pt x="488" y="272"/>
                    <a:pt x="497" y="272"/>
                  </a:cubicBezTo>
                  <a:cubicBezTo>
                    <a:pt x="506" y="272"/>
                    <a:pt x="513" y="265"/>
                    <a:pt x="513" y="256"/>
                  </a:cubicBezTo>
                  <a:close/>
                  <a:moveTo>
                    <a:pt x="699" y="272"/>
                  </a:moveTo>
                  <a:cubicBezTo>
                    <a:pt x="689" y="272"/>
                    <a:pt x="678" y="265"/>
                    <a:pt x="673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7" y="272"/>
                    <a:pt x="558" y="244"/>
                    <a:pt x="558" y="198"/>
                  </a:cubicBezTo>
                  <a:cubicBezTo>
                    <a:pt x="558" y="165"/>
                    <a:pt x="558" y="165"/>
                    <a:pt x="558" y="165"/>
                  </a:cubicBezTo>
                  <a:cubicBezTo>
                    <a:pt x="558" y="121"/>
                    <a:pt x="572" y="84"/>
                    <a:pt x="623" y="84"/>
                  </a:cubicBezTo>
                  <a:cubicBezTo>
                    <a:pt x="638" y="84"/>
                    <a:pt x="654" y="89"/>
                    <a:pt x="667" y="98"/>
                  </a:cubicBezTo>
                  <a:cubicBezTo>
                    <a:pt x="667" y="22"/>
                    <a:pt x="667" y="22"/>
                    <a:pt x="667" y="22"/>
                  </a:cubicBezTo>
                  <a:cubicBezTo>
                    <a:pt x="667" y="13"/>
                    <a:pt x="674" y="6"/>
                    <a:pt x="683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5" y="242"/>
                    <a:pt x="715" y="258"/>
                  </a:cubicBezTo>
                  <a:cubicBezTo>
                    <a:pt x="715" y="268"/>
                    <a:pt x="708" y="272"/>
                    <a:pt x="699" y="272"/>
                  </a:cubicBezTo>
                  <a:close/>
                  <a:moveTo>
                    <a:pt x="667" y="128"/>
                  </a:moveTo>
                  <a:cubicBezTo>
                    <a:pt x="657" y="118"/>
                    <a:pt x="643" y="111"/>
                    <a:pt x="629" y="111"/>
                  </a:cubicBezTo>
                  <a:cubicBezTo>
                    <a:pt x="598" y="111"/>
                    <a:pt x="590" y="134"/>
                    <a:pt x="590" y="161"/>
                  </a:cubicBezTo>
                  <a:cubicBezTo>
                    <a:pt x="590" y="200"/>
                    <a:pt x="590" y="200"/>
                    <a:pt x="590" y="200"/>
                  </a:cubicBezTo>
                  <a:cubicBezTo>
                    <a:pt x="590" y="228"/>
                    <a:pt x="600" y="244"/>
                    <a:pt x="630" y="244"/>
                  </a:cubicBezTo>
                  <a:cubicBezTo>
                    <a:pt x="643" y="244"/>
                    <a:pt x="657" y="238"/>
                    <a:pt x="667" y="229"/>
                  </a:cubicBezTo>
                  <a:lnTo>
                    <a:pt x="667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2" y="263"/>
                    <a:pt x="852" y="255"/>
                  </a:cubicBezTo>
                  <a:cubicBezTo>
                    <a:pt x="852" y="247"/>
                    <a:pt x="845" y="241"/>
                    <a:pt x="837" y="241"/>
                  </a:cubicBezTo>
                  <a:cubicBezTo>
                    <a:pt x="830" y="241"/>
                    <a:pt x="830" y="241"/>
                    <a:pt x="830" y="241"/>
                  </a:cubicBezTo>
                  <a:cubicBezTo>
                    <a:pt x="796" y="241"/>
                    <a:pt x="795" y="219"/>
                    <a:pt x="795" y="191"/>
                  </a:cubicBezTo>
                  <a:cubicBezTo>
                    <a:pt x="795" y="113"/>
                    <a:pt x="795" y="113"/>
                    <a:pt x="795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5" y="113"/>
                    <a:pt x="851" y="107"/>
                    <a:pt x="851" y="100"/>
                  </a:cubicBezTo>
                  <a:cubicBezTo>
                    <a:pt x="851" y="92"/>
                    <a:pt x="845" y="86"/>
                    <a:pt x="837" y="86"/>
                  </a:cubicBezTo>
                  <a:cubicBezTo>
                    <a:pt x="795" y="86"/>
                    <a:pt x="795" y="86"/>
                    <a:pt x="795" y="86"/>
                  </a:cubicBezTo>
                  <a:cubicBezTo>
                    <a:pt x="795" y="48"/>
                    <a:pt x="795" y="48"/>
                    <a:pt x="795" y="48"/>
                  </a:cubicBezTo>
                  <a:cubicBezTo>
                    <a:pt x="795" y="40"/>
                    <a:pt x="788" y="32"/>
                    <a:pt x="779" y="32"/>
                  </a:cubicBezTo>
                  <a:cubicBezTo>
                    <a:pt x="770" y="32"/>
                    <a:pt x="763" y="40"/>
                    <a:pt x="763" y="48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748" y="86"/>
                    <a:pt x="748" y="86"/>
                    <a:pt x="748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1" y="113"/>
                    <a:pt x="748" y="113"/>
                  </a:cubicBezTo>
                  <a:cubicBezTo>
                    <a:pt x="763" y="113"/>
                    <a:pt x="763" y="113"/>
                    <a:pt x="763" y="113"/>
                  </a:cubicBezTo>
                  <a:cubicBezTo>
                    <a:pt x="763" y="191"/>
                    <a:pt x="763" y="191"/>
                    <a:pt x="763" y="191"/>
                  </a:cubicBezTo>
                  <a:cubicBezTo>
                    <a:pt x="763" y="237"/>
                    <a:pt x="775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9" y="86"/>
                    <a:pt x="872" y="90"/>
                    <a:pt x="872" y="98"/>
                  </a:cubicBezTo>
                  <a:cubicBezTo>
                    <a:pt x="871" y="105"/>
                    <a:pt x="875" y="108"/>
                    <a:pt x="881" y="112"/>
                  </a:cubicBezTo>
                  <a:cubicBezTo>
                    <a:pt x="886" y="115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7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4" y="139"/>
                    <a:pt x="924" y="138"/>
                  </a:cubicBezTo>
                  <a:cubicBezTo>
                    <a:pt x="931" y="121"/>
                    <a:pt x="944" y="114"/>
                    <a:pt x="962" y="114"/>
                  </a:cubicBezTo>
                  <a:cubicBezTo>
                    <a:pt x="968" y="114"/>
                    <a:pt x="974" y="115"/>
                    <a:pt x="980" y="117"/>
                  </a:cubicBezTo>
                  <a:cubicBezTo>
                    <a:pt x="981" y="117"/>
                    <a:pt x="983" y="117"/>
                    <a:pt x="984" y="117"/>
                  </a:cubicBezTo>
                  <a:cubicBezTo>
                    <a:pt x="993" y="117"/>
                    <a:pt x="999" y="109"/>
                    <a:pt x="999" y="101"/>
                  </a:cubicBezTo>
                  <a:cubicBezTo>
                    <a:pt x="999" y="85"/>
                    <a:pt x="979" y="84"/>
                    <a:pt x="967" y="84"/>
                  </a:cubicBezTo>
                  <a:cubicBezTo>
                    <a:pt x="946" y="84"/>
                    <a:pt x="929" y="92"/>
                    <a:pt x="917" y="109"/>
                  </a:cubicBezTo>
                  <a:cubicBezTo>
                    <a:pt x="912" y="96"/>
                    <a:pt x="902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4D4F53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452563" y="5010050"/>
              <a:ext cx="1749425" cy="1717675"/>
            </a:xfrm>
            <a:custGeom>
              <a:avLst/>
              <a:gdLst>
                <a:gd name="T0" fmla="*/ 227 w 466"/>
                <a:gd name="T1" fmla="*/ 162 h 455"/>
                <a:gd name="T2" fmla="*/ 111 w 466"/>
                <a:gd name="T3" fmla="*/ 33 h 455"/>
                <a:gd name="T4" fmla="*/ 138 w 466"/>
                <a:gd name="T5" fmla="*/ 23 h 455"/>
                <a:gd name="T6" fmla="*/ 367 w 466"/>
                <a:gd name="T7" fmla="*/ 40 h 455"/>
                <a:gd name="T8" fmla="*/ 229 w 466"/>
                <a:gd name="T9" fmla="*/ 335 h 455"/>
                <a:gd name="T10" fmla="*/ 359 w 466"/>
                <a:gd name="T11" fmla="*/ 265 h 455"/>
                <a:gd name="T12" fmla="*/ 234 w 466"/>
                <a:gd name="T13" fmla="*/ 382 h 455"/>
                <a:gd name="T14" fmla="*/ 248 w 466"/>
                <a:gd name="T15" fmla="*/ 397 h 455"/>
                <a:gd name="T16" fmla="*/ 345 w 466"/>
                <a:gd name="T17" fmla="*/ 361 h 455"/>
                <a:gd name="T18" fmla="*/ 452 w 466"/>
                <a:gd name="T19" fmla="*/ 201 h 455"/>
                <a:gd name="T20" fmla="*/ 323 w 466"/>
                <a:gd name="T21" fmla="*/ 433 h 455"/>
                <a:gd name="T22" fmla="*/ 253 w 466"/>
                <a:gd name="T23" fmla="*/ 1 h 455"/>
                <a:gd name="T24" fmla="*/ 253 w 466"/>
                <a:gd name="T25" fmla="*/ 1 h 455"/>
                <a:gd name="T26" fmla="*/ 333 w 466"/>
                <a:gd name="T27" fmla="*/ 22 h 455"/>
                <a:gd name="T28" fmla="*/ 227 w 466"/>
                <a:gd name="T29" fmla="*/ 119 h 455"/>
                <a:gd name="T30" fmla="*/ 265 w 466"/>
                <a:gd name="T31" fmla="*/ 87 h 455"/>
                <a:gd name="T32" fmla="*/ 354 w 466"/>
                <a:gd name="T33" fmla="*/ 176 h 455"/>
                <a:gd name="T34" fmla="*/ 354 w 466"/>
                <a:gd name="T35" fmla="*/ 176 h 455"/>
                <a:gd name="T36" fmla="*/ 332 w 466"/>
                <a:gd name="T37" fmla="*/ 61 h 455"/>
                <a:gd name="T38" fmla="*/ 340 w 466"/>
                <a:gd name="T39" fmla="*/ 120 h 455"/>
                <a:gd name="T40" fmla="*/ 315 w 466"/>
                <a:gd name="T41" fmla="*/ 214 h 455"/>
                <a:gd name="T42" fmla="*/ 329 w 466"/>
                <a:gd name="T43" fmla="*/ 227 h 455"/>
                <a:gd name="T44" fmla="*/ 318 w 466"/>
                <a:gd name="T45" fmla="*/ 135 h 455"/>
                <a:gd name="T46" fmla="*/ 323 w 466"/>
                <a:gd name="T47" fmla="*/ 153 h 455"/>
                <a:gd name="T48" fmla="*/ 331 w 466"/>
                <a:gd name="T49" fmla="*/ 128 h 455"/>
                <a:gd name="T50" fmla="*/ 172 w 466"/>
                <a:gd name="T51" fmla="*/ 418 h 455"/>
                <a:gd name="T52" fmla="*/ 201 w 466"/>
                <a:gd name="T53" fmla="*/ 401 h 455"/>
                <a:gd name="T54" fmla="*/ 186 w 466"/>
                <a:gd name="T55" fmla="*/ 371 h 455"/>
                <a:gd name="T56" fmla="*/ 309 w 466"/>
                <a:gd name="T57" fmla="*/ 393 h 455"/>
                <a:gd name="T58" fmla="*/ 315 w 466"/>
                <a:gd name="T59" fmla="*/ 404 h 455"/>
                <a:gd name="T60" fmla="*/ 238 w 466"/>
                <a:gd name="T61" fmla="*/ 430 h 455"/>
                <a:gd name="T62" fmla="*/ 266 w 466"/>
                <a:gd name="T63" fmla="*/ 424 h 455"/>
                <a:gd name="T64" fmla="*/ 131 w 466"/>
                <a:gd name="T65" fmla="*/ 429 h 455"/>
                <a:gd name="T66" fmla="*/ 149 w 466"/>
                <a:gd name="T67" fmla="*/ 419 h 455"/>
                <a:gd name="T68" fmla="*/ 197 w 466"/>
                <a:gd name="T69" fmla="*/ 455 h 455"/>
                <a:gd name="T70" fmla="*/ 257 w 466"/>
                <a:gd name="T71" fmla="*/ 144 h 455"/>
                <a:gd name="T72" fmla="*/ 247 w 466"/>
                <a:gd name="T73" fmla="*/ 161 h 455"/>
                <a:gd name="T74" fmla="*/ 284 w 466"/>
                <a:gd name="T75" fmla="*/ 441 h 455"/>
                <a:gd name="T76" fmla="*/ 308 w 466"/>
                <a:gd name="T77" fmla="*/ 441 h 455"/>
                <a:gd name="T78" fmla="*/ 110 w 466"/>
                <a:gd name="T79" fmla="*/ 423 h 455"/>
                <a:gd name="T80" fmla="*/ 163 w 466"/>
                <a:gd name="T81" fmla="*/ 342 h 455"/>
                <a:gd name="T82" fmla="*/ 295 w 466"/>
                <a:gd name="T83" fmla="*/ 237 h 455"/>
                <a:gd name="T84" fmla="*/ 93 w 466"/>
                <a:gd name="T85" fmla="*/ 394 h 455"/>
                <a:gd name="T86" fmla="*/ 298 w 466"/>
                <a:gd name="T87" fmla="*/ 160 h 455"/>
                <a:gd name="T88" fmla="*/ 80 w 466"/>
                <a:gd name="T89" fmla="*/ 382 h 455"/>
                <a:gd name="T90" fmla="*/ 184 w 466"/>
                <a:gd name="T91" fmla="*/ 192 h 455"/>
                <a:gd name="T92" fmla="*/ 66 w 466"/>
                <a:gd name="T93" fmla="*/ 367 h 455"/>
                <a:gd name="T94" fmla="*/ 197 w 466"/>
                <a:gd name="T95" fmla="*/ 122 h 455"/>
                <a:gd name="T96" fmla="*/ 54 w 466"/>
                <a:gd name="T97" fmla="*/ 351 h 455"/>
                <a:gd name="T98" fmla="*/ 271 w 466"/>
                <a:gd name="T99" fmla="*/ 48 h 455"/>
                <a:gd name="T100" fmla="*/ 95 w 466"/>
                <a:gd name="T101" fmla="*/ 161 h 455"/>
                <a:gd name="T102" fmla="*/ 190 w 466"/>
                <a:gd name="T103" fmla="*/ 45 h 455"/>
                <a:gd name="T104" fmla="*/ 58 w 466"/>
                <a:gd name="T105" fmla="*/ 145 h 455"/>
                <a:gd name="T106" fmla="*/ 29 w 466"/>
                <a:gd name="T107" fmla="*/ 159 h 455"/>
                <a:gd name="T108" fmla="*/ 100 w 466"/>
                <a:gd name="T109" fmla="*/ 43 h 455"/>
                <a:gd name="T110" fmla="*/ 168 w 466"/>
                <a:gd name="T111" fmla="*/ 9 h 455"/>
                <a:gd name="T112" fmla="*/ 151 w 466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6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3" y="189"/>
                    <a:pt x="199" y="188"/>
                    <a:pt x="199" y="183"/>
                  </a:cubicBezTo>
                  <a:cubicBezTo>
                    <a:pt x="199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8" y="23"/>
                  </a:moveTo>
                  <a:cubicBezTo>
                    <a:pt x="137" y="21"/>
                    <a:pt x="135" y="20"/>
                    <a:pt x="131" y="20"/>
                  </a:cubicBezTo>
                  <a:cubicBezTo>
                    <a:pt x="122" y="21"/>
                    <a:pt x="113" y="27"/>
                    <a:pt x="111" y="33"/>
                  </a:cubicBezTo>
                  <a:cubicBezTo>
                    <a:pt x="111" y="35"/>
                    <a:pt x="110" y="37"/>
                    <a:pt x="112" y="39"/>
                  </a:cubicBezTo>
                  <a:cubicBezTo>
                    <a:pt x="113" y="40"/>
                    <a:pt x="114" y="41"/>
                    <a:pt x="116" y="41"/>
                  </a:cubicBezTo>
                  <a:cubicBezTo>
                    <a:pt x="123" y="41"/>
                    <a:pt x="134" y="36"/>
                    <a:pt x="138" y="29"/>
                  </a:cubicBezTo>
                  <a:cubicBezTo>
                    <a:pt x="139" y="27"/>
                    <a:pt x="139" y="25"/>
                    <a:pt x="138" y="23"/>
                  </a:cubicBezTo>
                  <a:close/>
                  <a:moveTo>
                    <a:pt x="466" y="226"/>
                  </a:moveTo>
                  <a:cubicBezTo>
                    <a:pt x="466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8" y="39"/>
                    <a:pt x="368" y="39"/>
                    <a:pt x="367" y="40"/>
                  </a:cubicBezTo>
                  <a:cubicBezTo>
                    <a:pt x="367" y="40"/>
                    <a:pt x="367" y="41"/>
                    <a:pt x="367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5" y="346"/>
                  </a:cubicBezTo>
                  <a:cubicBezTo>
                    <a:pt x="227" y="350"/>
                    <a:pt x="230" y="351"/>
                    <a:pt x="236" y="351"/>
                  </a:cubicBezTo>
                  <a:cubicBezTo>
                    <a:pt x="239" y="350"/>
                    <a:pt x="246" y="348"/>
                    <a:pt x="250" y="346"/>
                  </a:cubicBezTo>
                  <a:cubicBezTo>
                    <a:pt x="288" y="326"/>
                    <a:pt x="328" y="299"/>
                    <a:pt x="359" y="265"/>
                  </a:cubicBezTo>
                  <a:cubicBezTo>
                    <a:pt x="397" y="223"/>
                    <a:pt x="421" y="169"/>
                    <a:pt x="412" y="104"/>
                  </a:cubicBezTo>
                  <a:cubicBezTo>
                    <a:pt x="412" y="105"/>
                    <a:pt x="413" y="106"/>
                    <a:pt x="413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2" y="356"/>
                    <a:pt x="234" y="382"/>
                  </a:cubicBezTo>
                  <a:cubicBezTo>
                    <a:pt x="230" y="384"/>
                    <a:pt x="224" y="387"/>
                    <a:pt x="221" y="392"/>
                  </a:cubicBezTo>
                  <a:cubicBezTo>
                    <a:pt x="220" y="395"/>
                    <a:pt x="220" y="398"/>
                    <a:pt x="221" y="400"/>
                  </a:cubicBezTo>
                  <a:cubicBezTo>
                    <a:pt x="222" y="402"/>
                    <a:pt x="224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0" y="268"/>
                    <a:pt x="435" y="145"/>
                  </a:cubicBezTo>
                  <a:cubicBezTo>
                    <a:pt x="435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3" y="282"/>
                  </a:cubicBezTo>
                  <a:cubicBezTo>
                    <a:pt x="395" y="314"/>
                    <a:pt x="370" y="340"/>
                    <a:pt x="345" y="361"/>
                  </a:cubicBezTo>
                  <a:cubicBezTo>
                    <a:pt x="332" y="372"/>
                    <a:pt x="326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2" y="205"/>
                    <a:pt x="453" y="209"/>
                    <a:pt x="453" y="211"/>
                  </a:cubicBezTo>
                  <a:cubicBezTo>
                    <a:pt x="454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3" y="417"/>
                  </a:cubicBezTo>
                  <a:cubicBezTo>
                    <a:pt x="324" y="422"/>
                    <a:pt x="321" y="427"/>
                    <a:pt x="323" y="433"/>
                  </a:cubicBezTo>
                  <a:cubicBezTo>
                    <a:pt x="324" y="436"/>
                    <a:pt x="327" y="437"/>
                    <a:pt x="330" y="437"/>
                  </a:cubicBezTo>
                  <a:cubicBezTo>
                    <a:pt x="334" y="438"/>
                    <a:pt x="337" y="436"/>
                    <a:pt x="341" y="435"/>
                  </a:cubicBezTo>
                  <a:cubicBezTo>
                    <a:pt x="418" y="393"/>
                    <a:pt x="466" y="315"/>
                    <a:pt x="466" y="226"/>
                  </a:cubicBezTo>
                  <a:close/>
                  <a:moveTo>
                    <a:pt x="253" y="1"/>
                  </a:moveTo>
                  <a:cubicBezTo>
                    <a:pt x="245" y="0"/>
                    <a:pt x="227" y="6"/>
                    <a:pt x="228" y="13"/>
                  </a:cubicBezTo>
                  <a:cubicBezTo>
                    <a:pt x="228" y="17"/>
                    <a:pt x="231" y="18"/>
                    <a:pt x="234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6" y="2"/>
                    <a:pt x="253" y="1"/>
                  </a:cubicBezTo>
                  <a:close/>
                  <a:moveTo>
                    <a:pt x="325" y="17"/>
                  </a:moveTo>
                  <a:cubicBezTo>
                    <a:pt x="319" y="16"/>
                    <a:pt x="306" y="20"/>
                    <a:pt x="305" y="27"/>
                  </a:cubicBezTo>
                  <a:cubicBezTo>
                    <a:pt x="305" y="31"/>
                    <a:pt x="310" y="33"/>
                    <a:pt x="313" y="33"/>
                  </a:cubicBezTo>
                  <a:cubicBezTo>
                    <a:pt x="319" y="33"/>
                    <a:pt x="333" y="30"/>
                    <a:pt x="333" y="22"/>
                  </a:cubicBezTo>
                  <a:cubicBezTo>
                    <a:pt x="334" y="18"/>
                    <a:pt x="328" y="17"/>
                    <a:pt x="325" y="17"/>
                  </a:cubicBezTo>
                  <a:close/>
                  <a:moveTo>
                    <a:pt x="250" y="92"/>
                  </a:moveTo>
                  <a:cubicBezTo>
                    <a:pt x="240" y="91"/>
                    <a:pt x="220" y="103"/>
                    <a:pt x="220" y="113"/>
                  </a:cubicBezTo>
                  <a:cubicBezTo>
                    <a:pt x="220" y="117"/>
                    <a:pt x="223" y="119"/>
                    <a:pt x="227" y="119"/>
                  </a:cubicBezTo>
                  <a:cubicBezTo>
                    <a:pt x="236" y="119"/>
                    <a:pt x="256" y="108"/>
                    <a:pt x="257" y="97"/>
                  </a:cubicBezTo>
                  <a:cubicBezTo>
                    <a:pt x="257" y="93"/>
                    <a:pt x="253" y="92"/>
                    <a:pt x="250" y="92"/>
                  </a:cubicBezTo>
                  <a:close/>
                  <a:moveTo>
                    <a:pt x="290" y="71"/>
                  </a:moveTo>
                  <a:cubicBezTo>
                    <a:pt x="282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5" y="86"/>
                    <a:pt x="296" y="77"/>
                  </a:cubicBezTo>
                  <a:cubicBezTo>
                    <a:pt x="296" y="73"/>
                    <a:pt x="293" y="71"/>
                    <a:pt x="290" y="71"/>
                  </a:cubicBezTo>
                  <a:close/>
                  <a:moveTo>
                    <a:pt x="354" y="176"/>
                  </a:moveTo>
                  <a:cubicBezTo>
                    <a:pt x="347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3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4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4" y="72"/>
                  </a:cubicBezTo>
                  <a:cubicBezTo>
                    <a:pt x="320" y="72"/>
                    <a:pt x="332" y="68"/>
                    <a:pt x="332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5" y="109"/>
                    <a:pt x="335" y="115"/>
                  </a:cubicBezTo>
                  <a:cubicBezTo>
                    <a:pt x="335" y="117"/>
                    <a:pt x="337" y="120"/>
                    <a:pt x="340" y="120"/>
                  </a:cubicBezTo>
                  <a:cubicBezTo>
                    <a:pt x="346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5" y="206"/>
                  </a:moveTo>
                  <a:cubicBezTo>
                    <a:pt x="322" y="208"/>
                    <a:pt x="318" y="210"/>
                    <a:pt x="315" y="214"/>
                  </a:cubicBezTo>
                  <a:cubicBezTo>
                    <a:pt x="312" y="217"/>
                    <a:pt x="309" y="221"/>
                    <a:pt x="308" y="224"/>
                  </a:cubicBezTo>
                  <a:cubicBezTo>
                    <a:pt x="307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6" y="234"/>
                  </a:cubicBezTo>
                  <a:cubicBezTo>
                    <a:pt x="320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7" y="209"/>
                    <a:pt x="336" y="207"/>
                    <a:pt x="335" y="206"/>
                  </a:cubicBezTo>
                  <a:cubicBezTo>
                    <a:pt x="333" y="204"/>
                    <a:pt x="330" y="204"/>
                    <a:pt x="325" y="206"/>
                  </a:cubicBezTo>
                  <a:close/>
                  <a:moveTo>
                    <a:pt x="318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2" y="144"/>
                    <a:pt x="312" y="147"/>
                    <a:pt x="311" y="149"/>
                  </a:cubicBezTo>
                  <a:cubicBezTo>
                    <a:pt x="311" y="152"/>
                    <a:pt x="313" y="155"/>
                    <a:pt x="317" y="155"/>
                  </a:cubicBezTo>
                  <a:cubicBezTo>
                    <a:pt x="319" y="155"/>
                    <a:pt x="321" y="154"/>
                    <a:pt x="323" y="153"/>
                  </a:cubicBezTo>
                  <a:cubicBezTo>
                    <a:pt x="325" y="151"/>
                    <a:pt x="328" y="149"/>
                    <a:pt x="330" y="147"/>
                  </a:cubicBezTo>
                  <a:cubicBezTo>
                    <a:pt x="332" y="145"/>
                    <a:pt x="333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1" y="128"/>
                  </a:cubicBezTo>
                  <a:cubicBezTo>
                    <a:pt x="327" y="128"/>
                    <a:pt x="322" y="131"/>
                    <a:pt x="318" y="135"/>
                  </a:cubicBezTo>
                  <a:close/>
                  <a:moveTo>
                    <a:pt x="201" y="401"/>
                  </a:moveTo>
                  <a:cubicBezTo>
                    <a:pt x="195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2" y="418"/>
                  </a:cubicBezTo>
                  <a:cubicBezTo>
                    <a:pt x="174" y="422"/>
                    <a:pt x="176" y="422"/>
                    <a:pt x="179" y="422"/>
                  </a:cubicBezTo>
                  <a:cubicBezTo>
                    <a:pt x="185" y="423"/>
                    <a:pt x="198" y="419"/>
                    <a:pt x="205" y="413"/>
                  </a:cubicBezTo>
                  <a:cubicBezTo>
                    <a:pt x="207" y="412"/>
                    <a:pt x="208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7" y="348"/>
                  </a:moveTo>
                  <a:cubicBezTo>
                    <a:pt x="201" y="348"/>
                    <a:pt x="187" y="353"/>
                    <a:pt x="182" y="358"/>
                  </a:cubicBezTo>
                  <a:cubicBezTo>
                    <a:pt x="179" y="361"/>
                    <a:pt x="177" y="364"/>
                    <a:pt x="178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2" y="360"/>
                  </a:cubicBezTo>
                  <a:cubicBezTo>
                    <a:pt x="214" y="358"/>
                    <a:pt x="215" y="355"/>
                    <a:pt x="215" y="352"/>
                  </a:cubicBezTo>
                  <a:cubicBezTo>
                    <a:pt x="214" y="349"/>
                    <a:pt x="210" y="348"/>
                    <a:pt x="207" y="348"/>
                  </a:cubicBezTo>
                  <a:close/>
                  <a:moveTo>
                    <a:pt x="309" y="393"/>
                  </a:moveTo>
                  <a:cubicBezTo>
                    <a:pt x="303" y="393"/>
                    <a:pt x="291" y="400"/>
                    <a:pt x="286" y="406"/>
                  </a:cubicBezTo>
                  <a:cubicBezTo>
                    <a:pt x="283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1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7" y="398"/>
                    <a:pt x="316" y="396"/>
                  </a:cubicBezTo>
                  <a:cubicBezTo>
                    <a:pt x="315" y="393"/>
                    <a:pt x="312" y="392"/>
                    <a:pt x="309" y="393"/>
                  </a:cubicBezTo>
                  <a:close/>
                  <a:moveTo>
                    <a:pt x="260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5" y="432"/>
                    <a:pt x="234" y="435"/>
                    <a:pt x="235" y="437"/>
                  </a:cubicBezTo>
                  <a:cubicBezTo>
                    <a:pt x="236" y="440"/>
                    <a:pt x="239" y="440"/>
                    <a:pt x="241" y="440"/>
                  </a:cubicBezTo>
                  <a:cubicBezTo>
                    <a:pt x="247" y="440"/>
                    <a:pt x="259" y="437"/>
                    <a:pt x="264" y="431"/>
                  </a:cubicBezTo>
                  <a:cubicBezTo>
                    <a:pt x="266" y="429"/>
                    <a:pt x="267" y="427"/>
                    <a:pt x="266" y="424"/>
                  </a:cubicBezTo>
                  <a:cubicBezTo>
                    <a:pt x="266" y="422"/>
                    <a:pt x="263" y="421"/>
                    <a:pt x="260" y="421"/>
                  </a:cubicBezTo>
                  <a:close/>
                  <a:moveTo>
                    <a:pt x="149" y="419"/>
                  </a:moveTo>
                  <a:cubicBezTo>
                    <a:pt x="146" y="419"/>
                    <a:pt x="140" y="420"/>
                    <a:pt x="135" y="423"/>
                  </a:cubicBezTo>
                  <a:cubicBezTo>
                    <a:pt x="133" y="424"/>
                    <a:pt x="131" y="426"/>
                    <a:pt x="131" y="429"/>
                  </a:cubicBezTo>
                  <a:cubicBezTo>
                    <a:pt x="132" y="432"/>
                    <a:pt x="134" y="433"/>
                    <a:pt x="137" y="434"/>
                  </a:cubicBezTo>
                  <a:cubicBezTo>
                    <a:pt x="142" y="434"/>
                    <a:pt x="147" y="433"/>
                    <a:pt x="152" y="431"/>
                  </a:cubicBezTo>
                  <a:cubicBezTo>
                    <a:pt x="154" y="429"/>
                    <a:pt x="156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4" y="440"/>
                    <a:pt x="199" y="441"/>
                    <a:pt x="194" y="444"/>
                  </a:cubicBezTo>
                  <a:cubicBezTo>
                    <a:pt x="192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1" y="455"/>
                    <a:pt x="206" y="454"/>
                    <a:pt x="210" y="451"/>
                  </a:cubicBezTo>
                  <a:cubicBezTo>
                    <a:pt x="212" y="450"/>
                    <a:pt x="214" y="447"/>
                    <a:pt x="214" y="445"/>
                  </a:cubicBezTo>
                  <a:cubicBezTo>
                    <a:pt x="213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1" y="152"/>
                    <a:pt x="241" y="157"/>
                  </a:cubicBezTo>
                  <a:cubicBezTo>
                    <a:pt x="241" y="160"/>
                    <a:pt x="244" y="161"/>
                    <a:pt x="247" y="161"/>
                  </a:cubicBezTo>
                  <a:cubicBezTo>
                    <a:pt x="253" y="161"/>
                    <a:pt x="262" y="156"/>
                    <a:pt x="262" y="149"/>
                  </a:cubicBezTo>
                  <a:cubicBezTo>
                    <a:pt x="262" y="146"/>
                    <a:pt x="260" y="144"/>
                    <a:pt x="257" y="144"/>
                  </a:cubicBezTo>
                  <a:close/>
                  <a:moveTo>
                    <a:pt x="300" y="436"/>
                  </a:moveTo>
                  <a:cubicBezTo>
                    <a:pt x="296" y="436"/>
                    <a:pt x="289" y="437"/>
                    <a:pt x="284" y="441"/>
                  </a:cubicBezTo>
                  <a:cubicBezTo>
                    <a:pt x="281" y="443"/>
                    <a:pt x="279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0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0" y="422"/>
                    <a:pt x="110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3" y="406"/>
                    <a:pt x="104" y="405"/>
                  </a:cubicBezTo>
                  <a:cubicBezTo>
                    <a:pt x="109" y="378"/>
                    <a:pt x="135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1" y="245"/>
                  </a:cubicBezTo>
                  <a:cubicBezTo>
                    <a:pt x="302" y="243"/>
                    <a:pt x="301" y="240"/>
                    <a:pt x="299" y="239"/>
                  </a:cubicBezTo>
                  <a:cubicBezTo>
                    <a:pt x="298" y="238"/>
                    <a:pt x="297" y="237"/>
                    <a:pt x="295" y="237"/>
                  </a:cubicBezTo>
                  <a:cubicBezTo>
                    <a:pt x="290" y="236"/>
                    <a:pt x="283" y="238"/>
                    <a:pt x="276" y="244"/>
                  </a:cubicBezTo>
                  <a:cubicBezTo>
                    <a:pt x="238" y="275"/>
                    <a:pt x="180" y="305"/>
                    <a:pt x="140" y="337"/>
                  </a:cubicBezTo>
                  <a:cubicBezTo>
                    <a:pt x="116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8" y="269"/>
                    <a:pt x="250" y="227"/>
                  </a:cubicBezTo>
                  <a:cubicBezTo>
                    <a:pt x="262" y="216"/>
                    <a:pt x="301" y="186"/>
                    <a:pt x="307" y="172"/>
                  </a:cubicBezTo>
                  <a:cubicBezTo>
                    <a:pt x="309" y="168"/>
                    <a:pt x="308" y="163"/>
                    <a:pt x="306" y="162"/>
                  </a:cubicBezTo>
                  <a:cubicBezTo>
                    <a:pt x="303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3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8" y="273"/>
                    <a:pt x="160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4" y="195"/>
                  </a:cubicBezTo>
                  <a:cubicBezTo>
                    <a:pt x="192" y="192"/>
                    <a:pt x="188" y="191"/>
                    <a:pt x="184" y="192"/>
                  </a:cubicBezTo>
                  <a:cubicBezTo>
                    <a:pt x="178" y="193"/>
                    <a:pt x="174" y="196"/>
                    <a:pt x="170" y="199"/>
                  </a:cubicBezTo>
                  <a:cubicBezTo>
                    <a:pt x="140" y="223"/>
                    <a:pt x="115" y="252"/>
                    <a:pt x="97" y="285"/>
                  </a:cubicBezTo>
                  <a:cubicBezTo>
                    <a:pt x="83" y="311"/>
                    <a:pt x="72" y="339"/>
                    <a:pt x="68" y="369"/>
                  </a:cubicBezTo>
                  <a:cubicBezTo>
                    <a:pt x="67" y="369"/>
                    <a:pt x="67" y="368"/>
                    <a:pt x="66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6" y="155"/>
                    <a:pt x="200" y="144"/>
                  </a:cubicBezTo>
                  <a:cubicBezTo>
                    <a:pt x="210" y="136"/>
                    <a:pt x="212" y="129"/>
                    <a:pt x="210" y="124"/>
                  </a:cubicBezTo>
                  <a:cubicBezTo>
                    <a:pt x="207" y="120"/>
                    <a:pt x="202" y="120"/>
                    <a:pt x="197" y="122"/>
                  </a:cubicBezTo>
                  <a:cubicBezTo>
                    <a:pt x="185" y="125"/>
                    <a:pt x="174" y="136"/>
                    <a:pt x="159" y="149"/>
                  </a:cubicBezTo>
                  <a:cubicBezTo>
                    <a:pt x="126" y="179"/>
                    <a:pt x="99" y="211"/>
                    <a:pt x="80" y="250"/>
                  </a:cubicBezTo>
                  <a:cubicBezTo>
                    <a:pt x="66" y="279"/>
                    <a:pt x="58" y="313"/>
                    <a:pt x="55" y="353"/>
                  </a:cubicBezTo>
                  <a:cubicBezTo>
                    <a:pt x="55" y="352"/>
                    <a:pt x="54" y="351"/>
                    <a:pt x="54" y="351"/>
                  </a:cubicBezTo>
                  <a:cubicBezTo>
                    <a:pt x="53" y="341"/>
                    <a:pt x="53" y="328"/>
                    <a:pt x="54" y="318"/>
                  </a:cubicBezTo>
                  <a:cubicBezTo>
                    <a:pt x="57" y="279"/>
                    <a:pt x="63" y="197"/>
                    <a:pt x="174" y="106"/>
                  </a:cubicBezTo>
                  <a:cubicBezTo>
                    <a:pt x="194" y="90"/>
                    <a:pt x="227" y="71"/>
                    <a:pt x="251" y="59"/>
                  </a:cubicBezTo>
                  <a:cubicBezTo>
                    <a:pt x="258" y="55"/>
                    <a:pt x="265" y="52"/>
                    <a:pt x="271" y="48"/>
                  </a:cubicBezTo>
                  <a:cubicBezTo>
                    <a:pt x="275" y="45"/>
                    <a:pt x="278" y="41"/>
                    <a:pt x="276" y="37"/>
                  </a:cubicBezTo>
                  <a:cubicBezTo>
                    <a:pt x="275" y="33"/>
                    <a:pt x="272" y="33"/>
                    <a:pt x="268" y="33"/>
                  </a:cubicBezTo>
                  <a:cubicBezTo>
                    <a:pt x="260" y="33"/>
                    <a:pt x="254" y="36"/>
                    <a:pt x="248" y="39"/>
                  </a:cubicBezTo>
                  <a:cubicBezTo>
                    <a:pt x="196" y="65"/>
                    <a:pt x="136" y="103"/>
                    <a:pt x="95" y="161"/>
                  </a:cubicBezTo>
                  <a:cubicBezTo>
                    <a:pt x="63" y="205"/>
                    <a:pt x="41" y="260"/>
                    <a:pt x="40" y="329"/>
                  </a:cubicBezTo>
                  <a:cubicBezTo>
                    <a:pt x="40" y="328"/>
                    <a:pt x="40" y="328"/>
                    <a:pt x="39" y="327"/>
                  </a:cubicBezTo>
                  <a:cubicBezTo>
                    <a:pt x="37" y="310"/>
                    <a:pt x="36" y="293"/>
                    <a:pt x="36" y="281"/>
                  </a:cubicBezTo>
                  <a:cubicBezTo>
                    <a:pt x="38" y="172"/>
                    <a:pt x="102" y="97"/>
                    <a:pt x="190" y="45"/>
                  </a:cubicBezTo>
                  <a:cubicBezTo>
                    <a:pt x="198" y="41"/>
                    <a:pt x="205" y="36"/>
                    <a:pt x="205" y="29"/>
                  </a:cubicBezTo>
                  <a:cubicBezTo>
                    <a:pt x="205" y="25"/>
                    <a:pt x="202" y="23"/>
                    <a:pt x="198" y="23"/>
                  </a:cubicBezTo>
                  <a:cubicBezTo>
                    <a:pt x="194" y="23"/>
                    <a:pt x="191" y="24"/>
                    <a:pt x="184" y="27"/>
                  </a:cubicBezTo>
                  <a:cubicBezTo>
                    <a:pt x="131" y="56"/>
                    <a:pt x="87" y="96"/>
                    <a:pt x="58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3" y="285"/>
                    <a:pt x="23" y="283"/>
                  </a:cubicBezTo>
                  <a:cubicBezTo>
                    <a:pt x="18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8" y="80"/>
                  </a:cubicBezTo>
                  <a:cubicBezTo>
                    <a:pt x="85" y="73"/>
                    <a:pt x="99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0" y="61"/>
                    <a:pt x="62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29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7" y="8"/>
                    <a:pt x="166" y="7"/>
                    <a:pt x="163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7" y="17"/>
                    <a:pt x="148" y="18"/>
                  </a:cubicBezTo>
                  <a:cubicBezTo>
                    <a:pt x="148" y="20"/>
                    <a:pt x="149" y="20"/>
                    <a:pt x="151" y="20"/>
                  </a:cubicBezTo>
                  <a:cubicBezTo>
                    <a:pt x="156" y="21"/>
                    <a:pt x="164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806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2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047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0099" y="6273800"/>
            <a:ext cx="66470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1" dirty="0">
                <a:solidFill>
                  <a:prstClr val="white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Agile    |    Digital    |    Enterprise Applications   |    Managed Services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0453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78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55880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55880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6375401"/>
            <a:ext cx="16257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2016</a:t>
            </a:r>
          </a:p>
        </p:txBody>
      </p:sp>
      <p:pic>
        <p:nvPicPr>
          <p:cNvPr id="12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641600" cy="83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7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464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3989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526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6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6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4199130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181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567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35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562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0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155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39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4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2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EditPoints="1"/>
          </p:cNvSpPr>
          <p:nvPr userDrawn="1"/>
        </p:nvSpPr>
        <p:spPr bwMode="auto">
          <a:xfrm>
            <a:off x="1216614" y="2878936"/>
            <a:ext cx="9758773" cy="1100128"/>
          </a:xfrm>
          <a:custGeom>
            <a:avLst/>
            <a:gdLst>
              <a:gd name="T0" fmla="*/ 85 w 1594"/>
              <a:gd name="T1" fmla="*/ 3 h 179"/>
              <a:gd name="T2" fmla="*/ 77 w 1594"/>
              <a:gd name="T3" fmla="*/ 135 h 179"/>
              <a:gd name="T4" fmla="*/ 184 w 1594"/>
              <a:gd name="T5" fmla="*/ 122 h 179"/>
              <a:gd name="T6" fmla="*/ 151 w 1594"/>
              <a:gd name="T7" fmla="*/ 127 h 179"/>
              <a:gd name="T8" fmla="*/ 207 w 1594"/>
              <a:gd name="T9" fmla="*/ 85 h 179"/>
              <a:gd name="T10" fmla="*/ 192 w 1594"/>
              <a:gd name="T11" fmla="*/ 53 h 179"/>
              <a:gd name="T12" fmla="*/ 253 w 1594"/>
              <a:gd name="T13" fmla="*/ 1 h 179"/>
              <a:gd name="T14" fmla="*/ 269 w 1594"/>
              <a:gd name="T15" fmla="*/ 31 h 179"/>
              <a:gd name="T16" fmla="*/ 271 w 1594"/>
              <a:gd name="T17" fmla="*/ 133 h 179"/>
              <a:gd name="T18" fmla="*/ 249 w 1594"/>
              <a:gd name="T19" fmla="*/ 39 h 179"/>
              <a:gd name="T20" fmla="*/ 318 w 1594"/>
              <a:gd name="T21" fmla="*/ 44 h 179"/>
              <a:gd name="T22" fmla="*/ 308 w 1594"/>
              <a:gd name="T23" fmla="*/ 82 h 179"/>
              <a:gd name="T24" fmla="*/ 381 w 1594"/>
              <a:gd name="T25" fmla="*/ 60 h 179"/>
              <a:gd name="T26" fmla="*/ 419 w 1594"/>
              <a:gd name="T27" fmla="*/ 118 h 179"/>
              <a:gd name="T28" fmla="*/ 391 w 1594"/>
              <a:gd name="T29" fmla="*/ 117 h 179"/>
              <a:gd name="T30" fmla="*/ 497 w 1594"/>
              <a:gd name="T31" fmla="*/ 41 h 179"/>
              <a:gd name="T32" fmla="*/ 583 w 1594"/>
              <a:gd name="T33" fmla="*/ 39 h 179"/>
              <a:gd name="T34" fmla="*/ 585 w 1594"/>
              <a:gd name="T35" fmla="*/ 73 h 179"/>
              <a:gd name="T36" fmla="*/ 529 w 1594"/>
              <a:gd name="T37" fmla="*/ 136 h 179"/>
              <a:gd name="T38" fmla="*/ 497 w 1594"/>
              <a:gd name="T39" fmla="*/ 75 h 179"/>
              <a:gd name="T40" fmla="*/ 662 w 1594"/>
              <a:gd name="T41" fmla="*/ 122 h 179"/>
              <a:gd name="T42" fmla="*/ 629 w 1594"/>
              <a:gd name="T43" fmla="*/ 127 h 179"/>
              <a:gd name="T44" fmla="*/ 685 w 1594"/>
              <a:gd name="T45" fmla="*/ 85 h 179"/>
              <a:gd name="T46" fmla="*/ 670 w 1594"/>
              <a:gd name="T47" fmla="*/ 53 h 179"/>
              <a:gd name="T48" fmla="*/ 772 w 1594"/>
              <a:gd name="T49" fmla="*/ 41 h 179"/>
              <a:gd name="T50" fmla="*/ 813 w 1594"/>
              <a:gd name="T51" fmla="*/ 41 h 179"/>
              <a:gd name="T52" fmla="*/ 799 w 1594"/>
              <a:gd name="T53" fmla="*/ 120 h 179"/>
              <a:gd name="T54" fmla="*/ 759 w 1594"/>
              <a:gd name="T55" fmla="*/ 116 h 179"/>
              <a:gd name="T56" fmla="*/ 869 w 1594"/>
              <a:gd name="T57" fmla="*/ 39 h 179"/>
              <a:gd name="T58" fmla="*/ 883 w 1594"/>
              <a:gd name="T59" fmla="*/ 91 h 179"/>
              <a:gd name="T60" fmla="*/ 955 w 1594"/>
              <a:gd name="T61" fmla="*/ 81 h 179"/>
              <a:gd name="T62" fmla="*/ 977 w 1594"/>
              <a:gd name="T63" fmla="*/ 49 h 179"/>
              <a:gd name="T64" fmla="*/ 973 w 1594"/>
              <a:gd name="T65" fmla="*/ 137 h 179"/>
              <a:gd name="T66" fmla="*/ 971 w 1594"/>
              <a:gd name="T67" fmla="*/ 122 h 179"/>
              <a:gd name="T68" fmla="*/ 976 w 1594"/>
              <a:gd name="T69" fmla="*/ 75 h 179"/>
              <a:gd name="T70" fmla="*/ 1127 w 1594"/>
              <a:gd name="T71" fmla="*/ 48 h 179"/>
              <a:gd name="T72" fmla="*/ 1118 w 1594"/>
              <a:gd name="T73" fmla="*/ 75 h 179"/>
              <a:gd name="T74" fmla="*/ 1168 w 1594"/>
              <a:gd name="T75" fmla="*/ 88 h 179"/>
              <a:gd name="T76" fmla="*/ 1213 w 1594"/>
              <a:gd name="T77" fmla="*/ 58 h 179"/>
              <a:gd name="T78" fmla="*/ 1209 w 1594"/>
              <a:gd name="T79" fmla="*/ 94 h 179"/>
              <a:gd name="T80" fmla="*/ 1158 w 1594"/>
              <a:gd name="T81" fmla="*/ 121 h 179"/>
              <a:gd name="T82" fmla="*/ 1247 w 1594"/>
              <a:gd name="T83" fmla="*/ 88 h 179"/>
              <a:gd name="T84" fmla="*/ 1293 w 1594"/>
              <a:gd name="T85" fmla="*/ 58 h 179"/>
              <a:gd name="T86" fmla="*/ 1288 w 1594"/>
              <a:gd name="T87" fmla="*/ 94 h 179"/>
              <a:gd name="T88" fmla="*/ 1238 w 1594"/>
              <a:gd name="T89" fmla="*/ 121 h 179"/>
              <a:gd name="T90" fmla="*/ 1315 w 1594"/>
              <a:gd name="T91" fmla="*/ 56 h 179"/>
              <a:gd name="T92" fmla="*/ 1326 w 1594"/>
              <a:gd name="T93" fmla="*/ 22 h 179"/>
              <a:gd name="T94" fmla="*/ 1336 w 1594"/>
              <a:gd name="T95" fmla="*/ 22 h 179"/>
              <a:gd name="T96" fmla="*/ 1395 w 1594"/>
              <a:gd name="T97" fmla="*/ 0 h 179"/>
              <a:gd name="T98" fmla="*/ 1423 w 1594"/>
              <a:gd name="T99" fmla="*/ 39 h 179"/>
              <a:gd name="T100" fmla="*/ 1381 w 1594"/>
              <a:gd name="T101" fmla="*/ 121 h 179"/>
              <a:gd name="T102" fmla="*/ 1397 w 1594"/>
              <a:gd name="T103" fmla="*/ 63 h 179"/>
              <a:gd name="T104" fmla="*/ 1491 w 1594"/>
              <a:gd name="T105" fmla="*/ 0 h 179"/>
              <a:gd name="T106" fmla="*/ 1482 w 1594"/>
              <a:gd name="T107" fmla="*/ 113 h 179"/>
              <a:gd name="T108" fmla="*/ 1493 w 1594"/>
              <a:gd name="T109" fmla="*/ 136 h 179"/>
              <a:gd name="T110" fmla="*/ 1538 w 1594"/>
              <a:gd name="T111" fmla="*/ 116 h 179"/>
              <a:gd name="T112" fmla="*/ 1535 w 1594"/>
              <a:gd name="T113" fmla="*/ 134 h 179"/>
              <a:gd name="T114" fmla="*/ 1590 w 1594"/>
              <a:gd name="T115" fmla="*/ 75 h 179"/>
              <a:gd name="T116" fmla="*/ 1573 w 1594"/>
              <a:gd name="T117" fmla="*/ 5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94" h="179">
                <a:moveTo>
                  <a:pt x="0" y="3"/>
                </a:moveTo>
                <a:cubicBezTo>
                  <a:pt x="2" y="3"/>
                  <a:pt x="4" y="3"/>
                  <a:pt x="6" y="3"/>
                </a:cubicBezTo>
                <a:cubicBezTo>
                  <a:pt x="8" y="3"/>
                  <a:pt x="10" y="3"/>
                  <a:pt x="12" y="3"/>
                </a:cubicBezTo>
                <a:cubicBezTo>
                  <a:pt x="15" y="3"/>
                  <a:pt x="18" y="3"/>
                  <a:pt x="20" y="3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66" y="3"/>
                  <a:pt x="66" y="3"/>
                  <a:pt x="66" y="3"/>
                </a:cubicBezTo>
                <a:cubicBezTo>
                  <a:pt x="67" y="3"/>
                  <a:pt x="69" y="3"/>
                  <a:pt x="71" y="3"/>
                </a:cubicBezTo>
                <a:cubicBezTo>
                  <a:pt x="73" y="3"/>
                  <a:pt x="74" y="3"/>
                  <a:pt x="76" y="3"/>
                </a:cubicBezTo>
                <a:cubicBezTo>
                  <a:pt x="77" y="3"/>
                  <a:pt x="79" y="3"/>
                  <a:pt x="81" y="3"/>
                </a:cubicBezTo>
                <a:cubicBezTo>
                  <a:pt x="82" y="3"/>
                  <a:pt x="84" y="3"/>
                  <a:pt x="85" y="3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132" y="3"/>
                  <a:pt x="132" y="3"/>
                  <a:pt x="132" y="3"/>
                </a:cubicBezTo>
                <a:cubicBezTo>
                  <a:pt x="134" y="3"/>
                  <a:pt x="138" y="3"/>
                  <a:pt x="141" y="3"/>
                </a:cubicBezTo>
                <a:cubicBezTo>
                  <a:pt x="143" y="3"/>
                  <a:pt x="144" y="3"/>
                  <a:pt x="146" y="3"/>
                </a:cubicBezTo>
                <a:cubicBezTo>
                  <a:pt x="148" y="3"/>
                  <a:pt x="149" y="3"/>
                  <a:pt x="151" y="3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7" y="135"/>
                  <a:pt x="95" y="135"/>
                  <a:pt x="93" y="135"/>
                </a:cubicBezTo>
                <a:cubicBezTo>
                  <a:pt x="91" y="136"/>
                  <a:pt x="89" y="136"/>
                  <a:pt x="88" y="136"/>
                </a:cubicBezTo>
                <a:cubicBezTo>
                  <a:pt x="86" y="136"/>
                  <a:pt x="84" y="136"/>
                  <a:pt x="82" y="135"/>
                </a:cubicBezTo>
                <a:cubicBezTo>
                  <a:pt x="80" y="135"/>
                  <a:pt x="79" y="135"/>
                  <a:pt x="77" y="135"/>
                </a:cubicBezTo>
                <a:cubicBezTo>
                  <a:pt x="70" y="34"/>
                  <a:pt x="70" y="34"/>
                  <a:pt x="70" y="34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6" y="135"/>
                  <a:pt x="24" y="135"/>
                  <a:pt x="22" y="135"/>
                </a:cubicBezTo>
                <a:cubicBezTo>
                  <a:pt x="20" y="136"/>
                  <a:pt x="18" y="136"/>
                  <a:pt x="16" y="136"/>
                </a:cubicBezTo>
                <a:cubicBezTo>
                  <a:pt x="15" y="136"/>
                  <a:pt x="13" y="136"/>
                  <a:pt x="11" y="135"/>
                </a:cubicBezTo>
                <a:cubicBezTo>
                  <a:pt x="10" y="135"/>
                  <a:pt x="8" y="135"/>
                  <a:pt x="7" y="135"/>
                </a:cubicBezTo>
                <a:lnTo>
                  <a:pt x="0" y="3"/>
                </a:lnTo>
                <a:close/>
                <a:moveTo>
                  <a:pt x="160" y="98"/>
                </a:moveTo>
                <a:cubicBezTo>
                  <a:pt x="161" y="106"/>
                  <a:pt x="163" y="112"/>
                  <a:pt x="166" y="116"/>
                </a:cubicBezTo>
                <a:cubicBezTo>
                  <a:pt x="170" y="120"/>
                  <a:pt x="176" y="122"/>
                  <a:pt x="184" y="122"/>
                </a:cubicBezTo>
                <a:cubicBezTo>
                  <a:pt x="189" y="122"/>
                  <a:pt x="194" y="122"/>
                  <a:pt x="198" y="121"/>
                </a:cubicBezTo>
                <a:cubicBezTo>
                  <a:pt x="202" y="120"/>
                  <a:pt x="206" y="118"/>
                  <a:pt x="210" y="117"/>
                </a:cubicBezTo>
                <a:cubicBezTo>
                  <a:pt x="211" y="119"/>
                  <a:pt x="212" y="121"/>
                  <a:pt x="212" y="124"/>
                </a:cubicBezTo>
                <a:cubicBezTo>
                  <a:pt x="213" y="126"/>
                  <a:pt x="213" y="129"/>
                  <a:pt x="213" y="131"/>
                </a:cubicBezTo>
                <a:cubicBezTo>
                  <a:pt x="211" y="132"/>
                  <a:pt x="209" y="133"/>
                  <a:pt x="206" y="134"/>
                </a:cubicBezTo>
                <a:cubicBezTo>
                  <a:pt x="204" y="134"/>
                  <a:pt x="201" y="135"/>
                  <a:pt x="198" y="135"/>
                </a:cubicBezTo>
                <a:cubicBezTo>
                  <a:pt x="195" y="136"/>
                  <a:pt x="192" y="136"/>
                  <a:pt x="189" y="137"/>
                </a:cubicBezTo>
                <a:cubicBezTo>
                  <a:pt x="186" y="137"/>
                  <a:pt x="184" y="137"/>
                  <a:pt x="181" y="137"/>
                </a:cubicBezTo>
                <a:cubicBezTo>
                  <a:pt x="174" y="137"/>
                  <a:pt x="168" y="136"/>
                  <a:pt x="163" y="134"/>
                </a:cubicBezTo>
                <a:cubicBezTo>
                  <a:pt x="158" y="132"/>
                  <a:pt x="154" y="130"/>
                  <a:pt x="151" y="127"/>
                </a:cubicBezTo>
                <a:cubicBezTo>
                  <a:pt x="148" y="123"/>
                  <a:pt x="146" y="119"/>
                  <a:pt x="144" y="115"/>
                </a:cubicBezTo>
                <a:cubicBezTo>
                  <a:pt x="143" y="110"/>
                  <a:pt x="142" y="105"/>
                  <a:pt x="142" y="100"/>
                </a:cubicBezTo>
                <a:cubicBezTo>
                  <a:pt x="142" y="92"/>
                  <a:pt x="143" y="85"/>
                  <a:pt x="146" y="78"/>
                </a:cubicBezTo>
                <a:cubicBezTo>
                  <a:pt x="148" y="70"/>
                  <a:pt x="152" y="64"/>
                  <a:pt x="157" y="58"/>
                </a:cubicBezTo>
                <a:cubicBezTo>
                  <a:pt x="161" y="52"/>
                  <a:pt x="167" y="48"/>
                  <a:pt x="174" y="44"/>
                </a:cubicBezTo>
                <a:cubicBezTo>
                  <a:pt x="180" y="41"/>
                  <a:pt x="187" y="39"/>
                  <a:pt x="195" y="39"/>
                </a:cubicBezTo>
                <a:cubicBezTo>
                  <a:pt x="203" y="39"/>
                  <a:pt x="210" y="41"/>
                  <a:pt x="215" y="45"/>
                </a:cubicBezTo>
                <a:cubicBezTo>
                  <a:pt x="219" y="49"/>
                  <a:pt x="222" y="54"/>
                  <a:pt x="222" y="61"/>
                </a:cubicBezTo>
                <a:cubicBezTo>
                  <a:pt x="222" y="66"/>
                  <a:pt x="220" y="71"/>
                  <a:pt x="218" y="75"/>
                </a:cubicBezTo>
                <a:cubicBezTo>
                  <a:pt x="215" y="79"/>
                  <a:pt x="211" y="82"/>
                  <a:pt x="207" y="85"/>
                </a:cubicBezTo>
                <a:cubicBezTo>
                  <a:pt x="202" y="88"/>
                  <a:pt x="197" y="90"/>
                  <a:pt x="190" y="92"/>
                </a:cubicBezTo>
                <a:cubicBezTo>
                  <a:pt x="184" y="94"/>
                  <a:pt x="177" y="95"/>
                  <a:pt x="170" y="96"/>
                </a:cubicBezTo>
                <a:lnTo>
                  <a:pt x="160" y="98"/>
                </a:lnTo>
                <a:close/>
                <a:moveTo>
                  <a:pt x="172" y="82"/>
                </a:moveTo>
                <a:cubicBezTo>
                  <a:pt x="178" y="81"/>
                  <a:pt x="183" y="80"/>
                  <a:pt x="187" y="79"/>
                </a:cubicBezTo>
                <a:cubicBezTo>
                  <a:pt x="191" y="77"/>
                  <a:pt x="195" y="76"/>
                  <a:pt x="197" y="74"/>
                </a:cubicBezTo>
                <a:cubicBezTo>
                  <a:pt x="199" y="72"/>
                  <a:pt x="201" y="71"/>
                  <a:pt x="202" y="69"/>
                </a:cubicBezTo>
                <a:cubicBezTo>
                  <a:pt x="203" y="67"/>
                  <a:pt x="204" y="65"/>
                  <a:pt x="204" y="63"/>
                </a:cubicBezTo>
                <a:cubicBezTo>
                  <a:pt x="204" y="60"/>
                  <a:pt x="203" y="58"/>
                  <a:pt x="201" y="56"/>
                </a:cubicBezTo>
                <a:cubicBezTo>
                  <a:pt x="199" y="54"/>
                  <a:pt x="196" y="53"/>
                  <a:pt x="192" y="53"/>
                </a:cubicBezTo>
                <a:cubicBezTo>
                  <a:pt x="188" y="53"/>
                  <a:pt x="185" y="54"/>
                  <a:pt x="182" y="56"/>
                </a:cubicBezTo>
                <a:cubicBezTo>
                  <a:pt x="178" y="58"/>
                  <a:pt x="175" y="60"/>
                  <a:pt x="173" y="63"/>
                </a:cubicBezTo>
                <a:cubicBezTo>
                  <a:pt x="170" y="66"/>
                  <a:pt x="168" y="69"/>
                  <a:pt x="166" y="73"/>
                </a:cubicBezTo>
                <a:cubicBezTo>
                  <a:pt x="164" y="76"/>
                  <a:pt x="163" y="80"/>
                  <a:pt x="162" y="84"/>
                </a:cubicBezTo>
                <a:lnTo>
                  <a:pt x="172" y="82"/>
                </a:lnTo>
                <a:close/>
                <a:moveTo>
                  <a:pt x="249" y="39"/>
                </a:moveTo>
                <a:cubicBezTo>
                  <a:pt x="250" y="32"/>
                  <a:pt x="251" y="26"/>
                  <a:pt x="252" y="21"/>
                </a:cubicBezTo>
                <a:cubicBezTo>
                  <a:pt x="253" y="16"/>
                  <a:pt x="253" y="11"/>
                  <a:pt x="253" y="8"/>
                </a:cubicBezTo>
                <a:cubicBezTo>
                  <a:pt x="253" y="6"/>
                  <a:pt x="253" y="5"/>
                  <a:pt x="253" y="4"/>
                </a:cubicBezTo>
                <a:cubicBezTo>
                  <a:pt x="253" y="3"/>
                  <a:pt x="253" y="2"/>
                  <a:pt x="253" y="1"/>
                </a:cubicBezTo>
                <a:cubicBezTo>
                  <a:pt x="254" y="1"/>
                  <a:pt x="256" y="0"/>
                  <a:pt x="258" y="0"/>
                </a:cubicBezTo>
                <a:cubicBezTo>
                  <a:pt x="260" y="0"/>
                  <a:pt x="261" y="0"/>
                  <a:pt x="263" y="0"/>
                </a:cubicBezTo>
                <a:cubicBezTo>
                  <a:pt x="264" y="0"/>
                  <a:pt x="265" y="0"/>
                  <a:pt x="267" y="0"/>
                </a:cubicBezTo>
                <a:cubicBezTo>
                  <a:pt x="268" y="0"/>
                  <a:pt x="270" y="1"/>
                  <a:pt x="271" y="1"/>
                </a:cubicBezTo>
                <a:cubicBezTo>
                  <a:pt x="271" y="2"/>
                  <a:pt x="271" y="3"/>
                  <a:pt x="271" y="4"/>
                </a:cubicBezTo>
                <a:cubicBezTo>
                  <a:pt x="271" y="5"/>
                  <a:pt x="271" y="6"/>
                  <a:pt x="271" y="8"/>
                </a:cubicBezTo>
                <a:cubicBezTo>
                  <a:pt x="271" y="9"/>
                  <a:pt x="271" y="11"/>
                  <a:pt x="271" y="12"/>
                </a:cubicBezTo>
                <a:cubicBezTo>
                  <a:pt x="271" y="14"/>
                  <a:pt x="271" y="16"/>
                  <a:pt x="271" y="18"/>
                </a:cubicBezTo>
                <a:cubicBezTo>
                  <a:pt x="270" y="20"/>
                  <a:pt x="270" y="23"/>
                  <a:pt x="270" y="25"/>
                </a:cubicBezTo>
                <a:cubicBezTo>
                  <a:pt x="269" y="27"/>
                  <a:pt x="269" y="29"/>
                  <a:pt x="269" y="31"/>
                </a:cubicBezTo>
                <a:cubicBezTo>
                  <a:pt x="254" y="108"/>
                  <a:pt x="254" y="108"/>
                  <a:pt x="254" y="108"/>
                </a:cubicBezTo>
                <a:cubicBezTo>
                  <a:pt x="254" y="110"/>
                  <a:pt x="254" y="112"/>
                  <a:pt x="254" y="113"/>
                </a:cubicBezTo>
                <a:cubicBezTo>
                  <a:pt x="254" y="115"/>
                  <a:pt x="254" y="117"/>
                  <a:pt x="254" y="118"/>
                </a:cubicBezTo>
                <a:cubicBezTo>
                  <a:pt x="255" y="119"/>
                  <a:pt x="256" y="120"/>
                  <a:pt x="257" y="120"/>
                </a:cubicBezTo>
                <a:cubicBezTo>
                  <a:pt x="257" y="121"/>
                  <a:pt x="258" y="121"/>
                  <a:pt x="259" y="122"/>
                </a:cubicBezTo>
                <a:cubicBezTo>
                  <a:pt x="260" y="122"/>
                  <a:pt x="261" y="122"/>
                  <a:pt x="262" y="122"/>
                </a:cubicBezTo>
                <a:cubicBezTo>
                  <a:pt x="264" y="122"/>
                  <a:pt x="265" y="122"/>
                  <a:pt x="266" y="121"/>
                </a:cubicBezTo>
                <a:cubicBezTo>
                  <a:pt x="268" y="121"/>
                  <a:pt x="269" y="121"/>
                  <a:pt x="270" y="121"/>
                </a:cubicBezTo>
                <a:cubicBezTo>
                  <a:pt x="271" y="124"/>
                  <a:pt x="271" y="128"/>
                  <a:pt x="271" y="132"/>
                </a:cubicBezTo>
                <a:cubicBezTo>
                  <a:pt x="271" y="132"/>
                  <a:pt x="271" y="133"/>
                  <a:pt x="271" y="133"/>
                </a:cubicBezTo>
                <a:cubicBezTo>
                  <a:pt x="271" y="134"/>
                  <a:pt x="271" y="134"/>
                  <a:pt x="271" y="134"/>
                </a:cubicBezTo>
                <a:cubicBezTo>
                  <a:pt x="269" y="135"/>
                  <a:pt x="267" y="136"/>
                  <a:pt x="265" y="136"/>
                </a:cubicBezTo>
                <a:cubicBezTo>
                  <a:pt x="262" y="136"/>
                  <a:pt x="259" y="136"/>
                  <a:pt x="257" y="136"/>
                </a:cubicBezTo>
                <a:cubicBezTo>
                  <a:pt x="254" y="136"/>
                  <a:pt x="251" y="136"/>
                  <a:pt x="248" y="135"/>
                </a:cubicBezTo>
                <a:cubicBezTo>
                  <a:pt x="245" y="135"/>
                  <a:pt x="243" y="134"/>
                  <a:pt x="241" y="132"/>
                </a:cubicBezTo>
                <a:cubicBezTo>
                  <a:pt x="239" y="131"/>
                  <a:pt x="238" y="128"/>
                  <a:pt x="237" y="126"/>
                </a:cubicBezTo>
                <a:cubicBezTo>
                  <a:pt x="236" y="123"/>
                  <a:pt x="235" y="120"/>
                  <a:pt x="235" y="116"/>
                </a:cubicBezTo>
                <a:cubicBezTo>
                  <a:pt x="235" y="114"/>
                  <a:pt x="236" y="111"/>
                  <a:pt x="236" y="109"/>
                </a:cubicBezTo>
                <a:cubicBezTo>
                  <a:pt x="237" y="106"/>
                  <a:pt x="237" y="104"/>
                  <a:pt x="238" y="101"/>
                </a:cubicBezTo>
                <a:lnTo>
                  <a:pt x="249" y="39"/>
                </a:lnTo>
                <a:close/>
                <a:moveTo>
                  <a:pt x="348" y="119"/>
                </a:moveTo>
                <a:cubicBezTo>
                  <a:pt x="349" y="120"/>
                  <a:pt x="349" y="122"/>
                  <a:pt x="350" y="125"/>
                </a:cubicBezTo>
                <a:cubicBezTo>
                  <a:pt x="351" y="127"/>
                  <a:pt x="351" y="130"/>
                  <a:pt x="351" y="133"/>
                </a:cubicBezTo>
                <a:cubicBezTo>
                  <a:pt x="347" y="134"/>
                  <a:pt x="343" y="135"/>
                  <a:pt x="339" y="136"/>
                </a:cubicBezTo>
                <a:cubicBezTo>
                  <a:pt x="334" y="137"/>
                  <a:pt x="330" y="137"/>
                  <a:pt x="326" y="137"/>
                </a:cubicBezTo>
                <a:cubicBezTo>
                  <a:pt x="312" y="137"/>
                  <a:pt x="303" y="134"/>
                  <a:pt x="296" y="127"/>
                </a:cubicBezTo>
                <a:cubicBezTo>
                  <a:pt x="290" y="121"/>
                  <a:pt x="287" y="112"/>
                  <a:pt x="287" y="100"/>
                </a:cubicBezTo>
                <a:cubicBezTo>
                  <a:pt x="287" y="92"/>
                  <a:pt x="288" y="85"/>
                  <a:pt x="290" y="78"/>
                </a:cubicBezTo>
                <a:cubicBezTo>
                  <a:pt x="293" y="71"/>
                  <a:pt x="296" y="64"/>
                  <a:pt x="301" y="58"/>
                </a:cubicBezTo>
                <a:cubicBezTo>
                  <a:pt x="306" y="52"/>
                  <a:pt x="311" y="48"/>
                  <a:pt x="318" y="44"/>
                </a:cubicBezTo>
                <a:cubicBezTo>
                  <a:pt x="325" y="41"/>
                  <a:pt x="333" y="39"/>
                  <a:pt x="341" y="39"/>
                </a:cubicBezTo>
                <a:cubicBezTo>
                  <a:pt x="345" y="39"/>
                  <a:pt x="349" y="39"/>
                  <a:pt x="353" y="40"/>
                </a:cubicBezTo>
                <a:cubicBezTo>
                  <a:pt x="357" y="41"/>
                  <a:pt x="360" y="42"/>
                  <a:pt x="363" y="43"/>
                </a:cubicBezTo>
                <a:cubicBezTo>
                  <a:pt x="362" y="45"/>
                  <a:pt x="362" y="47"/>
                  <a:pt x="361" y="50"/>
                </a:cubicBezTo>
                <a:cubicBezTo>
                  <a:pt x="360" y="53"/>
                  <a:pt x="359" y="55"/>
                  <a:pt x="358" y="57"/>
                </a:cubicBezTo>
                <a:cubicBezTo>
                  <a:pt x="355" y="56"/>
                  <a:pt x="353" y="56"/>
                  <a:pt x="350" y="55"/>
                </a:cubicBezTo>
                <a:cubicBezTo>
                  <a:pt x="347" y="54"/>
                  <a:pt x="344" y="54"/>
                  <a:pt x="341" y="54"/>
                </a:cubicBezTo>
                <a:cubicBezTo>
                  <a:pt x="335" y="54"/>
                  <a:pt x="330" y="55"/>
                  <a:pt x="325" y="58"/>
                </a:cubicBezTo>
                <a:cubicBezTo>
                  <a:pt x="321" y="60"/>
                  <a:pt x="317" y="64"/>
                  <a:pt x="314" y="68"/>
                </a:cubicBezTo>
                <a:cubicBezTo>
                  <a:pt x="311" y="72"/>
                  <a:pt x="309" y="77"/>
                  <a:pt x="308" y="82"/>
                </a:cubicBezTo>
                <a:cubicBezTo>
                  <a:pt x="306" y="88"/>
                  <a:pt x="306" y="93"/>
                  <a:pt x="306" y="98"/>
                </a:cubicBezTo>
                <a:cubicBezTo>
                  <a:pt x="306" y="106"/>
                  <a:pt x="308" y="112"/>
                  <a:pt x="312" y="116"/>
                </a:cubicBezTo>
                <a:cubicBezTo>
                  <a:pt x="316" y="120"/>
                  <a:pt x="321" y="122"/>
                  <a:pt x="329" y="122"/>
                </a:cubicBezTo>
                <a:cubicBezTo>
                  <a:pt x="332" y="122"/>
                  <a:pt x="335" y="122"/>
                  <a:pt x="338" y="121"/>
                </a:cubicBezTo>
                <a:cubicBezTo>
                  <a:pt x="341" y="121"/>
                  <a:pt x="344" y="120"/>
                  <a:pt x="348" y="119"/>
                </a:cubicBezTo>
                <a:close/>
                <a:moveTo>
                  <a:pt x="402" y="137"/>
                </a:moveTo>
                <a:cubicBezTo>
                  <a:pt x="391" y="137"/>
                  <a:pt x="382" y="134"/>
                  <a:pt x="377" y="128"/>
                </a:cubicBezTo>
                <a:cubicBezTo>
                  <a:pt x="371" y="122"/>
                  <a:pt x="368" y="113"/>
                  <a:pt x="368" y="101"/>
                </a:cubicBezTo>
                <a:cubicBezTo>
                  <a:pt x="368" y="94"/>
                  <a:pt x="369" y="87"/>
                  <a:pt x="371" y="80"/>
                </a:cubicBezTo>
                <a:cubicBezTo>
                  <a:pt x="373" y="73"/>
                  <a:pt x="377" y="66"/>
                  <a:pt x="381" y="60"/>
                </a:cubicBezTo>
                <a:cubicBezTo>
                  <a:pt x="385" y="54"/>
                  <a:pt x="391" y="49"/>
                  <a:pt x="397" y="45"/>
                </a:cubicBezTo>
                <a:cubicBezTo>
                  <a:pt x="404" y="41"/>
                  <a:pt x="411" y="39"/>
                  <a:pt x="420" y="39"/>
                </a:cubicBezTo>
                <a:cubicBezTo>
                  <a:pt x="432" y="39"/>
                  <a:pt x="440" y="42"/>
                  <a:pt x="446" y="48"/>
                </a:cubicBezTo>
                <a:cubicBezTo>
                  <a:pt x="452" y="55"/>
                  <a:pt x="455" y="64"/>
                  <a:pt x="455" y="75"/>
                </a:cubicBezTo>
                <a:cubicBezTo>
                  <a:pt x="455" y="82"/>
                  <a:pt x="454" y="89"/>
                  <a:pt x="452" y="96"/>
                </a:cubicBezTo>
                <a:cubicBezTo>
                  <a:pt x="450" y="104"/>
                  <a:pt x="446" y="110"/>
                  <a:pt x="442" y="116"/>
                </a:cubicBezTo>
                <a:cubicBezTo>
                  <a:pt x="438" y="123"/>
                  <a:pt x="432" y="127"/>
                  <a:pt x="426" y="131"/>
                </a:cubicBezTo>
                <a:cubicBezTo>
                  <a:pt x="419" y="135"/>
                  <a:pt x="411" y="137"/>
                  <a:pt x="402" y="137"/>
                </a:cubicBezTo>
                <a:close/>
                <a:moveTo>
                  <a:pt x="404" y="123"/>
                </a:moveTo>
                <a:cubicBezTo>
                  <a:pt x="410" y="123"/>
                  <a:pt x="415" y="121"/>
                  <a:pt x="419" y="118"/>
                </a:cubicBezTo>
                <a:cubicBezTo>
                  <a:pt x="423" y="115"/>
                  <a:pt x="426" y="111"/>
                  <a:pt x="429" y="106"/>
                </a:cubicBezTo>
                <a:cubicBezTo>
                  <a:pt x="431" y="102"/>
                  <a:pt x="433" y="96"/>
                  <a:pt x="435" y="91"/>
                </a:cubicBezTo>
                <a:cubicBezTo>
                  <a:pt x="436" y="85"/>
                  <a:pt x="436" y="80"/>
                  <a:pt x="436" y="75"/>
                </a:cubicBezTo>
                <a:cubicBezTo>
                  <a:pt x="436" y="68"/>
                  <a:pt x="435" y="63"/>
                  <a:pt x="432" y="59"/>
                </a:cubicBezTo>
                <a:cubicBezTo>
                  <a:pt x="429" y="56"/>
                  <a:pt x="424" y="54"/>
                  <a:pt x="418" y="54"/>
                </a:cubicBezTo>
                <a:cubicBezTo>
                  <a:pt x="413" y="54"/>
                  <a:pt x="408" y="55"/>
                  <a:pt x="404" y="58"/>
                </a:cubicBezTo>
                <a:cubicBezTo>
                  <a:pt x="400" y="62"/>
                  <a:pt x="397" y="66"/>
                  <a:pt x="394" y="70"/>
                </a:cubicBezTo>
                <a:cubicBezTo>
                  <a:pt x="391" y="75"/>
                  <a:pt x="390" y="80"/>
                  <a:pt x="388" y="86"/>
                </a:cubicBezTo>
                <a:cubicBezTo>
                  <a:pt x="387" y="91"/>
                  <a:pt x="387" y="97"/>
                  <a:pt x="387" y="101"/>
                </a:cubicBezTo>
                <a:cubicBezTo>
                  <a:pt x="387" y="108"/>
                  <a:pt x="388" y="114"/>
                  <a:pt x="391" y="117"/>
                </a:cubicBezTo>
                <a:cubicBezTo>
                  <a:pt x="394" y="121"/>
                  <a:pt x="398" y="123"/>
                  <a:pt x="404" y="123"/>
                </a:cubicBezTo>
                <a:close/>
                <a:moveTo>
                  <a:pt x="476" y="81"/>
                </a:moveTo>
                <a:cubicBezTo>
                  <a:pt x="478" y="73"/>
                  <a:pt x="479" y="67"/>
                  <a:pt x="480" y="62"/>
                </a:cubicBezTo>
                <a:cubicBezTo>
                  <a:pt x="480" y="57"/>
                  <a:pt x="481" y="52"/>
                  <a:pt x="481" y="48"/>
                </a:cubicBezTo>
                <a:cubicBezTo>
                  <a:pt x="481" y="46"/>
                  <a:pt x="481" y="45"/>
                  <a:pt x="481" y="44"/>
                </a:cubicBezTo>
                <a:cubicBezTo>
                  <a:pt x="481" y="43"/>
                  <a:pt x="481" y="42"/>
                  <a:pt x="480" y="41"/>
                </a:cubicBezTo>
                <a:cubicBezTo>
                  <a:pt x="482" y="41"/>
                  <a:pt x="483" y="40"/>
                  <a:pt x="485" y="40"/>
                </a:cubicBezTo>
                <a:cubicBezTo>
                  <a:pt x="486" y="40"/>
                  <a:pt x="488" y="40"/>
                  <a:pt x="489" y="40"/>
                </a:cubicBezTo>
                <a:cubicBezTo>
                  <a:pt x="490" y="40"/>
                  <a:pt x="492" y="40"/>
                  <a:pt x="493" y="40"/>
                </a:cubicBezTo>
                <a:cubicBezTo>
                  <a:pt x="495" y="40"/>
                  <a:pt x="496" y="41"/>
                  <a:pt x="497" y="41"/>
                </a:cubicBezTo>
                <a:cubicBezTo>
                  <a:pt x="498" y="42"/>
                  <a:pt x="498" y="43"/>
                  <a:pt x="498" y="44"/>
                </a:cubicBezTo>
                <a:cubicBezTo>
                  <a:pt x="498" y="45"/>
                  <a:pt x="498" y="47"/>
                  <a:pt x="498" y="49"/>
                </a:cubicBezTo>
                <a:cubicBezTo>
                  <a:pt x="498" y="50"/>
                  <a:pt x="498" y="52"/>
                  <a:pt x="498" y="53"/>
                </a:cubicBezTo>
                <a:cubicBezTo>
                  <a:pt x="498" y="55"/>
                  <a:pt x="498" y="56"/>
                  <a:pt x="497" y="57"/>
                </a:cubicBezTo>
                <a:cubicBezTo>
                  <a:pt x="501" y="52"/>
                  <a:pt x="505" y="48"/>
                  <a:pt x="510" y="44"/>
                </a:cubicBezTo>
                <a:cubicBezTo>
                  <a:pt x="516" y="41"/>
                  <a:pt x="522" y="39"/>
                  <a:pt x="529" y="39"/>
                </a:cubicBezTo>
                <a:cubicBezTo>
                  <a:pt x="536" y="39"/>
                  <a:pt x="541" y="41"/>
                  <a:pt x="544" y="44"/>
                </a:cubicBezTo>
                <a:cubicBezTo>
                  <a:pt x="548" y="47"/>
                  <a:pt x="550" y="52"/>
                  <a:pt x="550" y="58"/>
                </a:cubicBezTo>
                <a:cubicBezTo>
                  <a:pt x="554" y="52"/>
                  <a:pt x="558" y="48"/>
                  <a:pt x="564" y="44"/>
                </a:cubicBezTo>
                <a:cubicBezTo>
                  <a:pt x="570" y="41"/>
                  <a:pt x="576" y="39"/>
                  <a:pt x="583" y="39"/>
                </a:cubicBezTo>
                <a:cubicBezTo>
                  <a:pt x="597" y="39"/>
                  <a:pt x="604" y="47"/>
                  <a:pt x="604" y="63"/>
                </a:cubicBezTo>
                <a:cubicBezTo>
                  <a:pt x="604" y="65"/>
                  <a:pt x="604" y="67"/>
                  <a:pt x="604" y="69"/>
                </a:cubicBezTo>
                <a:cubicBezTo>
                  <a:pt x="604" y="71"/>
                  <a:pt x="603" y="73"/>
                  <a:pt x="603" y="76"/>
                </a:cubicBezTo>
                <a:cubicBezTo>
                  <a:pt x="592" y="135"/>
                  <a:pt x="592" y="135"/>
                  <a:pt x="592" y="135"/>
                </a:cubicBezTo>
                <a:cubicBezTo>
                  <a:pt x="591" y="135"/>
                  <a:pt x="590" y="135"/>
                  <a:pt x="588" y="136"/>
                </a:cubicBezTo>
                <a:cubicBezTo>
                  <a:pt x="586" y="136"/>
                  <a:pt x="585" y="136"/>
                  <a:pt x="583" y="136"/>
                </a:cubicBezTo>
                <a:cubicBezTo>
                  <a:pt x="582" y="136"/>
                  <a:pt x="580" y="136"/>
                  <a:pt x="579" y="136"/>
                </a:cubicBezTo>
                <a:cubicBezTo>
                  <a:pt x="577" y="135"/>
                  <a:pt x="576" y="135"/>
                  <a:pt x="575" y="135"/>
                </a:cubicBezTo>
                <a:cubicBezTo>
                  <a:pt x="584" y="79"/>
                  <a:pt x="584" y="79"/>
                  <a:pt x="584" y="79"/>
                </a:cubicBezTo>
                <a:cubicBezTo>
                  <a:pt x="585" y="77"/>
                  <a:pt x="585" y="75"/>
                  <a:pt x="585" y="73"/>
                </a:cubicBezTo>
                <a:cubicBezTo>
                  <a:pt x="585" y="71"/>
                  <a:pt x="586" y="69"/>
                  <a:pt x="586" y="68"/>
                </a:cubicBezTo>
                <a:cubicBezTo>
                  <a:pt x="586" y="63"/>
                  <a:pt x="585" y="60"/>
                  <a:pt x="583" y="58"/>
                </a:cubicBezTo>
                <a:cubicBezTo>
                  <a:pt x="581" y="56"/>
                  <a:pt x="578" y="55"/>
                  <a:pt x="574" y="55"/>
                </a:cubicBezTo>
                <a:cubicBezTo>
                  <a:pt x="571" y="55"/>
                  <a:pt x="569" y="55"/>
                  <a:pt x="566" y="56"/>
                </a:cubicBezTo>
                <a:cubicBezTo>
                  <a:pt x="563" y="58"/>
                  <a:pt x="561" y="60"/>
                  <a:pt x="558" y="63"/>
                </a:cubicBezTo>
                <a:cubicBezTo>
                  <a:pt x="556" y="66"/>
                  <a:pt x="553" y="69"/>
                  <a:pt x="551" y="74"/>
                </a:cubicBezTo>
                <a:cubicBezTo>
                  <a:pt x="549" y="79"/>
                  <a:pt x="548" y="85"/>
                  <a:pt x="546" y="92"/>
                </a:cubicBezTo>
                <a:cubicBezTo>
                  <a:pt x="539" y="135"/>
                  <a:pt x="539" y="135"/>
                  <a:pt x="539" y="135"/>
                </a:cubicBezTo>
                <a:cubicBezTo>
                  <a:pt x="537" y="135"/>
                  <a:pt x="536" y="135"/>
                  <a:pt x="534" y="136"/>
                </a:cubicBezTo>
                <a:cubicBezTo>
                  <a:pt x="532" y="136"/>
                  <a:pt x="531" y="136"/>
                  <a:pt x="529" y="136"/>
                </a:cubicBezTo>
                <a:cubicBezTo>
                  <a:pt x="528" y="136"/>
                  <a:pt x="527" y="136"/>
                  <a:pt x="525" y="136"/>
                </a:cubicBezTo>
                <a:cubicBezTo>
                  <a:pt x="523" y="135"/>
                  <a:pt x="522" y="135"/>
                  <a:pt x="521" y="135"/>
                </a:cubicBezTo>
                <a:cubicBezTo>
                  <a:pt x="531" y="79"/>
                  <a:pt x="531" y="79"/>
                  <a:pt x="531" y="79"/>
                </a:cubicBezTo>
                <a:cubicBezTo>
                  <a:pt x="531" y="77"/>
                  <a:pt x="531" y="75"/>
                  <a:pt x="531" y="73"/>
                </a:cubicBezTo>
                <a:cubicBezTo>
                  <a:pt x="532" y="71"/>
                  <a:pt x="532" y="69"/>
                  <a:pt x="532" y="68"/>
                </a:cubicBezTo>
                <a:cubicBezTo>
                  <a:pt x="532" y="63"/>
                  <a:pt x="531" y="60"/>
                  <a:pt x="529" y="58"/>
                </a:cubicBezTo>
                <a:cubicBezTo>
                  <a:pt x="527" y="56"/>
                  <a:pt x="524" y="55"/>
                  <a:pt x="520" y="55"/>
                </a:cubicBezTo>
                <a:cubicBezTo>
                  <a:pt x="518" y="55"/>
                  <a:pt x="515" y="55"/>
                  <a:pt x="512" y="56"/>
                </a:cubicBezTo>
                <a:cubicBezTo>
                  <a:pt x="509" y="58"/>
                  <a:pt x="507" y="60"/>
                  <a:pt x="504" y="63"/>
                </a:cubicBezTo>
                <a:cubicBezTo>
                  <a:pt x="502" y="66"/>
                  <a:pt x="499" y="70"/>
                  <a:pt x="497" y="75"/>
                </a:cubicBezTo>
                <a:cubicBezTo>
                  <a:pt x="495" y="80"/>
                  <a:pt x="493" y="87"/>
                  <a:pt x="492" y="94"/>
                </a:cubicBezTo>
                <a:cubicBezTo>
                  <a:pt x="485" y="135"/>
                  <a:pt x="485" y="135"/>
                  <a:pt x="485" y="135"/>
                </a:cubicBezTo>
                <a:cubicBezTo>
                  <a:pt x="483" y="135"/>
                  <a:pt x="482" y="135"/>
                  <a:pt x="480" y="136"/>
                </a:cubicBezTo>
                <a:cubicBezTo>
                  <a:pt x="478" y="136"/>
                  <a:pt x="477" y="136"/>
                  <a:pt x="475" y="136"/>
                </a:cubicBezTo>
                <a:cubicBezTo>
                  <a:pt x="474" y="136"/>
                  <a:pt x="473" y="136"/>
                  <a:pt x="471" y="136"/>
                </a:cubicBezTo>
                <a:cubicBezTo>
                  <a:pt x="469" y="135"/>
                  <a:pt x="468" y="135"/>
                  <a:pt x="467" y="135"/>
                </a:cubicBezTo>
                <a:lnTo>
                  <a:pt x="476" y="81"/>
                </a:lnTo>
                <a:close/>
                <a:moveTo>
                  <a:pt x="638" y="98"/>
                </a:moveTo>
                <a:cubicBezTo>
                  <a:pt x="639" y="106"/>
                  <a:pt x="641" y="112"/>
                  <a:pt x="644" y="116"/>
                </a:cubicBezTo>
                <a:cubicBezTo>
                  <a:pt x="648" y="120"/>
                  <a:pt x="654" y="122"/>
                  <a:pt x="662" y="122"/>
                </a:cubicBezTo>
                <a:cubicBezTo>
                  <a:pt x="667" y="122"/>
                  <a:pt x="672" y="122"/>
                  <a:pt x="676" y="121"/>
                </a:cubicBezTo>
                <a:cubicBezTo>
                  <a:pt x="680" y="120"/>
                  <a:pt x="684" y="118"/>
                  <a:pt x="688" y="117"/>
                </a:cubicBezTo>
                <a:cubicBezTo>
                  <a:pt x="689" y="119"/>
                  <a:pt x="690" y="121"/>
                  <a:pt x="690" y="124"/>
                </a:cubicBezTo>
                <a:cubicBezTo>
                  <a:pt x="691" y="126"/>
                  <a:pt x="691" y="129"/>
                  <a:pt x="691" y="131"/>
                </a:cubicBezTo>
                <a:cubicBezTo>
                  <a:pt x="689" y="132"/>
                  <a:pt x="687" y="133"/>
                  <a:pt x="684" y="134"/>
                </a:cubicBezTo>
                <a:cubicBezTo>
                  <a:pt x="682" y="134"/>
                  <a:pt x="679" y="135"/>
                  <a:pt x="676" y="135"/>
                </a:cubicBezTo>
                <a:cubicBezTo>
                  <a:pt x="673" y="136"/>
                  <a:pt x="670" y="136"/>
                  <a:pt x="667" y="137"/>
                </a:cubicBezTo>
                <a:cubicBezTo>
                  <a:pt x="664" y="137"/>
                  <a:pt x="662" y="137"/>
                  <a:pt x="659" y="137"/>
                </a:cubicBezTo>
                <a:cubicBezTo>
                  <a:pt x="652" y="137"/>
                  <a:pt x="646" y="136"/>
                  <a:pt x="641" y="134"/>
                </a:cubicBezTo>
                <a:cubicBezTo>
                  <a:pt x="636" y="132"/>
                  <a:pt x="632" y="130"/>
                  <a:pt x="629" y="127"/>
                </a:cubicBezTo>
                <a:cubicBezTo>
                  <a:pt x="626" y="123"/>
                  <a:pt x="624" y="119"/>
                  <a:pt x="622" y="115"/>
                </a:cubicBezTo>
                <a:cubicBezTo>
                  <a:pt x="621" y="110"/>
                  <a:pt x="620" y="105"/>
                  <a:pt x="620" y="100"/>
                </a:cubicBezTo>
                <a:cubicBezTo>
                  <a:pt x="620" y="92"/>
                  <a:pt x="621" y="85"/>
                  <a:pt x="624" y="78"/>
                </a:cubicBezTo>
                <a:cubicBezTo>
                  <a:pt x="626" y="70"/>
                  <a:pt x="630" y="64"/>
                  <a:pt x="635" y="58"/>
                </a:cubicBezTo>
                <a:cubicBezTo>
                  <a:pt x="639" y="52"/>
                  <a:pt x="645" y="48"/>
                  <a:pt x="652" y="44"/>
                </a:cubicBezTo>
                <a:cubicBezTo>
                  <a:pt x="658" y="41"/>
                  <a:pt x="665" y="39"/>
                  <a:pt x="673" y="39"/>
                </a:cubicBezTo>
                <a:cubicBezTo>
                  <a:pt x="681" y="39"/>
                  <a:pt x="688" y="41"/>
                  <a:pt x="693" y="45"/>
                </a:cubicBezTo>
                <a:cubicBezTo>
                  <a:pt x="697" y="49"/>
                  <a:pt x="700" y="54"/>
                  <a:pt x="700" y="61"/>
                </a:cubicBezTo>
                <a:cubicBezTo>
                  <a:pt x="700" y="66"/>
                  <a:pt x="698" y="71"/>
                  <a:pt x="696" y="75"/>
                </a:cubicBezTo>
                <a:cubicBezTo>
                  <a:pt x="693" y="79"/>
                  <a:pt x="689" y="82"/>
                  <a:pt x="685" y="85"/>
                </a:cubicBezTo>
                <a:cubicBezTo>
                  <a:pt x="680" y="88"/>
                  <a:pt x="675" y="90"/>
                  <a:pt x="668" y="92"/>
                </a:cubicBezTo>
                <a:cubicBezTo>
                  <a:pt x="662" y="94"/>
                  <a:pt x="655" y="95"/>
                  <a:pt x="648" y="96"/>
                </a:cubicBezTo>
                <a:lnTo>
                  <a:pt x="638" y="98"/>
                </a:lnTo>
                <a:close/>
                <a:moveTo>
                  <a:pt x="650" y="82"/>
                </a:moveTo>
                <a:cubicBezTo>
                  <a:pt x="656" y="81"/>
                  <a:pt x="661" y="80"/>
                  <a:pt x="665" y="79"/>
                </a:cubicBezTo>
                <a:cubicBezTo>
                  <a:pt x="669" y="77"/>
                  <a:pt x="673" y="76"/>
                  <a:pt x="675" y="74"/>
                </a:cubicBezTo>
                <a:cubicBezTo>
                  <a:pt x="678" y="72"/>
                  <a:pt x="679" y="71"/>
                  <a:pt x="680" y="69"/>
                </a:cubicBezTo>
                <a:cubicBezTo>
                  <a:pt x="681" y="67"/>
                  <a:pt x="682" y="65"/>
                  <a:pt x="682" y="63"/>
                </a:cubicBezTo>
                <a:cubicBezTo>
                  <a:pt x="682" y="60"/>
                  <a:pt x="681" y="58"/>
                  <a:pt x="679" y="56"/>
                </a:cubicBezTo>
                <a:cubicBezTo>
                  <a:pt x="677" y="54"/>
                  <a:pt x="674" y="53"/>
                  <a:pt x="670" y="53"/>
                </a:cubicBezTo>
                <a:cubicBezTo>
                  <a:pt x="666" y="53"/>
                  <a:pt x="663" y="54"/>
                  <a:pt x="660" y="56"/>
                </a:cubicBezTo>
                <a:cubicBezTo>
                  <a:pt x="656" y="58"/>
                  <a:pt x="653" y="60"/>
                  <a:pt x="651" y="63"/>
                </a:cubicBezTo>
                <a:cubicBezTo>
                  <a:pt x="648" y="66"/>
                  <a:pt x="646" y="69"/>
                  <a:pt x="644" y="73"/>
                </a:cubicBezTo>
                <a:cubicBezTo>
                  <a:pt x="642" y="76"/>
                  <a:pt x="641" y="80"/>
                  <a:pt x="640" y="84"/>
                </a:cubicBezTo>
                <a:lnTo>
                  <a:pt x="650" y="82"/>
                </a:lnTo>
                <a:close/>
                <a:moveTo>
                  <a:pt x="770" y="56"/>
                </a:moveTo>
                <a:cubicBezTo>
                  <a:pt x="755" y="56"/>
                  <a:pt x="755" y="56"/>
                  <a:pt x="755" y="56"/>
                </a:cubicBezTo>
                <a:cubicBezTo>
                  <a:pt x="755" y="53"/>
                  <a:pt x="755" y="51"/>
                  <a:pt x="755" y="49"/>
                </a:cubicBezTo>
                <a:cubicBezTo>
                  <a:pt x="756" y="46"/>
                  <a:pt x="756" y="44"/>
                  <a:pt x="757" y="41"/>
                </a:cubicBezTo>
                <a:cubicBezTo>
                  <a:pt x="772" y="41"/>
                  <a:pt x="772" y="41"/>
                  <a:pt x="772" y="41"/>
                </a:cubicBezTo>
                <a:cubicBezTo>
                  <a:pt x="773" y="38"/>
                  <a:pt x="773" y="35"/>
                  <a:pt x="774" y="31"/>
                </a:cubicBezTo>
                <a:cubicBezTo>
                  <a:pt x="774" y="28"/>
                  <a:pt x="774" y="25"/>
                  <a:pt x="774" y="21"/>
                </a:cubicBezTo>
                <a:cubicBezTo>
                  <a:pt x="774" y="18"/>
                  <a:pt x="774" y="18"/>
                  <a:pt x="774" y="18"/>
                </a:cubicBezTo>
                <a:cubicBezTo>
                  <a:pt x="777" y="17"/>
                  <a:pt x="780" y="16"/>
                  <a:pt x="783" y="15"/>
                </a:cubicBezTo>
                <a:cubicBezTo>
                  <a:pt x="787" y="15"/>
                  <a:pt x="789" y="15"/>
                  <a:pt x="792" y="15"/>
                </a:cubicBezTo>
                <a:cubicBezTo>
                  <a:pt x="792" y="16"/>
                  <a:pt x="792" y="17"/>
                  <a:pt x="792" y="18"/>
                </a:cubicBezTo>
                <a:cubicBezTo>
                  <a:pt x="792" y="19"/>
                  <a:pt x="792" y="20"/>
                  <a:pt x="792" y="21"/>
                </a:cubicBezTo>
                <a:cubicBezTo>
                  <a:pt x="792" y="25"/>
                  <a:pt x="792" y="30"/>
                  <a:pt x="791" y="35"/>
                </a:cubicBezTo>
                <a:cubicBezTo>
                  <a:pt x="790" y="41"/>
                  <a:pt x="790" y="41"/>
                  <a:pt x="790" y="41"/>
                </a:cubicBezTo>
                <a:cubicBezTo>
                  <a:pt x="813" y="41"/>
                  <a:pt x="813" y="41"/>
                  <a:pt x="813" y="41"/>
                </a:cubicBezTo>
                <a:cubicBezTo>
                  <a:pt x="813" y="44"/>
                  <a:pt x="813" y="46"/>
                  <a:pt x="813" y="49"/>
                </a:cubicBezTo>
                <a:cubicBezTo>
                  <a:pt x="812" y="51"/>
                  <a:pt x="812" y="53"/>
                  <a:pt x="811" y="56"/>
                </a:cubicBezTo>
                <a:cubicBezTo>
                  <a:pt x="787" y="56"/>
                  <a:pt x="787" y="56"/>
                  <a:pt x="787" y="56"/>
                </a:cubicBezTo>
                <a:cubicBezTo>
                  <a:pt x="780" y="95"/>
                  <a:pt x="780" y="95"/>
                  <a:pt x="780" y="95"/>
                </a:cubicBezTo>
                <a:cubicBezTo>
                  <a:pt x="780" y="98"/>
                  <a:pt x="779" y="101"/>
                  <a:pt x="779" y="104"/>
                </a:cubicBezTo>
                <a:cubicBezTo>
                  <a:pt x="778" y="107"/>
                  <a:pt x="778" y="110"/>
                  <a:pt x="778" y="112"/>
                </a:cubicBezTo>
                <a:cubicBezTo>
                  <a:pt x="778" y="116"/>
                  <a:pt x="779" y="118"/>
                  <a:pt x="781" y="120"/>
                </a:cubicBezTo>
                <a:cubicBezTo>
                  <a:pt x="783" y="121"/>
                  <a:pt x="785" y="122"/>
                  <a:pt x="788" y="122"/>
                </a:cubicBezTo>
                <a:cubicBezTo>
                  <a:pt x="790" y="122"/>
                  <a:pt x="792" y="122"/>
                  <a:pt x="794" y="121"/>
                </a:cubicBezTo>
                <a:cubicBezTo>
                  <a:pt x="796" y="121"/>
                  <a:pt x="797" y="121"/>
                  <a:pt x="799" y="120"/>
                </a:cubicBezTo>
                <a:cubicBezTo>
                  <a:pt x="800" y="121"/>
                  <a:pt x="800" y="123"/>
                  <a:pt x="800" y="124"/>
                </a:cubicBezTo>
                <a:cubicBezTo>
                  <a:pt x="800" y="126"/>
                  <a:pt x="800" y="127"/>
                  <a:pt x="800" y="129"/>
                </a:cubicBezTo>
                <a:cubicBezTo>
                  <a:pt x="800" y="130"/>
                  <a:pt x="800" y="131"/>
                  <a:pt x="800" y="132"/>
                </a:cubicBezTo>
                <a:cubicBezTo>
                  <a:pt x="800" y="133"/>
                  <a:pt x="800" y="134"/>
                  <a:pt x="800" y="134"/>
                </a:cubicBezTo>
                <a:cubicBezTo>
                  <a:pt x="799" y="135"/>
                  <a:pt x="797" y="135"/>
                  <a:pt x="794" y="136"/>
                </a:cubicBezTo>
                <a:cubicBezTo>
                  <a:pt x="792" y="136"/>
                  <a:pt x="789" y="137"/>
                  <a:pt x="786" y="137"/>
                </a:cubicBezTo>
                <a:cubicBezTo>
                  <a:pt x="782" y="137"/>
                  <a:pt x="778" y="136"/>
                  <a:pt x="775" y="136"/>
                </a:cubicBezTo>
                <a:cubicBezTo>
                  <a:pt x="772" y="135"/>
                  <a:pt x="769" y="134"/>
                  <a:pt x="767" y="133"/>
                </a:cubicBezTo>
                <a:cubicBezTo>
                  <a:pt x="764" y="131"/>
                  <a:pt x="763" y="129"/>
                  <a:pt x="761" y="126"/>
                </a:cubicBezTo>
                <a:cubicBezTo>
                  <a:pt x="760" y="124"/>
                  <a:pt x="759" y="120"/>
                  <a:pt x="759" y="116"/>
                </a:cubicBezTo>
                <a:cubicBezTo>
                  <a:pt x="759" y="114"/>
                  <a:pt x="760" y="111"/>
                  <a:pt x="760" y="109"/>
                </a:cubicBezTo>
                <a:cubicBezTo>
                  <a:pt x="761" y="106"/>
                  <a:pt x="761" y="103"/>
                  <a:pt x="761" y="100"/>
                </a:cubicBezTo>
                <a:lnTo>
                  <a:pt x="770" y="56"/>
                </a:lnTo>
                <a:close/>
                <a:moveTo>
                  <a:pt x="851" y="137"/>
                </a:moveTo>
                <a:cubicBezTo>
                  <a:pt x="840" y="137"/>
                  <a:pt x="831" y="134"/>
                  <a:pt x="826" y="128"/>
                </a:cubicBezTo>
                <a:cubicBezTo>
                  <a:pt x="820" y="122"/>
                  <a:pt x="817" y="113"/>
                  <a:pt x="817" y="101"/>
                </a:cubicBezTo>
                <a:cubicBezTo>
                  <a:pt x="817" y="94"/>
                  <a:pt x="818" y="87"/>
                  <a:pt x="820" y="80"/>
                </a:cubicBezTo>
                <a:cubicBezTo>
                  <a:pt x="822" y="73"/>
                  <a:pt x="825" y="66"/>
                  <a:pt x="830" y="60"/>
                </a:cubicBezTo>
                <a:cubicBezTo>
                  <a:pt x="834" y="54"/>
                  <a:pt x="839" y="49"/>
                  <a:pt x="846" y="45"/>
                </a:cubicBezTo>
                <a:cubicBezTo>
                  <a:pt x="853" y="41"/>
                  <a:pt x="860" y="39"/>
                  <a:pt x="869" y="39"/>
                </a:cubicBezTo>
                <a:cubicBezTo>
                  <a:pt x="881" y="39"/>
                  <a:pt x="889" y="42"/>
                  <a:pt x="895" y="48"/>
                </a:cubicBezTo>
                <a:cubicBezTo>
                  <a:pt x="901" y="55"/>
                  <a:pt x="904" y="64"/>
                  <a:pt x="904" y="75"/>
                </a:cubicBezTo>
                <a:cubicBezTo>
                  <a:pt x="904" y="82"/>
                  <a:pt x="903" y="89"/>
                  <a:pt x="901" y="96"/>
                </a:cubicBezTo>
                <a:cubicBezTo>
                  <a:pt x="898" y="104"/>
                  <a:pt x="895" y="110"/>
                  <a:pt x="891" y="116"/>
                </a:cubicBezTo>
                <a:cubicBezTo>
                  <a:pt x="887" y="123"/>
                  <a:pt x="881" y="127"/>
                  <a:pt x="875" y="131"/>
                </a:cubicBezTo>
                <a:cubicBezTo>
                  <a:pt x="868" y="135"/>
                  <a:pt x="860" y="137"/>
                  <a:pt x="851" y="137"/>
                </a:cubicBezTo>
                <a:close/>
                <a:moveTo>
                  <a:pt x="853" y="123"/>
                </a:moveTo>
                <a:cubicBezTo>
                  <a:pt x="859" y="123"/>
                  <a:pt x="864" y="121"/>
                  <a:pt x="868" y="118"/>
                </a:cubicBezTo>
                <a:cubicBezTo>
                  <a:pt x="872" y="115"/>
                  <a:pt x="875" y="111"/>
                  <a:pt x="878" y="106"/>
                </a:cubicBezTo>
                <a:cubicBezTo>
                  <a:pt x="880" y="102"/>
                  <a:pt x="882" y="96"/>
                  <a:pt x="883" y="91"/>
                </a:cubicBezTo>
                <a:cubicBezTo>
                  <a:pt x="885" y="85"/>
                  <a:pt x="885" y="80"/>
                  <a:pt x="885" y="75"/>
                </a:cubicBezTo>
                <a:cubicBezTo>
                  <a:pt x="885" y="68"/>
                  <a:pt x="884" y="63"/>
                  <a:pt x="881" y="59"/>
                </a:cubicBezTo>
                <a:cubicBezTo>
                  <a:pt x="878" y="56"/>
                  <a:pt x="873" y="54"/>
                  <a:pt x="867" y="54"/>
                </a:cubicBezTo>
                <a:cubicBezTo>
                  <a:pt x="862" y="54"/>
                  <a:pt x="857" y="55"/>
                  <a:pt x="853" y="58"/>
                </a:cubicBezTo>
                <a:cubicBezTo>
                  <a:pt x="849" y="62"/>
                  <a:pt x="845" y="66"/>
                  <a:pt x="843" y="70"/>
                </a:cubicBezTo>
                <a:cubicBezTo>
                  <a:pt x="840" y="75"/>
                  <a:pt x="838" y="80"/>
                  <a:pt x="837" y="86"/>
                </a:cubicBezTo>
                <a:cubicBezTo>
                  <a:pt x="836" y="91"/>
                  <a:pt x="836" y="97"/>
                  <a:pt x="836" y="101"/>
                </a:cubicBezTo>
                <a:cubicBezTo>
                  <a:pt x="836" y="108"/>
                  <a:pt x="837" y="114"/>
                  <a:pt x="840" y="117"/>
                </a:cubicBezTo>
                <a:cubicBezTo>
                  <a:pt x="843" y="121"/>
                  <a:pt x="847" y="123"/>
                  <a:pt x="853" y="123"/>
                </a:cubicBezTo>
                <a:close/>
                <a:moveTo>
                  <a:pt x="955" y="81"/>
                </a:moveTo>
                <a:cubicBezTo>
                  <a:pt x="956" y="73"/>
                  <a:pt x="958" y="67"/>
                  <a:pt x="958" y="62"/>
                </a:cubicBezTo>
                <a:cubicBezTo>
                  <a:pt x="959" y="57"/>
                  <a:pt x="960" y="52"/>
                  <a:pt x="960" y="48"/>
                </a:cubicBezTo>
                <a:cubicBezTo>
                  <a:pt x="960" y="46"/>
                  <a:pt x="960" y="45"/>
                  <a:pt x="959" y="44"/>
                </a:cubicBezTo>
                <a:cubicBezTo>
                  <a:pt x="959" y="43"/>
                  <a:pt x="959" y="42"/>
                  <a:pt x="959" y="41"/>
                </a:cubicBezTo>
                <a:cubicBezTo>
                  <a:pt x="961" y="41"/>
                  <a:pt x="962" y="40"/>
                  <a:pt x="963" y="40"/>
                </a:cubicBezTo>
                <a:cubicBezTo>
                  <a:pt x="965" y="40"/>
                  <a:pt x="966" y="40"/>
                  <a:pt x="968" y="40"/>
                </a:cubicBezTo>
                <a:cubicBezTo>
                  <a:pt x="969" y="40"/>
                  <a:pt x="970" y="40"/>
                  <a:pt x="972" y="40"/>
                </a:cubicBezTo>
                <a:cubicBezTo>
                  <a:pt x="973" y="40"/>
                  <a:pt x="975" y="41"/>
                  <a:pt x="976" y="41"/>
                </a:cubicBezTo>
                <a:cubicBezTo>
                  <a:pt x="976" y="42"/>
                  <a:pt x="977" y="43"/>
                  <a:pt x="977" y="44"/>
                </a:cubicBezTo>
                <a:cubicBezTo>
                  <a:pt x="977" y="45"/>
                  <a:pt x="977" y="47"/>
                  <a:pt x="977" y="49"/>
                </a:cubicBezTo>
                <a:cubicBezTo>
                  <a:pt x="977" y="50"/>
                  <a:pt x="977" y="52"/>
                  <a:pt x="977" y="53"/>
                </a:cubicBezTo>
                <a:cubicBezTo>
                  <a:pt x="977" y="54"/>
                  <a:pt x="976" y="55"/>
                  <a:pt x="976" y="57"/>
                </a:cubicBezTo>
                <a:cubicBezTo>
                  <a:pt x="979" y="52"/>
                  <a:pt x="984" y="47"/>
                  <a:pt x="989" y="44"/>
                </a:cubicBezTo>
                <a:cubicBezTo>
                  <a:pt x="994" y="41"/>
                  <a:pt x="1001" y="39"/>
                  <a:pt x="1008" y="39"/>
                </a:cubicBezTo>
                <a:cubicBezTo>
                  <a:pt x="1017" y="39"/>
                  <a:pt x="1023" y="42"/>
                  <a:pt x="1028" y="48"/>
                </a:cubicBezTo>
                <a:cubicBezTo>
                  <a:pt x="1033" y="54"/>
                  <a:pt x="1035" y="62"/>
                  <a:pt x="1035" y="73"/>
                </a:cubicBezTo>
                <a:cubicBezTo>
                  <a:pt x="1035" y="81"/>
                  <a:pt x="1034" y="90"/>
                  <a:pt x="1031" y="97"/>
                </a:cubicBezTo>
                <a:cubicBezTo>
                  <a:pt x="1029" y="105"/>
                  <a:pt x="1025" y="112"/>
                  <a:pt x="1020" y="118"/>
                </a:cubicBezTo>
                <a:cubicBezTo>
                  <a:pt x="1014" y="124"/>
                  <a:pt x="1008" y="129"/>
                  <a:pt x="1000" y="132"/>
                </a:cubicBezTo>
                <a:cubicBezTo>
                  <a:pt x="992" y="135"/>
                  <a:pt x="983" y="137"/>
                  <a:pt x="973" y="137"/>
                </a:cubicBezTo>
                <a:cubicBezTo>
                  <a:pt x="971" y="137"/>
                  <a:pt x="969" y="137"/>
                  <a:pt x="968" y="137"/>
                </a:cubicBezTo>
                <a:cubicBezTo>
                  <a:pt x="966" y="137"/>
                  <a:pt x="965" y="137"/>
                  <a:pt x="963" y="137"/>
                </a:cubicBezTo>
                <a:cubicBezTo>
                  <a:pt x="956" y="178"/>
                  <a:pt x="956" y="178"/>
                  <a:pt x="956" y="178"/>
                </a:cubicBezTo>
                <a:cubicBezTo>
                  <a:pt x="955" y="179"/>
                  <a:pt x="953" y="179"/>
                  <a:pt x="951" y="179"/>
                </a:cubicBezTo>
                <a:cubicBezTo>
                  <a:pt x="950" y="179"/>
                  <a:pt x="948" y="179"/>
                  <a:pt x="947" y="179"/>
                </a:cubicBezTo>
                <a:cubicBezTo>
                  <a:pt x="946" y="179"/>
                  <a:pt x="944" y="179"/>
                  <a:pt x="942" y="179"/>
                </a:cubicBezTo>
                <a:cubicBezTo>
                  <a:pt x="941" y="179"/>
                  <a:pt x="939" y="179"/>
                  <a:pt x="938" y="178"/>
                </a:cubicBezTo>
                <a:lnTo>
                  <a:pt x="955" y="81"/>
                </a:lnTo>
                <a:close/>
                <a:moveTo>
                  <a:pt x="966" y="121"/>
                </a:moveTo>
                <a:cubicBezTo>
                  <a:pt x="967" y="121"/>
                  <a:pt x="969" y="122"/>
                  <a:pt x="971" y="122"/>
                </a:cubicBezTo>
                <a:cubicBezTo>
                  <a:pt x="973" y="122"/>
                  <a:pt x="975" y="122"/>
                  <a:pt x="977" y="122"/>
                </a:cubicBezTo>
                <a:cubicBezTo>
                  <a:pt x="982" y="122"/>
                  <a:pt x="987" y="121"/>
                  <a:pt x="992" y="119"/>
                </a:cubicBezTo>
                <a:cubicBezTo>
                  <a:pt x="997" y="116"/>
                  <a:pt x="1001" y="113"/>
                  <a:pt x="1005" y="109"/>
                </a:cubicBezTo>
                <a:cubicBezTo>
                  <a:pt x="1008" y="105"/>
                  <a:pt x="1011" y="100"/>
                  <a:pt x="1013" y="94"/>
                </a:cubicBezTo>
                <a:cubicBezTo>
                  <a:pt x="1015" y="89"/>
                  <a:pt x="1016" y="83"/>
                  <a:pt x="1016" y="76"/>
                </a:cubicBezTo>
                <a:cubicBezTo>
                  <a:pt x="1016" y="69"/>
                  <a:pt x="1015" y="64"/>
                  <a:pt x="1012" y="60"/>
                </a:cubicBezTo>
                <a:cubicBezTo>
                  <a:pt x="1009" y="57"/>
                  <a:pt x="1005" y="55"/>
                  <a:pt x="1000" y="55"/>
                </a:cubicBezTo>
                <a:cubicBezTo>
                  <a:pt x="996" y="55"/>
                  <a:pt x="993" y="55"/>
                  <a:pt x="990" y="57"/>
                </a:cubicBezTo>
                <a:cubicBezTo>
                  <a:pt x="988" y="58"/>
                  <a:pt x="985" y="60"/>
                  <a:pt x="982" y="63"/>
                </a:cubicBezTo>
                <a:cubicBezTo>
                  <a:pt x="980" y="66"/>
                  <a:pt x="978" y="70"/>
                  <a:pt x="976" y="75"/>
                </a:cubicBezTo>
                <a:cubicBezTo>
                  <a:pt x="974" y="79"/>
                  <a:pt x="972" y="85"/>
                  <a:pt x="971" y="92"/>
                </a:cubicBezTo>
                <a:lnTo>
                  <a:pt x="966" y="121"/>
                </a:lnTo>
                <a:close/>
                <a:moveTo>
                  <a:pt x="1084" y="137"/>
                </a:moveTo>
                <a:cubicBezTo>
                  <a:pt x="1072" y="137"/>
                  <a:pt x="1064" y="134"/>
                  <a:pt x="1058" y="128"/>
                </a:cubicBezTo>
                <a:cubicBezTo>
                  <a:pt x="1052" y="122"/>
                  <a:pt x="1049" y="113"/>
                  <a:pt x="1049" y="101"/>
                </a:cubicBezTo>
                <a:cubicBezTo>
                  <a:pt x="1049" y="94"/>
                  <a:pt x="1051" y="87"/>
                  <a:pt x="1053" y="80"/>
                </a:cubicBezTo>
                <a:cubicBezTo>
                  <a:pt x="1055" y="73"/>
                  <a:pt x="1058" y="66"/>
                  <a:pt x="1062" y="60"/>
                </a:cubicBezTo>
                <a:cubicBezTo>
                  <a:pt x="1067" y="54"/>
                  <a:pt x="1072" y="49"/>
                  <a:pt x="1079" y="45"/>
                </a:cubicBezTo>
                <a:cubicBezTo>
                  <a:pt x="1085" y="41"/>
                  <a:pt x="1093" y="39"/>
                  <a:pt x="1102" y="39"/>
                </a:cubicBezTo>
                <a:cubicBezTo>
                  <a:pt x="1113" y="39"/>
                  <a:pt x="1122" y="42"/>
                  <a:pt x="1127" y="48"/>
                </a:cubicBezTo>
                <a:cubicBezTo>
                  <a:pt x="1133" y="55"/>
                  <a:pt x="1136" y="64"/>
                  <a:pt x="1136" y="75"/>
                </a:cubicBezTo>
                <a:cubicBezTo>
                  <a:pt x="1136" y="82"/>
                  <a:pt x="1135" y="89"/>
                  <a:pt x="1133" y="96"/>
                </a:cubicBezTo>
                <a:cubicBezTo>
                  <a:pt x="1131" y="104"/>
                  <a:pt x="1128" y="110"/>
                  <a:pt x="1123" y="116"/>
                </a:cubicBezTo>
                <a:cubicBezTo>
                  <a:pt x="1119" y="123"/>
                  <a:pt x="1114" y="127"/>
                  <a:pt x="1107" y="131"/>
                </a:cubicBezTo>
                <a:cubicBezTo>
                  <a:pt x="1101" y="135"/>
                  <a:pt x="1093" y="137"/>
                  <a:pt x="1084" y="137"/>
                </a:cubicBezTo>
                <a:close/>
                <a:moveTo>
                  <a:pt x="1086" y="123"/>
                </a:moveTo>
                <a:cubicBezTo>
                  <a:pt x="1091" y="123"/>
                  <a:pt x="1096" y="121"/>
                  <a:pt x="1100" y="118"/>
                </a:cubicBezTo>
                <a:cubicBezTo>
                  <a:pt x="1104" y="115"/>
                  <a:pt x="1108" y="111"/>
                  <a:pt x="1110" y="106"/>
                </a:cubicBezTo>
                <a:cubicBezTo>
                  <a:pt x="1113" y="102"/>
                  <a:pt x="1115" y="96"/>
                  <a:pt x="1116" y="91"/>
                </a:cubicBezTo>
                <a:cubicBezTo>
                  <a:pt x="1117" y="85"/>
                  <a:pt x="1118" y="80"/>
                  <a:pt x="1118" y="75"/>
                </a:cubicBezTo>
                <a:cubicBezTo>
                  <a:pt x="1118" y="68"/>
                  <a:pt x="1116" y="63"/>
                  <a:pt x="1113" y="59"/>
                </a:cubicBezTo>
                <a:cubicBezTo>
                  <a:pt x="1110" y="56"/>
                  <a:pt x="1106" y="54"/>
                  <a:pt x="1100" y="54"/>
                </a:cubicBezTo>
                <a:cubicBezTo>
                  <a:pt x="1094" y="54"/>
                  <a:pt x="1089" y="55"/>
                  <a:pt x="1085" y="58"/>
                </a:cubicBezTo>
                <a:cubicBezTo>
                  <a:pt x="1081" y="62"/>
                  <a:pt x="1078" y="66"/>
                  <a:pt x="1075" y="70"/>
                </a:cubicBezTo>
                <a:cubicBezTo>
                  <a:pt x="1073" y="75"/>
                  <a:pt x="1071" y="80"/>
                  <a:pt x="1070" y="86"/>
                </a:cubicBezTo>
                <a:cubicBezTo>
                  <a:pt x="1069" y="91"/>
                  <a:pt x="1068" y="97"/>
                  <a:pt x="1068" y="101"/>
                </a:cubicBezTo>
                <a:cubicBezTo>
                  <a:pt x="1068" y="108"/>
                  <a:pt x="1069" y="114"/>
                  <a:pt x="1072" y="117"/>
                </a:cubicBezTo>
                <a:cubicBezTo>
                  <a:pt x="1075" y="121"/>
                  <a:pt x="1080" y="123"/>
                  <a:pt x="1086" y="123"/>
                </a:cubicBezTo>
                <a:close/>
                <a:moveTo>
                  <a:pt x="1174" y="91"/>
                </a:moveTo>
                <a:cubicBezTo>
                  <a:pt x="1172" y="90"/>
                  <a:pt x="1170" y="89"/>
                  <a:pt x="1168" y="88"/>
                </a:cubicBezTo>
                <a:cubicBezTo>
                  <a:pt x="1166" y="87"/>
                  <a:pt x="1164" y="86"/>
                  <a:pt x="1162" y="84"/>
                </a:cubicBezTo>
                <a:cubicBezTo>
                  <a:pt x="1160" y="82"/>
                  <a:pt x="1159" y="80"/>
                  <a:pt x="1158" y="77"/>
                </a:cubicBezTo>
                <a:cubicBezTo>
                  <a:pt x="1157" y="75"/>
                  <a:pt x="1156" y="72"/>
                  <a:pt x="1156" y="68"/>
                </a:cubicBezTo>
                <a:cubicBezTo>
                  <a:pt x="1156" y="63"/>
                  <a:pt x="1157" y="59"/>
                  <a:pt x="1159" y="56"/>
                </a:cubicBezTo>
                <a:cubicBezTo>
                  <a:pt x="1161" y="52"/>
                  <a:pt x="1163" y="49"/>
                  <a:pt x="1167" y="47"/>
                </a:cubicBezTo>
                <a:cubicBezTo>
                  <a:pt x="1170" y="44"/>
                  <a:pt x="1174" y="42"/>
                  <a:pt x="1178" y="41"/>
                </a:cubicBezTo>
                <a:cubicBezTo>
                  <a:pt x="1183" y="40"/>
                  <a:pt x="1188" y="39"/>
                  <a:pt x="1194" y="39"/>
                </a:cubicBezTo>
                <a:cubicBezTo>
                  <a:pt x="1199" y="39"/>
                  <a:pt x="1203" y="39"/>
                  <a:pt x="1208" y="41"/>
                </a:cubicBezTo>
                <a:cubicBezTo>
                  <a:pt x="1212" y="42"/>
                  <a:pt x="1216" y="43"/>
                  <a:pt x="1219" y="44"/>
                </a:cubicBezTo>
                <a:cubicBezTo>
                  <a:pt x="1218" y="49"/>
                  <a:pt x="1216" y="54"/>
                  <a:pt x="1213" y="58"/>
                </a:cubicBezTo>
                <a:cubicBezTo>
                  <a:pt x="1211" y="57"/>
                  <a:pt x="1208" y="56"/>
                  <a:pt x="1205" y="55"/>
                </a:cubicBezTo>
                <a:cubicBezTo>
                  <a:pt x="1201" y="54"/>
                  <a:pt x="1197" y="53"/>
                  <a:pt x="1193" y="53"/>
                </a:cubicBezTo>
                <a:cubicBezTo>
                  <a:pt x="1188" y="53"/>
                  <a:pt x="1183" y="54"/>
                  <a:pt x="1180" y="56"/>
                </a:cubicBezTo>
                <a:cubicBezTo>
                  <a:pt x="1176" y="58"/>
                  <a:pt x="1175" y="61"/>
                  <a:pt x="1175" y="66"/>
                </a:cubicBezTo>
                <a:cubicBezTo>
                  <a:pt x="1175" y="68"/>
                  <a:pt x="1175" y="71"/>
                  <a:pt x="1177" y="73"/>
                </a:cubicBezTo>
                <a:cubicBezTo>
                  <a:pt x="1179" y="75"/>
                  <a:pt x="1182" y="76"/>
                  <a:pt x="1186" y="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2" y="81"/>
                  <a:pt x="1195" y="82"/>
                  <a:pt x="1197" y="83"/>
                </a:cubicBezTo>
                <a:cubicBezTo>
                  <a:pt x="1200" y="85"/>
                  <a:pt x="1202" y="86"/>
                  <a:pt x="1204" y="88"/>
                </a:cubicBezTo>
                <a:cubicBezTo>
                  <a:pt x="1206" y="90"/>
                  <a:pt x="1208" y="92"/>
                  <a:pt x="1209" y="94"/>
                </a:cubicBezTo>
                <a:cubicBezTo>
                  <a:pt x="1210" y="97"/>
                  <a:pt x="1211" y="100"/>
                  <a:pt x="1211" y="104"/>
                </a:cubicBezTo>
                <a:cubicBezTo>
                  <a:pt x="1211" y="109"/>
                  <a:pt x="1210" y="114"/>
                  <a:pt x="1208" y="119"/>
                </a:cubicBezTo>
                <a:cubicBezTo>
                  <a:pt x="1205" y="123"/>
                  <a:pt x="1202" y="126"/>
                  <a:pt x="1198" y="129"/>
                </a:cubicBezTo>
                <a:cubicBezTo>
                  <a:pt x="1195" y="132"/>
                  <a:pt x="1190" y="134"/>
                  <a:pt x="1185" y="135"/>
                </a:cubicBezTo>
                <a:cubicBezTo>
                  <a:pt x="1180" y="137"/>
                  <a:pt x="1175" y="137"/>
                  <a:pt x="1169" y="137"/>
                </a:cubicBezTo>
                <a:cubicBezTo>
                  <a:pt x="1164" y="137"/>
                  <a:pt x="1159" y="137"/>
                  <a:pt x="1154" y="136"/>
                </a:cubicBezTo>
                <a:cubicBezTo>
                  <a:pt x="1150" y="135"/>
                  <a:pt x="1146" y="134"/>
                  <a:pt x="1143" y="133"/>
                </a:cubicBezTo>
                <a:cubicBezTo>
                  <a:pt x="1143" y="130"/>
                  <a:pt x="1143" y="127"/>
                  <a:pt x="1144" y="125"/>
                </a:cubicBezTo>
                <a:cubicBezTo>
                  <a:pt x="1145" y="123"/>
                  <a:pt x="1146" y="120"/>
                  <a:pt x="1147" y="118"/>
                </a:cubicBezTo>
                <a:cubicBezTo>
                  <a:pt x="1150" y="119"/>
                  <a:pt x="1154" y="120"/>
                  <a:pt x="1158" y="121"/>
                </a:cubicBezTo>
                <a:cubicBezTo>
                  <a:pt x="1163" y="122"/>
                  <a:pt x="1167" y="122"/>
                  <a:pt x="1170" y="122"/>
                </a:cubicBezTo>
                <a:cubicBezTo>
                  <a:pt x="1173" y="122"/>
                  <a:pt x="1176" y="122"/>
                  <a:pt x="1179" y="122"/>
                </a:cubicBezTo>
                <a:cubicBezTo>
                  <a:pt x="1181" y="121"/>
                  <a:pt x="1184" y="120"/>
                  <a:pt x="1186" y="119"/>
                </a:cubicBezTo>
                <a:cubicBezTo>
                  <a:pt x="1188" y="118"/>
                  <a:pt x="1189" y="116"/>
                  <a:pt x="1190" y="114"/>
                </a:cubicBezTo>
                <a:cubicBezTo>
                  <a:pt x="1192" y="112"/>
                  <a:pt x="1192" y="110"/>
                  <a:pt x="1192" y="107"/>
                </a:cubicBezTo>
                <a:cubicBezTo>
                  <a:pt x="1192" y="103"/>
                  <a:pt x="1191" y="100"/>
                  <a:pt x="1189" y="99"/>
                </a:cubicBezTo>
                <a:cubicBezTo>
                  <a:pt x="1187" y="97"/>
                  <a:pt x="1184" y="95"/>
                  <a:pt x="1180" y="93"/>
                </a:cubicBezTo>
                <a:lnTo>
                  <a:pt x="1174" y="91"/>
                </a:lnTo>
                <a:close/>
                <a:moveTo>
                  <a:pt x="1253" y="91"/>
                </a:moveTo>
                <a:cubicBezTo>
                  <a:pt x="1251" y="90"/>
                  <a:pt x="1249" y="89"/>
                  <a:pt x="1247" y="88"/>
                </a:cubicBezTo>
                <a:cubicBezTo>
                  <a:pt x="1245" y="87"/>
                  <a:pt x="1243" y="86"/>
                  <a:pt x="1242" y="84"/>
                </a:cubicBezTo>
                <a:cubicBezTo>
                  <a:pt x="1240" y="82"/>
                  <a:pt x="1238" y="80"/>
                  <a:pt x="1237" y="77"/>
                </a:cubicBezTo>
                <a:cubicBezTo>
                  <a:pt x="1236" y="75"/>
                  <a:pt x="1236" y="72"/>
                  <a:pt x="1236" y="68"/>
                </a:cubicBezTo>
                <a:cubicBezTo>
                  <a:pt x="1236" y="63"/>
                  <a:pt x="1236" y="59"/>
                  <a:pt x="1238" y="56"/>
                </a:cubicBezTo>
                <a:cubicBezTo>
                  <a:pt x="1240" y="52"/>
                  <a:pt x="1243" y="49"/>
                  <a:pt x="1246" y="47"/>
                </a:cubicBezTo>
                <a:cubicBezTo>
                  <a:pt x="1249" y="44"/>
                  <a:pt x="1253" y="42"/>
                  <a:pt x="1258" y="41"/>
                </a:cubicBezTo>
                <a:cubicBezTo>
                  <a:pt x="1262" y="40"/>
                  <a:pt x="1267" y="39"/>
                  <a:pt x="1273" y="39"/>
                </a:cubicBezTo>
                <a:cubicBezTo>
                  <a:pt x="1278" y="39"/>
                  <a:pt x="1283" y="39"/>
                  <a:pt x="1287" y="41"/>
                </a:cubicBezTo>
                <a:cubicBezTo>
                  <a:pt x="1292" y="42"/>
                  <a:pt x="1295" y="43"/>
                  <a:pt x="1298" y="44"/>
                </a:cubicBezTo>
                <a:cubicBezTo>
                  <a:pt x="1297" y="49"/>
                  <a:pt x="1295" y="54"/>
                  <a:pt x="1293" y="58"/>
                </a:cubicBezTo>
                <a:cubicBezTo>
                  <a:pt x="1291" y="57"/>
                  <a:pt x="1288" y="56"/>
                  <a:pt x="1284" y="55"/>
                </a:cubicBezTo>
                <a:cubicBezTo>
                  <a:pt x="1280" y="54"/>
                  <a:pt x="1276" y="53"/>
                  <a:pt x="1272" y="53"/>
                </a:cubicBezTo>
                <a:cubicBezTo>
                  <a:pt x="1267" y="53"/>
                  <a:pt x="1263" y="54"/>
                  <a:pt x="1259" y="56"/>
                </a:cubicBezTo>
                <a:cubicBezTo>
                  <a:pt x="1256" y="58"/>
                  <a:pt x="1254" y="61"/>
                  <a:pt x="1254" y="66"/>
                </a:cubicBezTo>
                <a:cubicBezTo>
                  <a:pt x="1254" y="68"/>
                  <a:pt x="1255" y="71"/>
                  <a:pt x="1257" y="73"/>
                </a:cubicBezTo>
                <a:cubicBezTo>
                  <a:pt x="1258" y="75"/>
                  <a:pt x="1261" y="76"/>
                  <a:pt x="1265" y="78"/>
                </a:cubicBezTo>
                <a:cubicBezTo>
                  <a:pt x="1269" y="80"/>
                  <a:pt x="1269" y="80"/>
                  <a:pt x="1269" y="80"/>
                </a:cubicBezTo>
                <a:cubicBezTo>
                  <a:pt x="1272" y="81"/>
                  <a:pt x="1274" y="82"/>
                  <a:pt x="1277" y="83"/>
                </a:cubicBezTo>
                <a:cubicBezTo>
                  <a:pt x="1279" y="85"/>
                  <a:pt x="1281" y="86"/>
                  <a:pt x="1283" y="88"/>
                </a:cubicBezTo>
                <a:cubicBezTo>
                  <a:pt x="1285" y="90"/>
                  <a:pt x="1287" y="92"/>
                  <a:pt x="1288" y="94"/>
                </a:cubicBezTo>
                <a:cubicBezTo>
                  <a:pt x="1290" y="97"/>
                  <a:pt x="1290" y="100"/>
                  <a:pt x="1290" y="104"/>
                </a:cubicBezTo>
                <a:cubicBezTo>
                  <a:pt x="1290" y="109"/>
                  <a:pt x="1289" y="114"/>
                  <a:pt x="1287" y="119"/>
                </a:cubicBezTo>
                <a:cubicBezTo>
                  <a:pt x="1285" y="123"/>
                  <a:pt x="1282" y="126"/>
                  <a:pt x="1278" y="129"/>
                </a:cubicBezTo>
                <a:cubicBezTo>
                  <a:pt x="1274" y="132"/>
                  <a:pt x="1270" y="134"/>
                  <a:pt x="1265" y="135"/>
                </a:cubicBezTo>
                <a:cubicBezTo>
                  <a:pt x="1259" y="137"/>
                  <a:pt x="1254" y="137"/>
                  <a:pt x="1248" y="137"/>
                </a:cubicBezTo>
                <a:cubicBezTo>
                  <a:pt x="1243" y="137"/>
                  <a:pt x="1238" y="137"/>
                  <a:pt x="1234" y="136"/>
                </a:cubicBezTo>
                <a:cubicBezTo>
                  <a:pt x="1229" y="135"/>
                  <a:pt x="1225" y="134"/>
                  <a:pt x="1222" y="133"/>
                </a:cubicBezTo>
                <a:cubicBezTo>
                  <a:pt x="1222" y="130"/>
                  <a:pt x="1223" y="127"/>
                  <a:pt x="1224" y="125"/>
                </a:cubicBezTo>
                <a:cubicBezTo>
                  <a:pt x="1224" y="123"/>
                  <a:pt x="1225" y="120"/>
                  <a:pt x="1227" y="118"/>
                </a:cubicBezTo>
                <a:cubicBezTo>
                  <a:pt x="1230" y="119"/>
                  <a:pt x="1233" y="120"/>
                  <a:pt x="1238" y="121"/>
                </a:cubicBezTo>
                <a:cubicBezTo>
                  <a:pt x="1242" y="122"/>
                  <a:pt x="1246" y="122"/>
                  <a:pt x="1250" y="122"/>
                </a:cubicBezTo>
                <a:cubicBezTo>
                  <a:pt x="1253" y="122"/>
                  <a:pt x="1256" y="122"/>
                  <a:pt x="1258" y="122"/>
                </a:cubicBezTo>
                <a:cubicBezTo>
                  <a:pt x="1261" y="121"/>
                  <a:pt x="1263" y="120"/>
                  <a:pt x="1265" y="119"/>
                </a:cubicBezTo>
                <a:cubicBezTo>
                  <a:pt x="1267" y="118"/>
                  <a:pt x="1269" y="116"/>
                  <a:pt x="1270" y="114"/>
                </a:cubicBezTo>
                <a:cubicBezTo>
                  <a:pt x="1271" y="112"/>
                  <a:pt x="1272" y="110"/>
                  <a:pt x="1272" y="107"/>
                </a:cubicBezTo>
                <a:cubicBezTo>
                  <a:pt x="1272" y="103"/>
                  <a:pt x="1271" y="100"/>
                  <a:pt x="1268" y="99"/>
                </a:cubicBezTo>
                <a:cubicBezTo>
                  <a:pt x="1266" y="97"/>
                  <a:pt x="1263" y="95"/>
                  <a:pt x="1259" y="93"/>
                </a:cubicBezTo>
                <a:lnTo>
                  <a:pt x="1253" y="91"/>
                </a:lnTo>
                <a:close/>
                <a:moveTo>
                  <a:pt x="1326" y="56"/>
                </a:moveTo>
                <a:cubicBezTo>
                  <a:pt x="1315" y="56"/>
                  <a:pt x="1315" y="56"/>
                  <a:pt x="1315" y="56"/>
                </a:cubicBezTo>
                <a:cubicBezTo>
                  <a:pt x="1315" y="53"/>
                  <a:pt x="1315" y="51"/>
                  <a:pt x="1315" y="48"/>
                </a:cubicBezTo>
                <a:cubicBezTo>
                  <a:pt x="1316" y="46"/>
                  <a:pt x="1316" y="44"/>
                  <a:pt x="1317" y="41"/>
                </a:cubicBezTo>
                <a:cubicBezTo>
                  <a:pt x="1347" y="41"/>
                  <a:pt x="1347" y="41"/>
                  <a:pt x="1347" y="41"/>
                </a:cubicBezTo>
                <a:cubicBezTo>
                  <a:pt x="1330" y="135"/>
                  <a:pt x="1330" y="135"/>
                  <a:pt x="1330" y="135"/>
                </a:cubicBezTo>
                <a:cubicBezTo>
                  <a:pt x="1329" y="135"/>
                  <a:pt x="1327" y="135"/>
                  <a:pt x="1326" y="135"/>
                </a:cubicBezTo>
                <a:cubicBezTo>
                  <a:pt x="1324" y="136"/>
                  <a:pt x="1322" y="136"/>
                  <a:pt x="1321" y="136"/>
                </a:cubicBezTo>
                <a:cubicBezTo>
                  <a:pt x="1320" y="136"/>
                  <a:pt x="1318" y="136"/>
                  <a:pt x="1317" y="135"/>
                </a:cubicBezTo>
                <a:cubicBezTo>
                  <a:pt x="1315" y="135"/>
                  <a:pt x="1314" y="135"/>
                  <a:pt x="1312" y="135"/>
                </a:cubicBezTo>
                <a:lnTo>
                  <a:pt x="1326" y="56"/>
                </a:lnTo>
                <a:close/>
                <a:moveTo>
                  <a:pt x="1326" y="22"/>
                </a:moveTo>
                <a:cubicBezTo>
                  <a:pt x="1326" y="18"/>
                  <a:pt x="1326" y="15"/>
                  <a:pt x="1327" y="12"/>
                </a:cubicBezTo>
                <a:cubicBezTo>
                  <a:pt x="1328" y="8"/>
                  <a:pt x="1328" y="5"/>
                  <a:pt x="1329" y="2"/>
                </a:cubicBezTo>
                <a:cubicBezTo>
                  <a:pt x="1331" y="2"/>
                  <a:pt x="1333" y="1"/>
                  <a:pt x="1335" y="1"/>
                </a:cubicBezTo>
                <a:cubicBezTo>
                  <a:pt x="1337" y="1"/>
                  <a:pt x="1339" y="1"/>
                  <a:pt x="1340" y="1"/>
                </a:cubicBezTo>
                <a:cubicBezTo>
                  <a:pt x="1342" y="1"/>
                  <a:pt x="1343" y="1"/>
                  <a:pt x="1345" y="1"/>
                </a:cubicBezTo>
                <a:cubicBezTo>
                  <a:pt x="1347" y="1"/>
                  <a:pt x="1349" y="2"/>
                  <a:pt x="1350" y="2"/>
                </a:cubicBezTo>
                <a:cubicBezTo>
                  <a:pt x="1350" y="5"/>
                  <a:pt x="1350" y="9"/>
                  <a:pt x="1349" y="12"/>
                </a:cubicBezTo>
                <a:cubicBezTo>
                  <a:pt x="1349" y="15"/>
                  <a:pt x="1348" y="19"/>
                  <a:pt x="1347" y="22"/>
                </a:cubicBezTo>
                <a:cubicBezTo>
                  <a:pt x="1345" y="22"/>
                  <a:pt x="1343" y="22"/>
                  <a:pt x="1341" y="22"/>
                </a:cubicBezTo>
                <a:cubicBezTo>
                  <a:pt x="1339" y="22"/>
                  <a:pt x="1338" y="22"/>
                  <a:pt x="1336" y="22"/>
                </a:cubicBezTo>
                <a:cubicBezTo>
                  <a:pt x="1335" y="22"/>
                  <a:pt x="1333" y="22"/>
                  <a:pt x="1331" y="22"/>
                </a:cubicBezTo>
                <a:cubicBezTo>
                  <a:pt x="1329" y="22"/>
                  <a:pt x="1328" y="22"/>
                  <a:pt x="1326" y="22"/>
                </a:cubicBezTo>
                <a:close/>
                <a:moveTo>
                  <a:pt x="1378" y="38"/>
                </a:moveTo>
                <a:cubicBezTo>
                  <a:pt x="1379" y="32"/>
                  <a:pt x="1380" y="26"/>
                  <a:pt x="1380" y="21"/>
                </a:cubicBezTo>
                <a:cubicBezTo>
                  <a:pt x="1381" y="16"/>
                  <a:pt x="1381" y="11"/>
                  <a:pt x="1381" y="8"/>
                </a:cubicBezTo>
                <a:cubicBezTo>
                  <a:pt x="1381" y="6"/>
                  <a:pt x="1381" y="5"/>
                  <a:pt x="1381" y="4"/>
                </a:cubicBezTo>
                <a:cubicBezTo>
                  <a:pt x="1381" y="3"/>
                  <a:pt x="1381" y="2"/>
                  <a:pt x="1381" y="1"/>
                </a:cubicBezTo>
                <a:cubicBezTo>
                  <a:pt x="1383" y="1"/>
                  <a:pt x="1384" y="0"/>
                  <a:pt x="1386" y="0"/>
                </a:cubicBezTo>
                <a:cubicBezTo>
                  <a:pt x="1388" y="0"/>
                  <a:pt x="1390" y="0"/>
                  <a:pt x="1391" y="0"/>
                </a:cubicBezTo>
                <a:cubicBezTo>
                  <a:pt x="1392" y="0"/>
                  <a:pt x="1394" y="0"/>
                  <a:pt x="1395" y="0"/>
                </a:cubicBezTo>
                <a:cubicBezTo>
                  <a:pt x="1397" y="0"/>
                  <a:pt x="1398" y="0"/>
                  <a:pt x="1399" y="1"/>
                </a:cubicBezTo>
                <a:cubicBezTo>
                  <a:pt x="1400" y="2"/>
                  <a:pt x="1400" y="3"/>
                  <a:pt x="1400" y="4"/>
                </a:cubicBezTo>
                <a:cubicBezTo>
                  <a:pt x="1400" y="5"/>
                  <a:pt x="1400" y="6"/>
                  <a:pt x="1400" y="7"/>
                </a:cubicBezTo>
                <a:cubicBezTo>
                  <a:pt x="1400" y="10"/>
                  <a:pt x="1400" y="14"/>
                  <a:pt x="1399" y="18"/>
                </a:cubicBezTo>
                <a:cubicBezTo>
                  <a:pt x="1398" y="23"/>
                  <a:pt x="1398" y="27"/>
                  <a:pt x="1397" y="31"/>
                </a:cubicBezTo>
                <a:cubicBezTo>
                  <a:pt x="1393" y="55"/>
                  <a:pt x="1393" y="55"/>
                  <a:pt x="1393" y="55"/>
                </a:cubicBezTo>
                <a:cubicBezTo>
                  <a:pt x="1394" y="53"/>
                  <a:pt x="1396" y="51"/>
                  <a:pt x="1398" y="49"/>
                </a:cubicBezTo>
                <a:cubicBezTo>
                  <a:pt x="1400" y="47"/>
                  <a:pt x="1402" y="45"/>
                  <a:pt x="1404" y="44"/>
                </a:cubicBezTo>
                <a:cubicBezTo>
                  <a:pt x="1407" y="42"/>
                  <a:pt x="1410" y="41"/>
                  <a:pt x="1413" y="40"/>
                </a:cubicBezTo>
                <a:cubicBezTo>
                  <a:pt x="1416" y="39"/>
                  <a:pt x="1419" y="39"/>
                  <a:pt x="1423" y="39"/>
                </a:cubicBezTo>
                <a:cubicBezTo>
                  <a:pt x="1431" y="39"/>
                  <a:pt x="1438" y="42"/>
                  <a:pt x="1443" y="48"/>
                </a:cubicBezTo>
                <a:cubicBezTo>
                  <a:pt x="1448" y="54"/>
                  <a:pt x="1450" y="62"/>
                  <a:pt x="1450" y="73"/>
                </a:cubicBezTo>
                <a:cubicBezTo>
                  <a:pt x="1450" y="81"/>
                  <a:pt x="1449" y="90"/>
                  <a:pt x="1446" y="97"/>
                </a:cubicBezTo>
                <a:cubicBezTo>
                  <a:pt x="1444" y="105"/>
                  <a:pt x="1440" y="112"/>
                  <a:pt x="1435" y="118"/>
                </a:cubicBezTo>
                <a:cubicBezTo>
                  <a:pt x="1429" y="124"/>
                  <a:pt x="1423" y="129"/>
                  <a:pt x="1415" y="132"/>
                </a:cubicBezTo>
                <a:cubicBezTo>
                  <a:pt x="1407" y="135"/>
                  <a:pt x="1397" y="137"/>
                  <a:pt x="1386" y="137"/>
                </a:cubicBezTo>
                <a:cubicBezTo>
                  <a:pt x="1382" y="137"/>
                  <a:pt x="1377" y="137"/>
                  <a:pt x="1373" y="136"/>
                </a:cubicBezTo>
                <a:cubicBezTo>
                  <a:pt x="1368" y="135"/>
                  <a:pt x="1364" y="134"/>
                  <a:pt x="1361" y="133"/>
                </a:cubicBezTo>
                <a:lnTo>
                  <a:pt x="1378" y="38"/>
                </a:lnTo>
                <a:close/>
                <a:moveTo>
                  <a:pt x="1381" y="121"/>
                </a:moveTo>
                <a:cubicBezTo>
                  <a:pt x="1382" y="121"/>
                  <a:pt x="1384" y="121"/>
                  <a:pt x="1386" y="122"/>
                </a:cubicBezTo>
                <a:cubicBezTo>
                  <a:pt x="1388" y="122"/>
                  <a:pt x="1390" y="122"/>
                  <a:pt x="1392" y="122"/>
                </a:cubicBezTo>
                <a:cubicBezTo>
                  <a:pt x="1397" y="122"/>
                  <a:pt x="1402" y="121"/>
                  <a:pt x="1407" y="119"/>
                </a:cubicBezTo>
                <a:cubicBezTo>
                  <a:pt x="1412" y="116"/>
                  <a:pt x="1416" y="113"/>
                  <a:pt x="1420" y="109"/>
                </a:cubicBezTo>
                <a:cubicBezTo>
                  <a:pt x="1423" y="105"/>
                  <a:pt x="1426" y="100"/>
                  <a:pt x="1428" y="94"/>
                </a:cubicBezTo>
                <a:cubicBezTo>
                  <a:pt x="1430" y="89"/>
                  <a:pt x="1431" y="83"/>
                  <a:pt x="1431" y="76"/>
                </a:cubicBezTo>
                <a:cubicBezTo>
                  <a:pt x="1431" y="69"/>
                  <a:pt x="1430" y="64"/>
                  <a:pt x="1427" y="60"/>
                </a:cubicBezTo>
                <a:cubicBezTo>
                  <a:pt x="1424" y="57"/>
                  <a:pt x="1420" y="55"/>
                  <a:pt x="1415" y="55"/>
                </a:cubicBezTo>
                <a:cubicBezTo>
                  <a:pt x="1411" y="55"/>
                  <a:pt x="1408" y="55"/>
                  <a:pt x="1405" y="57"/>
                </a:cubicBezTo>
                <a:cubicBezTo>
                  <a:pt x="1403" y="58"/>
                  <a:pt x="1400" y="60"/>
                  <a:pt x="1397" y="63"/>
                </a:cubicBezTo>
                <a:cubicBezTo>
                  <a:pt x="1395" y="66"/>
                  <a:pt x="1393" y="70"/>
                  <a:pt x="1391" y="75"/>
                </a:cubicBezTo>
                <a:cubicBezTo>
                  <a:pt x="1389" y="79"/>
                  <a:pt x="1387" y="85"/>
                  <a:pt x="1386" y="92"/>
                </a:cubicBezTo>
                <a:lnTo>
                  <a:pt x="1381" y="121"/>
                </a:lnTo>
                <a:close/>
                <a:moveTo>
                  <a:pt x="1477" y="39"/>
                </a:moveTo>
                <a:cubicBezTo>
                  <a:pt x="1479" y="32"/>
                  <a:pt x="1480" y="26"/>
                  <a:pt x="1480" y="21"/>
                </a:cubicBezTo>
                <a:cubicBezTo>
                  <a:pt x="1481" y="16"/>
                  <a:pt x="1481" y="11"/>
                  <a:pt x="1481" y="8"/>
                </a:cubicBezTo>
                <a:cubicBezTo>
                  <a:pt x="1481" y="6"/>
                  <a:pt x="1481" y="5"/>
                  <a:pt x="1481" y="4"/>
                </a:cubicBezTo>
                <a:cubicBezTo>
                  <a:pt x="1481" y="3"/>
                  <a:pt x="1481" y="2"/>
                  <a:pt x="1481" y="1"/>
                </a:cubicBezTo>
                <a:cubicBezTo>
                  <a:pt x="1483" y="1"/>
                  <a:pt x="1484" y="0"/>
                  <a:pt x="1486" y="0"/>
                </a:cubicBezTo>
                <a:cubicBezTo>
                  <a:pt x="1488" y="0"/>
                  <a:pt x="1490" y="0"/>
                  <a:pt x="1491" y="0"/>
                </a:cubicBezTo>
                <a:cubicBezTo>
                  <a:pt x="1492" y="0"/>
                  <a:pt x="1494" y="0"/>
                  <a:pt x="1495" y="0"/>
                </a:cubicBezTo>
                <a:cubicBezTo>
                  <a:pt x="1497" y="0"/>
                  <a:pt x="1498" y="1"/>
                  <a:pt x="1499" y="1"/>
                </a:cubicBezTo>
                <a:cubicBezTo>
                  <a:pt x="1500" y="2"/>
                  <a:pt x="1500" y="3"/>
                  <a:pt x="1500" y="4"/>
                </a:cubicBezTo>
                <a:cubicBezTo>
                  <a:pt x="1500" y="5"/>
                  <a:pt x="1500" y="6"/>
                  <a:pt x="1500" y="8"/>
                </a:cubicBezTo>
                <a:cubicBezTo>
                  <a:pt x="1500" y="9"/>
                  <a:pt x="1500" y="11"/>
                  <a:pt x="1500" y="12"/>
                </a:cubicBezTo>
                <a:cubicBezTo>
                  <a:pt x="1499" y="14"/>
                  <a:pt x="1499" y="16"/>
                  <a:pt x="1499" y="18"/>
                </a:cubicBezTo>
                <a:cubicBezTo>
                  <a:pt x="1499" y="20"/>
                  <a:pt x="1498" y="23"/>
                  <a:pt x="1498" y="25"/>
                </a:cubicBezTo>
                <a:cubicBezTo>
                  <a:pt x="1498" y="27"/>
                  <a:pt x="1497" y="29"/>
                  <a:pt x="1497" y="31"/>
                </a:cubicBezTo>
                <a:cubicBezTo>
                  <a:pt x="1483" y="108"/>
                  <a:pt x="1483" y="108"/>
                  <a:pt x="1483" y="108"/>
                </a:cubicBezTo>
                <a:cubicBezTo>
                  <a:pt x="1482" y="110"/>
                  <a:pt x="1482" y="112"/>
                  <a:pt x="1482" y="113"/>
                </a:cubicBezTo>
                <a:cubicBezTo>
                  <a:pt x="1482" y="115"/>
                  <a:pt x="1482" y="117"/>
                  <a:pt x="1483" y="118"/>
                </a:cubicBezTo>
                <a:cubicBezTo>
                  <a:pt x="1483" y="119"/>
                  <a:pt x="1484" y="120"/>
                  <a:pt x="1485" y="120"/>
                </a:cubicBezTo>
                <a:cubicBezTo>
                  <a:pt x="1486" y="121"/>
                  <a:pt x="1487" y="121"/>
                  <a:pt x="1488" y="122"/>
                </a:cubicBezTo>
                <a:cubicBezTo>
                  <a:pt x="1489" y="122"/>
                  <a:pt x="1490" y="122"/>
                  <a:pt x="1491" y="122"/>
                </a:cubicBezTo>
                <a:cubicBezTo>
                  <a:pt x="1492" y="122"/>
                  <a:pt x="1493" y="122"/>
                  <a:pt x="1495" y="121"/>
                </a:cubicBezTo>
                <a:cubicBezTo>
                  <a:pt x="1496" y="121"/>
                  <a:pt x="1497" y="121"/>
                  <a:pt x="1498" y="121"/>
                </a:cubicBezTo>
                <a:cubicBezTo>
                  <a:pt x="1499" y="124"/>
                  <a:pt x="1500" y="128"/>
                  <a:pt x="1500" y="132"/>
                </a:cubicBezTo>
                <a:cubicBezTo>
                  <a:pt x="1500" y="132"/>
                  <a:pt x="1500" y="133"/>
                  <a:pt x="1500" y="133"/>
                </a:cubicBezTo>
                <a:cubicBezTo>
                  <a:pt x="1500" y="134"/>
                  <a:pt x="1500" y="134"/>
                  <a:pt x="1500" y="134"/>
                </a:cubicBezTo>
                <a:cubicBezTo>
                  <a:pt x="1498" y="135"/>
                  <a:pt x="1496" y="136"/>
                  <a:pt x="1493" y="136"/>
                </a:cubicBezTo>
                <a:cubicBezTo>
                  <a:pt x="1490" y="136"/>
                  <a:pt x="1488" y="136"/>
                  <a:pt x="1485" y="136"/>
                </a:cubicBezTo>
                <a:cubicBezTo>
                  <a:pt x="1482" y="136"/>
                  <a:pt x="1479" y="136"/>
                  <a:pt x="1476" y="135"/>
                </a:cubicBezTo>
                <a:cubicBezTo>
                  <a:pt x="1474" y="135"/>
                  <a:pt x="1472" y="134"/>
                  <a:pt x="1470" y="132"/>
                </a:cubicBezTo>
                <a:cubicBezTo>
                  <a:pt x="1468" y="131"/>
                  <a:pt x="1466" y="128"/>
                  <a:pt x="1465" y="126"/>
                </a:cubicBezTo>
                <a:cubicBezTo>
                  <a:pt x="1464" y="123"/>
                  <a:pt x="1464" y="120"/>
                  <a:pt x="1464" y="116"/>
                </a:cubicBezTo>
                <a:cubicBezTo>
                  <a:pt x="1464" y="114"/>
                  <a:pt x="1464" y="111"/>
                  <a:pt x="1464" y="109"/>
                </a:cubicBezTo>
                <a:cubicBezTo>
                  <a:pt x="1465" y="106"/>
                  <a:pt x="1465" y="104"/>
                  <a:pt x="1466" y="101"/>
                </a:cubicBezTo>
                <a:lnTo>
                  <a:pt x="1477" y="39"/>
                </a:lnTo>
                <a:close/>
                <a:moveTo>
                  <a:pt x="1532" y="98"/>
                </a:moveTo>
                <a:cubicBezTo>
                  <a:pt x="1533" y="106"/>
                  <a:pt x="1535" y="112"/>
                  <a:pt x="1538" y="116"/>
                </a:cubicBezTo>
                <a:cubicBezTo>
                  <a:pt x="1542" y="120"/>
                  <a:pt x="1548" y="122"/>
                  <a:pt x="1556" y="122"/>
                </a:cubicBezTo>
                <a:cubicBezTo>
                  <a:pt x="1561" y="122"/>
                  <a:pt x="1566" y="122"/>
                  <a:pt x="1570" y="121"/>
                </a:cubicBezTo>
                <a:cubicBezTo>
                  <a:pt x="1574" y="120"/>
                  <a:pt x="1578" y="118"/>
                  <a:pt x="1582" y="117"/>
                </a:cubicBezTo>
                <a:cubicBezTo>
                  <a:pt x="1583" y="119"/>
                  <a:pt x="1584" y="121"/>
                  <a:pt x="1584" y="124"/>
                </a:cubicBezTo>
                <a:cubicBezTo>
                  <a:pt x="1585" y="126"/>
                  <a:pt x="1585" y="129"/>
                  <a:pt x="1585" y="131"/>
                </a:cubicBezTo>
                <a:cubicBezTo>
                  <a:pt x="1583" y="132"/>
                  <a:pt x="1581" y="133"/>
                  <a:pt x="1578" y="134"/>
                </a:cubicBezTo>
                <a:cubicBezTo>
                  <a:pt x="1576" y="134"/>
                  <a:pt x="1573" y="135"/>
                  <a:pt x="1570" y="135"/>
                </a:cubicBezTo>
                <a:cubicBezTo>
                  <a:pt x="1567" y="136"/>
                  <a:pt x="1564" y="136"/>
                  <a:pt x="1561" y="137"/>
                </a:cubicBezTo>
                <a:cubicBezTo>
                  <a:pt x="1558" y="137"/>
                  <a:pt x="1556" y="137"/>
                  <a:pt x="1553" y="137"/>
                </a:cubicBezTo>
                <a:cubicBezTo>
                  <a:pt x="1546" y="137"/>
                  <a:pt x="1540" y="136"/>
                  <a:pt x="1535" y="134"/>
                </a:cubicBezTo>
                <a:cubicBezTo>
                  <a:pt x="1530" y="132"/>
                  <a:pt x="1526" y="130"/>
                  <a:pt x="1523" y="127"/>
                </a:cubicBezTo>
                <a:cubicBezTo>
                  <a:pt x="1520" y="123"/>
                  <a:pt x="1518" y="119"/>
                  <a:pt x="1516" y="115"/>
                </a:cubicBezTo>
                <a:cubicBezTo>
                  <a:pt x="1515" y="110"/>
                  <a:pt x="1514" y="105"/>
                  <a:pt x="1514" y="100"/>
                </a:cubicBezTo>
                <a:cubicBezTo>
                  <a:pt x="1514" y="92"/>
                  <a:pt x="1515" y="85"/>
                  <a:pt x="1518" y="78"/>
                </a:cubicBezTo>
                <a:cubicBezTo>
                  <a:pt x="1520" y="70"/>
                  <a:pt x="1524" y="64"/>
                  <a:pt x="1529" y="58"/>
                </a:cubicBezTo>
                <a:cubicBezTo>
                  <a:pt x="1533" y="52"/>
                  <a:pt x="1539" y="48"/>
                  <a:pt x="1545" y="44"/>
                </a:cubicBezTo>
                <a:cubicBezTo>
                  <a:pt x="1552" y="41"/>
                  <a:pt x="1559" y="39"/>
                  <a:pt x="1567" y="39"/>
                </a:cubicBezTo>
                <a:cubicBezTo>
                  <a:pt x="1575" y="39"/>
                  <a:pt x="1582" y="41"/>
                  <a:pt x="1586" y="45"/>
                </a:cubicBezTo>
                <a:cubicBezTo>
                  <a:pt x="1591" y="49"/>
                  <a:pt x="1594" y="54"/>
                  <a:pt x="1594" y="61"/>
                </a:cubicBezTo>
                <a:cubicBezTo>
                  <a:pt x="1594" y="66"/>
                  <a:pt x="1592" y="71"/>
                  <a:pt x="1590" y="75"/>
                </a:cubicBezTo>
                <a:cubicBezTo>
                  <a:pt x="1587" y="79"/>
                  <a:pt x="1583" y="82"/>
                  <a:pt x="1579" y="85"/>
                </a:cubicBezTo>
                <a:cubicBezTo>
                  <a:pt x="1574" y="88"/>
                  <a:pt x="1569" y="90"/>
                  <a:pt x="1562" y="92"/>
                </a:cubicBezTo>
                <a:cubicBezTo>
                  <a:pt x="1556" y="94"/>
                  <a:pt x="1549" y="95"/>
                  <a:pt x="1542" y="96"/>
                </a:cubicBezTo>
                <a:lnTo>
                  <a:pt x="1532" y="98"/>
                </a:lnTo>
                <a:close/>
                <a:moveTo>
                  <a:pt x="1544" y="82"/>
                </a:moveTo>
                <a:cubicBezTo>
                  <a:pt x="1550" y="81"/>
                  <a:pt x="1555" y="80"/>
                  <a:pt x="1559" y="79"/>
                </a:cubicBezTo>
                <a:cubicBezTo>
                  <a:pt x="1563" y="77"/>
                  <a:pt x="1567" y="76"/>
                  <a:pt x="1569" y="74"/>
                </a:cubicBezTo>
                <a:cubicBezTo>
                  <a:pt x="1571" y="72"/>
                  <a:pt x="1573" y="71"/>
                  <a:pt x="1574" y="69"/>
                </a:cubicBezTo>
                <a:cubicBezTo>
                  <a:pt x="1575" y="67"/>
                  <a:pt x="1576" y="65"/>
                  <a:pt x="1576" y="63"/>
                </a:cubicBezTo>
                <a:cubicBezTo>
                  <a:pt x="1576" y="60"/>
                  <a:pt x="1575" y="58"/>
                  <a:pt x="1573" y="56"/>
                </a:cubicBezTo>
                <a:cubicBezTo>
                  <a:pt x="1571" y="54"/>
                  <a:pt x="1568" y="53"/>
                  <a:pt x="1564" y="53"/>
                </a:cubicBezTo>
                <a:cubicBezTo>
                  <a:pt x="1560" y="53"/>
                  <a:pt x="1557" y="54"/>
                  <a:pt x="1553" y="56"/>
                </a:cubicBezTo>
                <a:cubicBezTo>
                  <a:pt x="1550" y="58"/>
                  <a:pt x="1547" y="60"/>
                  <a:pt x="1545" y="63"/>
                </a:cubicBezTo>
                <a:cubicBezTo>
                  <a:pt x="1542" y="66"/>
                  <a:pt x="1540" y="69"/>
                  <a:pt x="1538" y="73"/>
                </a:cubicBezTo>
                <a:cubicBezTo>
                  <a:pt x="1536" y="76"/>
                  <a:pt x="1535" y="80"/>
                  <a:pt x="1534" y="84"/>
                </a:cubicBezTo>
                <a:lnTo>
                  <a:pt x="1544" y="82"/>
                </a:lnTo>
                <a:close/>
              </a:path>
            </a:pathLst>
          </a:custGeom>
          <a:solidFill>
            <a:srgbClr val="FFFFF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0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85290"/>
      </p:ext>
    </p:extLst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78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55880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55880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6375401"/>
            <a:ext cx="16257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2016</a:t>
            </a:r>
          </a:p>
        </p:txBody>
      </p:sp>
      <p:pic>
        <p:nvPicPr>
          <p:cNvPr id="12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641600" cy="83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382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744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2764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815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6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6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14975785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393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342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8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85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295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0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155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39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659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EditPoints="1"/>
          </p:cNvSpPr>
          <p:nvPr userDrawn="1"/>
        </p:nvSpPr>
        <p:spPr bwMode="auto">
          <a:xfrm>
            <a:off x="1216614" y="2878936"/>
            <a:ext cx="9758773" cy="1100128"/>
          </a:xfrm>
          <a:custGeom>
            <a:avLst/>
            <a:gdLst>
              <a:gd name="T0" fmla="*/ 85 w 1594"/>
              <a:gd name="T1" fmla="*/ 3 h 179"/>
              <a:gd name="T2" fmla="*/ 77 w 1594"/>
              <a:gd name="T3" fmla="*/ 135 h 179"/>
              <a:gd name="T4" fmla="*/ 184 w 1594"/>
              <a:gd name="T5" fmla="*/ 122 h 179"/>
              <a:gd name="T6" fmla="*/ 151 w 1594"/>
              <a:gd name="T7" fmla="*/ 127 h 179"/>
              <a:gd name="T8" fmla="*/ 207 w 1594"/>
              <a:gd name="T9" fmla="*/ 85 h 179"/>
              <a:gd name="T10" fmla="*/ 192 w 1594"/>
              <a:gd name="T11" fmla="*/ 53 h 179"/>
              <a:gd name="T12" fmla="*/ 253 w 1594"/>
              <a:gd name="T13" fmla="*/ 1 h 179"/>
              <a:gd name="T14" fmla="*/ 269 w 1594"/>
              <a:gd name="T15" fmla="*/ 31 h 179"/>
              <a:gd name="T16" fmla="*/ 271 w 1594"/>
              <a:gd name="T17" fmla="*/ 133 h 179"/>
              <a:gd name="T18" fmla="*/ 249 w 1594"/>
              <a:gd name="T19" fmla="*/ 39 h 179"/>
              <a:gd name="T20" fmla="*/ 318 w 1594"/>
              <a:gd name="T21" fmla="*/ 44 h 179"/>
              <a:gd name="T22" fmla="*/ 308 w 1594"/>
              <a:gd name="T23" fmla="*/ 82 h 179"/>
              <a:gd name="T24" fmla="*/ 381 w 1594"/>
              <a:gd name="T25" fmla="*/ 60 h 179"/>
              <a:gd name="T26" fmla="*/ 419 w 1594"/>
              <a:gd name="T27" fmla="*/ 118 h 179"/>
              <a:gd name="T28" fmla="*/ 391 w 1594"/>
              <a:gd name="T29" fmla="*/ 117 h 179"/>
              <a:gd name="T30" fmla="*/ 497 w 1594"/>
              <a:gd name="T31" fmla="*/ 41 h 179"/>
              <a:gd name="T32" fmla="*/ 583 w 1594"/>
              <a:gd name="T33" fmla="*/ 39 h 179"/>
              <a:gd name="T34" fmla="*/ 585 w 1594"/>
              <a:gd name="T35" fmla="*/ 73 h 179"/>
              <a:gd name="T36" fmla="*/ 529 w 1594"/>
              <a:gd name="T37" fmla="*/ 136 h 179"/>
              <a:gd name="T38" fmla="*/ 497 w 1594"/>
              <a:gd name="T39" fmla="*/ 75 h 179"/>
              <a:gd name="T40" fmla="*/ 662 w 1594"/>
              <a:gd name="T41" fmla="*/ 122 h 179"/>
              <a:gd name="T42" fmla="*/ 629 w 1594"/>
              <a:gd name="T43" fmla="*/ 127 h 179"/>
              <a:gd name="T44" fmla="*/ 685 w 1594"/>
              <a:gd name="T45" fmla="*/ 85 h 179"/>
              <a:gd name="T46" fmla="*/ 670 w 1594"/>
              <a:gd name="T47" fmla="*/ 53 h 179"/>
              <a:gd name="T48" fmla="*/ 772 w 1594"/>
              <a:gd name="T49" fmla="*/ 41 h 179"/>
              <a:gd name="T50" fmla="*/ 813 w 1594"/>
              <a:gd name="T51" fmla="*/ 41 h 179"/>
              <a:gd name="T52" fmla="*/ 799 w 1594"/>
              <a:gd name="T53" fmla="*/ 120 h 179"/>
              <a:gd name="T54" fmla="*/ 759 w 1594"/>
              <a:gd name="T55" fmla="*/ 116 h 179"/>
              <a:gd name="T56" fmla="*/ 869 w 1594"/>
              <a:gd name="T57" fmla="*/ 39 h 179"/>
              <a:gd name="T58" fmla="*/ 883 w 1594"/>
              <a:gd name="T59" fmla="*/ 91 h 179"/>
              <a:gd name="T60" fmla="*/ 955 w 1594"/>
              <a:gd name="T61" fmla="*/ 81 h 179"/>
              <a:gd name="T62" fmla="*/ 977 w 1594"/>
              <a:gd name="T63" fmla="*/ 49 h 179"/>
              <a:gd name="T64" fmla="*/ 973 w 1594"/>
              <a:gd name="T65" fmla="*/ 137 h 179"/>
              <a:gd name="T66" fmla="*/ 971 w 1594"/>
              <a:gd name="T67" fmla="*/ 122 h 179"/>
              <a:gd name="T68" fmla="*/ 976 w 1594"/>
              <a:gd name="T69" fmla="*/ 75 h 179"/>
              <a:gd name="T70" fmla="*/ 1127 w 1594"/>
              <a:gd name="T71" fmla="*/ 48 h 179"/>
              <a:gd name="T72" fmla="*/ 1118 w 1594"/>
              <a:gd name="T73" fmla="*/ 75 h 179"/>
              <a:gd name="T74" fmla="*/ 1168 w 1594"/>
              <a:gd name="T75" fmla="*/ 88 h 179"/>
              <a:gd name="T76" fmla="*/ 1213 w 1594"/>
              <a:gd name="T77" fmla="*/ 58 h 179"/>
              <a:gd name="T78" fmla="*/ 1209 w 1594"/>
              <a:gd name="T79" fmla="*/ 94 h 179"/>
              <a:gd name="T80" fmla="*/ 1158 w 1594"/>
              <a:gd name="T81" fmla="*/ 121 h 179"/>
              <a:gd name="T82" fmla="*/ 1247 w 1594"/>
              <a:gd name="T83" fmla="*/ 88 h 179"/>
              <a:gd name="T84" fmla="*/ 1293 w 1594"/>
              <a:gd name="T85" fmla="*/ 58 h 179"/>
              <a:gd name="T86" fmla="*/ 1288 w 1594"/>
              <a:gd name="T87" fmla="*/ 94 h 179"/>
              <a:gd name="T88" fmla="*/ 1238 w 1594"/>
              <a:gd name="T89" fmla="*/ 121 h 179"/>
              <a:gd name="T90" fmla="*/ 1315 w 1594"/>
              <a:gd name="T91" fmla="*/ 56 h 179"/>
              <a:gd name="T92" fmla="*/ 1326 w 1594"/>
              <a:gd name="T93" fmla="*/ 22 h 179"/>
              <a:gd name="T94" fmla="*/ 1336 w 1594"/>
              <a:gd name="T95" fmla="*/ 22 h 179"/>
              <a:gd name="T96" fmla="*/ 1395 w 1594"/>
              <a:gd name="T97" fmla="*/ 0 h 179"/>
              <a:gd name="T98" fmla="*/ 1423 w 1594"/>
              <a:gd name="T99" fmla="*/ 39 h 179"/>
              <a:gd name="T100" fmla="*/ 1381 w 1594"/>
              <a:gd name="T101" fmla="*/ 121 h 179"/>
              <a:gd name="T102" fmla="*/ 1397 w 1594"/>
              <a:gd name="T103" fmla="*/ 63 h 179"/>
              <a:gd name="T104" fmla="*/ 1491 w 1594"/>
              <a:gd name="T105" fmla="*/ 0 h 179"/>
              <a:gd name="T106" fmla="*/ 1482 w 1594"/>
              <a:gd name="T107" fmla="*/ 113 h 179"/>
              <a:gd name="T108" fmla="*/ 1493 w 1594"/>
              <a:gd name="T109" fmla="*/ 136 h 179"/>
              <a:gd name="T110" fmla="*/ 1538 w 1594"/>
              <a:gd name="T111" fmla="*/ 116 h 179"/>
              <a:gd name="T112" fmla="*/ 1535 w 1594"/>
              <a:gd name="T113" fmla="*/ 134 h 179"/>
              <a:gd name="T114" fmla="*/ 1590 w 1594"/>
              <a:gd name="T115" fmla="*/ 75 h 179"/>
              <a:gd name="T116" fmla="*/ 1573 w 1594"/>
              <a:gd name="T117" fmla="*/ 5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94" h="179">
                <a:moveTo>
                  <a:pt x="0" y="3"/>
                </a:moveTo>
                <a:cubicBezTo>
                  <a:pt x="2" y="3"/>
                  <a:pt x="4" y="3"/>
                  <a:pt x="6" y="3"/>
                </a:cubicBezTo>
                <a:cubicBezTo>
                  <a:pt x="8" y="3"/>
                  <a:pt x="10" y="3"/>
                  <a:pt x="12" y="3"/>
                </a:cubicBezTo>
                <a:cubicBezTo>
                  <a:pt x="15" y="3"/>
                  <a:pt x="18" y="3"/>
                  <a:pt x="20" y="3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66" y="3"/>
                  <a:pt x="66" y="3"/>
                  <a:pt x="66" y="3"/>
                </a:cubicBezTo>
                <a:cubicBezTo>
                  <a:pt x="67" y="3"/>
                  <a:pt x="69" y="3"/>
                  <a:pt x="71" y="3"/>
                </a:cubicBezTo>
                <a:cubicBezTo>
                  <a:pt x="73" y="3"/>
                  <a:pt x="74" y="3"/>
                  <a:pt x="76" y="3"/>
                </a:cubicBezTo>
                <a:cubicBezTo>
                  <a:pt x="77" y="3"/>
                  <a:pt x="79" y="3"/>
                  <a:pt x="81" y="3"/>
                </a:cubicBezTo>
                <a:cubicBezTo>
                  <a:pt x="82" y="3"/>
                  <a:pt x="84" y="3"/>
                  <a:pt x="85" y="3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132" y="3"/>
                  <a:pt x="132" y="3"/>
                  <a:pt x="132" y="3"/>
                </a:cubicBezTo>
                <a:cubicBezTo>
                  <a:pt x="134" y="3"/>
                  <a:pt x="138" y="3"/>
                  <a:pt x="141" y="3"/>
                </a:cubicBezTo>
                <a:cubicBezTo>
                  <a:pt x="143" y="3"/>
                  <a:pt x="144" y="3"/>
                  <a:pt x="146" y="3"/>
                </a:cubicBezTo>
                <a:cubicBezTo>
                  <a:pt x="148" y="3"/>
                  <a:pt x="149" y="3"/>
                  <a:pt x="151" y="3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7" y="135"/>
                  <a:pt x="95" y="135"/>
                  <a:pt x="93" y="135"/>
                </a:cubicBezTo>
                <a:cubicBezTo>
                  <a:pt x="91" y="136"/>
                  <a:pt x="89" y="136"/>
                  <a:pt x="88" y="136"/>
                </a:cubicBezTo>
                <a:cubicBezTo>
                  <a:pt x="86" y="136"/>
                  <a:pt x="84" y="136"/>
                  <a:pt x="82" y="135"/>
                </a:cubicBezTo>
                <a:cubicBezTo>
                  <a:pt x="80" y="135"/>
                  <a:pt x="79" y="135"/>
                  <a:pt x="77" y="135"/>
                </a:cubicBezTo>
                <a:cubicBezTo>
                  <a:pt x="70" y="34"/>
                  <a:pt x="70" y="34"/>
                  <a:pt x="70" y="34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6" y="135"/>
                  <a:pt x="24" y="135"/>
                  <a:pt x="22" y="135"/>
                </a:cubicBezTo>
                <a:cubicBezTo>
                  <a:pt x="20" y="136"/>
                  <a:pt x="18" y="136"/>
                  <a:pt x="16" y="136"/>
                </a:cubicBezTo>
                <a:cubicBezTo>
                  <a:pt x="15" y="136"/>
                  <a:pt x="13" y="136"/>
                  <a:pt x="11" y="135"/>
                </a:cubicBezTo>
                <a:cubicBezTo>
                  <a:pt x="10" y="135"/>
                  <a:pt x="8" y="135"/>
                  <a:pt x="7" y="135"/>
                </a:cubicBezTo>
                <a:lnTo>
                  <a:pt x="0" y="3"/>
                </a:lnTo>
                <a:close/>
                <a:moveTo>
                  <a:pt x="160" y="98"/>
                </a:moveTo>
                <a:cubicBezTo>
                  <a:pt x="161" y="106"/>
                  <a:pt x="163" y="112"/>
                  <a:pt x="166" y="116"/>
                </a:cubicBezTo>
                <a:cubicBezTo>
                  <a:pt x="170" y="120"/>
                  <a:pt x="176" y="122"/>
                  <a:pt x="184" y="122"/>
                </a:cubicBezTo>
                <a:cubicBezTo>
                  <a:pt x="189" y="122"/>
                  <a:pt x="194" y="122"/>
                  <a:pt x="198" y="121"/>
                </a:cubicBezTo>
                <a:cubicBezTo>
                  <a:pt x="202" y="120"/>
                  <a:pt x="206" y="118"/>
                  <a:pt x="210" y="117"/>
                </a:cubicBezTo>
                <a:cubicBezTo>
                  <a:pt x="211" y="119"/>
                  <a:pt x="212" y="121"/>
                  <a:pt x="212" y="124"/>
                </a:cubicBezTo>
                <a:cubicBezTo>
                  <a:pt x="213" y="126"/>
                  <a:pt x="213" y="129"/>
                  <a:pt x="213" y="131"/>
                </a:cubicBezTo>
                <a:cubicBezTo>
                  <a:pt x="211" y="132"/>
                  <a:pt x="209" y="133"/>
                  <a:pt x="206" y="134"/>
                </a:cubicBezTo>
                <a:cubicBezTo>
                  <a:pt x="204" y="134"/>
                  <a:pt x="201" y="135"/>
                  <a:pt x="198" y="135"/>
                </a:cubicBezTo>
                <a:cubicBezTo>
                  <a:pt x="195" y="136"/>
                  <a:pt x="192" y="136"/>
                  <a:pt x="189" y="137"/>
                </a:cubicBezTo>
                <a:cubicBezTo>
                  <a:pt x="186" y="137"/>
                  <a:pt x="184" y="137"/>
                  <a:pt x="181" y="137"/>
                </a:cubicBezTo>
                <a:cubicBezTo>
                  <a:pt x="174" y="137"/>
                  <a:pt x="168" y="136"/>
                  <a:pt x="163" y="134"/>
                </a:cubicBezTo>
                <a:cubicBezTo>
                  <a:pt x="158" y="132"/>
                  <a:pt x="154" y="130"/>
                  <a:pt x="151" y="127"/>
                </a:cubicBezTo>
                <a:cubicBezTo>
                  <a:pt x="148" y="123"/>
                  <a:pt x="146" y="119"/>
                  <a:pt x="144" y="115"/>
                </a:cubicBezTo>
                <a:cubicBezTo>
                  <a:pt x="143" y="110"/>
                  <a:pt x="142" y="105"/>
                  <a:pt x="142" y="100"/>
                </a:cubicBezTo>
                <a:cubicBezTo>
                  <a:pt x="142" y="92"/>
                  <a:pt x="143" y="85"/>
                  <a:pt x="146" y="78"/>
                </a:cubicBezTo>
                <a:cubicBezTo>
                  <a:pt x="148" y="70"/>
                  <a:pt x="152" y="64"/>
                  <a:pt x="157" y="58"/>
                </a:cubicBezTo>
                <a:cubicBezTo>
                  <a:pt x="161" y="52"/>
                  <a:pt x="167" y="48"/>
                  <a:pt x="174" y="44"/>
                </a:cubicBezTo>
                <a:cubicBezTo>
                  <a:pt x="180" y="41"/>
                  <a:pt x="187" y="39"/>
                  <a:pt x="195" y="39"/>
                </a:cubicBezTo>
                <a:cubicBezTo>
                  <a:pt x="203" y="39"/>
                  <a:pt x="210" y="41"/>
                  <a:pt x="215" y="45"/>
                </a:cubicBezTo>
                <a:cubicBezTo>
                  <a:pt x="219" y="49"/>
                  <a:pt x="222" y="54"/>
                  <a:pt x="222" y="61"/>
                </a:cubicBezTo>
                <a:cubicBezTo>
                  <a:pt x="222" y="66"/>
                  <a:pt x="220" y="71"/>
                  <a:pt x="218" y="75"/>
                </a:cubicBezTo>
                <a:cubicBezTo>
                  <a:pt x="215" y="79"/>
                  <a:pt x="211" y="82"/>
                  <a:pt x="207" y="85"/>
                </a:cubicBezTo>
                <a:cubicBezTo>
                  <a:pt x="202" y="88"/>
                  <a:pt x="197" y="90"/>
                  <a:pt x="190" y="92"/>
                </a:cubicBezTo>
                <a:cubicBezTo>
                  <a:pt x="184" y="94"/>
                  <a:pt x="177" y="95"/>
                  <a:pt x="170" y="96"/>
                </a:cubicBezTo>
                <a:lnTo>
                  <a:pt x="160" y="98"/>
                </a:lnTo>
                <a:close/>
                <a:moveTo>
                  <a:pt x="172" y="82"/>
                </a:moveTo>
                <a:cubicBezTo>
                  <a:pt x="178" y="81"/>
                  <a:pt x="183" y="80"/>
                  <a:pt x="187" y="79"/>
                </a:cubicBezTo>
                <a:cubicBezTo>
                  <a:pt x="191" y="77"/>
                  <a:pt x="195" y="76"/>
                  <a:pt x="197" y="74"/>
                </a:cubicBezTo>
                <a:cubicBezTo>
                  <a:pt x="199" y="72"/>
                  <a:pt x="201" y="71"/>
                  <a:pt x="202" y="69"/>
                </a:cubicBezTo>
                <a:cubicBezTo>
                  <a:pt x="203" y="67"/>
                  <a:pt x="204" y="65"/>
                  <a:pt x="204" y="63"/>
                </a:cubicBezTo>
                <a:cubicBezTo>
                  <a:pt x="204" y="60"/>
                  <a:pt x="203" y="58"/>
                  <a:pt x="201" y="56"/>
                </a:cubicBezTo>
                <a:cubicBezTo>
                  <a:pt x="199" y="54"/>
                  <a:pt x="196" y="53"/>
                  <a:pt x="192" y="53"/>
                </a:cubicBezTo>
                <a:cubicBezTo>
                  <a:pt x="188" y="53"/>
                  <a:pt x="185" y="54"/>
                  <a:pt x="182" y="56"/>
                </a:cubicBezTo>
                <a:cubicBezTo>
                  <a:pt x="178" y="58"/>
                  <a:pt x="175" y="60"/>
                  <a:pt x="173" y="63"/>
                </a:cubicBezTo>
                <a:cubicBezTo>
                  <a:pt x="170" y="66"/>
                  <a:pt x="168" y="69"/>
                  <a:pt x="166" y="73"/>
                </a:cubicBezTo>
                <a:cubicBezTo>
                  <a:pt x="164" y="76"/>
                  <a:pt x="163" y="80"/>
                  <a:pt x="162" y="84"/>
                </a:cubicBezTo>
                <a:lnTo>
                  <a:pt x="172" y="82"/>
                </a:lnTo>
                <a:close/>
                <a:moveTo>
                  <a:pt x="249" y="39"/>
                </a:moveTo>
                <a:cubicBezTo>
                  <a:pt x="250" y="32"/>
                  <a:pt x="251" y="26"/>
                  <a:pt x="252" y="21"/>
                </a:cubicBezTo>
                <a:cubicBezTo>
                  <a:pt x="253" y="16"/>
                  <a:pt x="253" y="11"/>
                  <a:pt x="253" y="8"/>
                </a:cubicBezTo>
                <a:cubicBezTo>
                  <a:pt x="253" y="6"/>
                  <a:pt x="253" y="5"/>
                  <a:pt x="253" y="4"/>
                </a:cubicBezTo>
                <a:cubicBezTo>
                  <a:pt x="253" y="3"/>
                  <a:pt x="253" y="2"/>
                  <a:pt x="253" y="1"/>
                </a:cubicBezTo>
                <a:cubicBezTo>
                  <a:pt x="254" y="1"/>
                  <a:pt x="256" y="0"/>
                  <a:pt x="258" y="0"/>
                </a:cubicBezTo>
                <a:cubicBezTo>
                  <a:pt x="260" y="0"/>
                  <a:pt x="261" y="0"/>
                  <a:pt x="263" y="0"/>
                </a:cubicBezTo>
                <a:cubicBezTo>
                  <a:pt x="264" y="0"/>
                  <a:pt x="265" y="0"/>
                  <a:pt x="267" y="0"/>
                </a:cubicBezTo>
                <a:cubicBezTo>
                  <a:pt x="268" y="0"/>
                  <a:pt x="270" y="1"/>
                  <a:pt x="271" y="1"/>
                </a:cubicBezTo>
                <a:cubicBezTo>
                  <a:pt x="271" y="2"/>
                  <a:pt x="271" y="3"/>
                  <a:pt x="271" y="4"/>
                </a:cubicBezTo>
                <a:cubicBezTo>
                  <a:pt x="271" y="5"/>
                  <a:pt x="271" y="6"/>
                  <a:pt x="271" y="8"/>
                </a:cubicBezTo>
                <a:cubicBezTo>
                  <a:pt x="271" y="9"/>
                  <a:pt x="271" y="11"/>
                  <a:pt x="271" y="12"/>
                </a:cubicBezTo>
                <a:cubicBezTo>
                  <a:pt x="271" y="14"/>
                  <a:pt x="271" y="16"/>
                  <a:pt x="271" y="18"/>
                </a:cubicBezTo>
                <a:cubicBezTo>
                  <a:pt x="270" y="20"/>
                  <a:pt x="270" y="23"/>
                  <a:pt x="270" y="25"/>
                </a:cubicBezTo>
                <a:cubicBezTo>
                  <a:pt x="269" y="27"/>
                  <a:pt x="269" y="29"/>
                  <a:pt x="269" y="31"/>
                </a:cubicBezTo>
                <a:cubicBezTo>
                  <a:pt x="254" y="108"/>
                  <a:pt x="254" y="108"/>
                  <a:pt x="254" y="108"/>
                </a:cubicBezTo>
                <a:cubicBezTo>
                  <a:pt x="254" y="110"/>
                  <a:pt x="254" y="112"/>
                  <a:pt x="254" y="113"/>
                </a:cubicBezTo>
                <a:cubicBezTo>
                  <a:pt x="254" y="115"/>
                  <a:pt x="254" y="117"/>
                  <a:pt x="254" y="118"/>
                </a:cubicBezTo>
                <a:cubicBezTo>
                  <a:pt x="255" y="119"/>
                  <a:pt x="256" y="120"/>
                  <a:pt x="257" y="120"/>
                </a:cubicBezTo>
                <a:cubicBezTo>
                  <a:pt x="257" y="121"/>
                  <a:pt x="258" y="121"/>
                  <a:pt x="259" y="122"/>
                </a:cubicBezTo>
                <a:cubicBezTo>
                  <a:pt x="260" y="122"/>
                  <a:pt x="261" y="122"/>
                  <a:pt x="262" y="122"/>
                </a:cubicBezTo>
                <a:cubicBezTo>
                  <a:pt x="264" y="122"/>
                  <a:pt x="265" y="122"/>
                  <a:pt x="266" y="121"/>
                </a:cubicBezTo>
                <a:cubicBezTo>
                  <a:pt x="268" y="121"/>
                  <a:pt x="269" y="121"/>
                  <a:pt x="270" y="121"/>
                </a:cubicBezTo>
                <a:cubicBezTo>
                  <a:pt x="271" y="124"/>
                  <a:pt x="271" y="128"/>
                  <a:pt x="271" y="132"/>
                </a:cubicBezTo>
                <a:cubicBezTo>
                  <a:pt x="271" y="132"/>
                  <a:pt x="271" y="133"/>
                  <a:pt x="271" y="133"/>
                </a:cubicBezTo>
                <a:cubicBezTo>
                  <a:pt x="271" y="134"/>
                  <a:pt x="271" y="134"/>
                  <a:pt x="271" y="134"/>
                </a:cubicBezTo>
                <a:cubicBezTo>
                  <a:pt x="269" y="135"/>
                  <a:pt x="267" y="136"/>
                  <a:pt x="265" y="136"/>
                </a:cubicBezTo>
                <a:cubicBezTo>
                  <a:pt x="262" y="136"/>
                  <a:pt x="259" y="136"/>
                  <a:pt x="257" y="136"/>
                </a:cubicBezTo>
                <a:cubicBezTo>
                  <a:pt x="254" y="136"/>
                  <a:pt x="251" y="136"/>
                  <a:pt x="248" y="135"/>
                </a:cubicBezTo>
                <a:cubicBezTo>
                  <a:pt x="245" y="135"/>
                  <a:pt x="243" y="134"/>
                  <a:pt x="241" y="132"/>
                </a:cubicBezTo>
                <a:cubicBezTo>
                  <a:pt x="239" y="131"/>
                  <a:pt x="238" y="128"/>
                  <a:pt x="237" y="126"/>
                </a:cubicBezTo>
                <a:cubicBezTo>
                  <a:pt x="236" y="123"/>
                  <a:pt x="235" y="120"/>
                  <a:pt x="235" y="116"/>
                </a:cubicBezTo>
                <a:cubicBezTo>
                  <a:pt x="235" y="114"/>
                  <a:pt x="236" y="111"/>
                  <a:pt x="236" y="109"/>
                </a:cubicBezTo>
                <a:cubicBezTo>
                  <a:pt x="237" y="106"/>
                  <a:pt x="237" y="104"/>
                  <a:pt x="238" y="101"/>
                </a:cubicBezTo>
                <a:lnTo>
                  <a:pt x="249" y="39"/>
                </a:lnTo>
                <a:close/>
                <a:moveTo>
                  <a:pt x="348" y="119"/>
                </a:moveTo>
                <a:cubicBezTo>
                  <a:pt x="349" y="120"/>
                  <a:pt x="349" y="122"/>
                  <a:pt x="350" y="125"/>
                </a:cubicBezTo>
                <a:cubicBezTo>
                  <a:pt x="351" y="127"/>
                  <a:pt x="351" y="130"/>
                  <a:pt x="351" y="133"/>
                </a:cubicBezTo>
                <a:cubicBezTo>
                  <a:pt x="347" y="134"/>
                  <a:pt x="343" y="135"/>
                  <a:pt x="339" y="136"/>
                </a:cubicBezTo>
                <a:cubicBezTo>
                  <a:pt x="334" y="137"/>
                  <a:pt x="330" y="137"/>
                  <a:pt x="326" y="137"/>
                </a:cubicBezTo>
                <a:cubicBezTo>
                  <a:pt x="312" y="137"/>
                  <a:pt x="303" y="134"/>
                  <a:pt x="296" y="127"/>
                </a:cubicBezTo>
                <a:cubicBezTo>
                  <a:pt x="290" y="121"/>
                  <a:pt x="287" y="112"/>
                  <a:pt x="287" y="100"/>
                </a:cubicBezTo>
                <a:cubicBezTo>
                  <a:pt x="287" y="92"/>
                  <a:pt x="288" y="85"/>
                  <a:pt x="290" y="78"/>
                </a:cubicBezTo>
                <a:cubicBezTo>
                  <a:pt x="293" y="71"/>
                  <a:pt x="296" y="64"/>
                  <a:pt x="301" y="58"/>
                </a:cubicBezTo>
                <a:cubicBezTo>
                  <a:pt x="306" y="52"/>
                  <a:pt x="311" y="48"/>
                  <a:pt x="318" y="44"/>
                </a:cubicBezTo>
                <a:cubicBezTo>
                  <a:pt x="325" y="41"/>
                  <a:pt x="333" y="39"/>
                  <a:pt x="341" y="39"/>
                </a:cubicBezTo>
                <a:cubicBezTo>
                  <a:pt x="345" y="39"/>
                  <a:pt x="349" y="39"/>
                  <a:pt x="353" y="40"/>
                </a:cubicBezTo>
                <a:cubicBezTo>
                  <a:pt x="357" y="41"/>
                  <a:pt x="360" y="42"/>
                  <a:pt x="363" y="43"/>
                </a:cubicBezTo>
                <a:cubicBezTo>
                  <a:pt x="362" y="45"/>
                  <a:pt x="362" y="47"/>
                  <a:pt x="361" y="50"/>
                </a:cubicBezTo>
                <a:cubicBezTo>
                  <a:pt x="360" y="53"/>
                  <a:pt x="359" y="55"/>
                  <a:pt x="358" y="57"/>
                </a:cubicBezTo>
                <a:cubicBezTo>
                  <a:pt x="355" y="56"/>
                  <a:pt x="353" y="56"/>
                  <a:pt x="350" y="55"/>
                </a:cubicBezTo>
                <a:cubicBezTo>
                  <a:pt x="347" y="54"/>
                  <a:pt x="344" y="54"/>
                  <a:pt x="341" y="54"/>
                </a:cubicBezTo>
                <a:cubicBezTo>
                  <a:pt x="335" y="54"/>
                  <a:pt x="330" y="55"/>
                  <a:pt x="325" y="58"/>
                </a:cubicBezTo>
                <a:cubicBezTo>
                  <a:pt x="321" y="60"/>
                  <a:pt x="317" y="64"/>
                  <a:pt x="314" y="68"/>
                </a:cubicBezTo>
                <a:cubicBezTo>
                  <a:pt x="311" y="72"/>
                  <a:pt x="309" y="77"/>
                  <a:pt x="308" y="82"/>
                </a:cubicBezTo>
                <a:cubicBezTo>
                  <a:pt x="306" y="88"/>
                  <a:pt x="306" y="93"/>
                  <a:pt x="306" y="98"/>
                </a:cubicBezTo>
                <a:cubicBezTo>
                  <a:pt x="306" y="106"/>
                  <a:pt x="308" y="112"/>
                  <a:pt x="312" y="116"/>
                </a:cubicBezTo>
                <a:cubicBezTo>
                  <a:pt x="316" y="120"/>
                  <a:pt x="321" y="122"/>
                  <a:pt x="329" y="122"/>
                </a:cubicBezTo>
                <a:cubicBezTo>
                  <a:pt x="332" y="122"/>
                  <a:pt x="335" y="122"/>
                  <a:pt x="338" y="121"/>
                </a:cubicBezTo>
                <a:cubicBezTo>
                  <a:pt x="341" y="121"/>
                  <a:pt x="344" y="120"/>
                  <a:pt x="348" y="119"/>
                </a:cubicBezTo>
                <a:close/>
                <a:moveTo>
                  <a:pt x="402" y="137"/>
                </a:moveTo>
                <a:cubicBezTo>
                  <a:pt x="391" y="137"/>
                  <a:pt x="382" y="134"/>
                  <a:pt x="377" y="128"/>
                </a:cubicBezTo>
                <a:cubicBezTo>
                  <a:pt x="371" y="122"/>
                  <a:pt x="368" y="113"/>
                  <a:pt x="368" y="101"/>
                </a:cubicBezTo>
                <a:cubicBezTo>
                  <a:pt x="368" y="94"/>
                  <a:pt x="369" y="87"/>
                  <a:pt x="371" y="80"/>
                </a:cubicBezTo>
                <a:cubicBezTo>
                  <a:pt x="373" y="73"/>
                  <a:pt x="377" y="66"/>
                  <a:pt x="381" y="60"/>
                </a:cubicBezTo>
                <a:cubicBezTo>
                  <a:pt x="385" y="54"/>
                  <a:pt x="391" y="49"/>
                  <a:pt x="397" y="45"/>
                </a:cubicBezTo>
                <a:cubicBezTo>
                  <a:pt x="404" y="41"/>
                  <a:pt x="411" y="39"/>
                  <a:pt x="420" y="39"/>
                </a:cubicBezTo>
                <a:cubicBezTo>
                  <a:pt x="432" y="39"/>
                  <a:pt x="440" y="42"/>
                  <a:pt x="446" y="48"/>
                </a:cubicBezTo>
                <a:cubicBezTo>
                  <a:pt x="452" y="55"/>
                  <a:pt x="455" y="64"/>
                  <a:pt x="455" y="75"/>
                </a:cubicBezTo>
                <a:cubicBezTo>
                  <a:pt x="455" y="82"/>
                  <a:pt x="454" y="89"/>
                  <a:pt x="452" y="96"/>
                </a:cubicBezTo>
                <a:cubicBezTo>
                  <a:pt x="450" y="104"/>
                  <a:pt x="446" y="110"/>
                  <a:pt x="442" y="116"/>
                </a:cubicBezTo>
                <a:cubicBezTo>
                  <a:pt x="438" y="123"/>
                  <a:pt x="432" y="127"/>
                  <a:pt x="426" y="131"/>
                </a:cubicBezTo>
                <a:cubicBezTo>
                  <a:pt x="419" y="135"/>
                  <a:pt x="411" y="137"/>
                  <a:pt x="402" y="137"/>
                </a:cubicBezTo>
                <a:close/>
                <a:moveTo>
                  <a:pt x="404" y="123"/>
                </a:moveTo>
                <a:cubicBezTo>
                  <a:pt x="410" y="123"/>
                  <a:pt x="415" y="121"/>
                  <a:pt x="419" y="118"/>
                </a:cubicBezTo>
                <a:cubicBezTo>
                  <a:pt x="423" y="115"/>
                  <a:pt x="426" y="111"/>
                  <a:pt x="429" y="106"/>
                </a:cubicBezTo>
                <a:cubicBezTo>
                  <a:pt x="431" y="102"/>
                  <a:pt x="433" y="96"/>
                  <a:pt x="435" y="91"/>
                </a:cubicBezTo>
                <a:cubicBezTo>
                  <a:pt x="436" y="85"/>
                  <a:pt x="436" y="80"/>
                  <a:pt x="436" y="75"/>
                </a:cubicBezTo>
                <a:cubicBezTo>
                  <a:pt x="436" y="68"/>
                  <a:pt x="435" y="63"/>
                  <a:pt x="432" y="59"/>
                </a:cubicBezTo>
                <a:cubicBezTo>
                  <a:pt x="429" y="56"/>
                  <a:pt x="424" y="54"/>
                  <a:pt x="418" y="54"/>
                </a:cubicBezTo>
                <a:cubicBezTo>
                  <a:pt x="413" y="54"/>
                  <a:pt x="408" y="55"/>
                  <a:pt x="404" y="58"/>
                </a:cubicBezTo>
                <a:cubicBezTo>
                  <a:pt x="400" y="62"/>
                  <a:pt x="397" y="66"/>
                  <a:pt x="394" y="70"/>
                </a:cubicBezTo>
                <a:cubicBezTo>
                  <a:pt x="391" y="75"/>
                  <a:pt x="390" y="80"/>
                  <a:pt x="388" y="86"/>
                </a:cubicBezTo>
                <a:cubicBezTo>
                  <a:pt x="387" y="91"/>
                  <a:pt x="387" y="97"/>
                  <a:pt x="387" y="101"/>
                </a:cubicBezTo>
                <a:cubicBezTo>
                  <a:pt x="387" y="108"/>
                  <a:pt x="388" y="114"/>
                  <a:pt x="391" y="117"/>
                </a:cubicBezTo>
                <a:cubicBezTo>
                  <a:pt x="394" y="121"/>
                  <a:pt x="398" y="123"/>
                  <a:pt x="404" y="123"/>
                </a:cubicBezTo>
                <a:close/>
                <a:moveTo>
                  <a:pt x="476" y="81"/>
                </a:moveTo>
                <a:cubicBezTo>
                  <a:pt x="478" y="73"/>
                  <a:pt x="479" y="67"/>
                  <a:pt x="480" y="62"/>
                </a:cubicBezTo>
                <a:cubicBezTo>
                  <a:pt x="480" y="57"/>
                  <a:pt x="481" y="52"/>
                  <a:pt x="481" y="48"/>
                </a:cubicBezTo>
                <a:cubicBezTo>
                  <a:pt x="481" y="46"/>
                  <a:pt x="481" y="45"/>
                  <a:pt x="481" y="44"/>
                </a:cubicBezTo>
                <a:cubicBezTo>
                  <a:pt x="481" y="43"/>
                  <a:pt x="481" y="42"/>
                  <a:pt x="480" y="41"/>
                </a:cubicBezTo>
                <a:cubicBezTo>
                  <a:pt x="482" y="41"/>
                  <a:pt x="483" y="40"/>
                  <a:pt x="485" y="40"/>
                </a:cubicBezTo>
                <a:cubicBezTo>
                  <a:pt x="486" y="40"/>
                  <a:pt x="488" y="40"/>
                  <a:pt x="489" y="40"/>
                </a:cubicBezTo>
                <a:cubicBezTo>
                  <a:pt x="490" y="40"/>
                  <a:pt x="492" y="40"/>
                  <a:pt x="493" y="40"/>
                </a:cubicBezTo>
                <a:cubicBezTo>
                  <a:pt x="495" y="40"/>
                  <a:pt x="496" y="41"/>
                  <a:pt x="497" y="41"/>
                </a:cubicBezTo>
                <a:cubicBezTo>
                  <a:pt x="498" y="42"/>
                  <a:pt x="498" y="43"/>
                  <a:pt x="498" y="44"/>
                </a:cubicBezTo>
                <a:cubicBezTo>
                  <a:pt x="498" y="45"/>
                  <a:pt x="498" y="47"/>
                  <a:pt x="498" y="49"/>
                </a:cubicBezTo>
                <a:cubicBezTo>
                  <a:pt x="498" y="50"/>
                  <a:pt x="498" y="52"/>
                  <a:pt x="498" y="53"/>
                </a:cubicBezTo>
                <a:cubicBezTo>
                  <a:pt x="498" y="55"/>
                  <a:pt x="498" y="56"/>
                  <a:pt x="497" y="57"/>
                </a:cubicBezTo>
                <a:cubicBezTo>
                  <a:pt x="501" y="52"/>
                  <a:pt x="505" y="48"/>
                  <a:pt x="510" y="44"/>
                </a:cubicBezTo>
                <a:cubicBezTo>
                  <a:pt x="516" y="41"/>
                  <a:pt x="522" y="39"/>
                  <a:pt x="529" y="39"/>
                </a:cubicBezTo>
                <a:cubicBezTo>
                  <a:pt x="536" y="39"/>
                  <a:pt x="541" y="41"/>
                  <a:pt x="544" y="44"/>
                </a:cubicBezTo>
                <a:cubicBezTo>
                  <a:pt x="548" y="47"/>
                  <a:pt x="550" y="52"/>
                  <a:pt x="550" y="58"/>
                </a:cubicBezTo>
                <a:cubicBezTo>
                  <a:pt x="554" y="52"/>
                  <a:pt x="558" y="48"/>
                  <a:pt x="564" y="44"/>
                </a:cubicBezTo>
                <a:cubicBezTo>
                  <a:pt x="570" y="41"/>
                  <a:pt x="576" y="39"/>
                  <a:pt x="583" y="39"/>
                </a:cubicBezTo>
                <a:cubicBezTo>
                  <a:pt x="597" y="39"/>
                  <a:pt x="604" y="47"/>
                  <a:pt x="604" y="63"/>
                </a:cubicBezTo>
                <a:cubicBezTo>
                  <a:pt x="604" y="65"/>
                  <a:pt x="604" y="67"/>
                  <a:pt x="604" y="69"/>
                </a:cubicBezTo>
                <a:cubicBezTo>
                  <a:pt x="604" y="71"/>
                  <a:pt x="603" y="73"/>
                  <a:pt x="603" y="76"/>
                </a:cubicBezTo>
                <a:cubicBezTo>
                  <a:pt x="592" y="135"/>
                  <a:pt x="592" y="135"/>
                  <a:pt x="592" y="135"/>
                </a:cubicBezTo>
                <a:cubicBezTo>
                  <a:pt x="591" y="135"/>
                  <a:pt x="590" y="135"/>
                  <a:pt x="588" y="136"/>
                </a:cubicBezTo>
                <a:cubicBezTo>
                  <a:pt x="586" y="136"/>
                  <a:pt x="585" y="136"/>
                  <a:pt x="583" y="136"/>
                </a:cubicBezTo>
                <a:cubicBezTo>
                  <a:pt x="582" y="136"/>
                  <a:pt x="580" y="136"/>
                  <a:pt x="579" y="136"/>
                </a:cubicBezTo>
                <a:cubicBezTo>
                  <a:pt x="577" y="135"/>
                  <a:pt x="576" y="135"/>
                  <a:pt x="575" y="135"/>
                </a:cubicBezTo>
                <a:cubicBezTo>
                  <a:pt x="584" y="79"/>
                  <a:pt x="584" y="79"/>
                  <a:pt x="584" y="79"/>
                </a:cubicBezTo>
                <a:cubicBezTo>
                  <a:pt x="585" y="77"/>
                  <a:pt x="585" y="75"/>
                  <a:pt x="585" y="73"/>
                </a:cubicBezTo>
                <a:cubicBezTo>
                  <a:pt x="585" y="71"/>
                  <a:pt x="586" y="69"/>
                  <a:pt x="586" y="68"/>
                </a:cubicBezTo>
                <a:cubicBezTo>
                  <a:pt x="586" y="63"/>
                  <a:pt x="585" y="60"/>
                  <a:pt x="583" y="58"/>
                </a:cubicBezTo>
                <a:cubicBezTo>
                  <a:pt x="581" y="56"/>
                  <a:pt x="578" y="55"/>
                  <a:pt x="574" y="55"/>
                </a:cubicBezTo>
                <a:cubicBezTo>
                  <a:pt x="571" y="55"/>
                  <a:pt x="569" y="55"/>
                  <a:pt x="566" y="56"/>
                </a:cubicBezTo>
                <a:cubicBezTo>
                  <a:pt x="563" y="58"/>
                  <a:pt x="561" y="60"/>
                  <a:pt x="558" y="63"/>
                </a:cubicBezTo>
                <a:cubicBezTo>
                  <a:pt x="556" y="66"/>
                  <a:pt x="553" y="69"/>
                  <a:pt x="551" y="74"/>
                </a:cubicBezTo>
                <a:cubicBezTo>
                  <a:pt x="549" y="79"/>
                  <a:pt x="548" y="85"/>
                  <a:pt x="546" y="92"/>
                </a:cubicBezTo>
                <a:cubicBezTo>
                  <a:pt x="539" y="135"/>
                  <a:pt x="539" y="135"/>
                  <a:pt x="539" y="135"/>
                </a:cubicBezTo>
                <a:cubicBezTo>
                  <a:pt x="537" y="135"/>
                  <a:pt x="536" y="135"/>
                  <a:pt x="534" y="136"/>
                </a:cubicBezTo>
                <a:cubicBezTo>
                  <a:pt x="532" y="136"/>
                  <a:pt x="531" y="136"/>
                  <a:pt x="529" y="136"/>
                </a:cubicBezTo>
                <a:cubicBezTo>
                  <a:pt x="528" y="136"/>
                  <a:pt x="527" y="136"/>
                  <a:pt x="525" y="136"/>
                </a:cubicBezTo>
                <a:cubicBezTo>
                  <a:pt x="523" y="135"/>
                  <a:pt x="522" y="135"/>
                  <a:pt x="521" y="135"/>
                </a:cubicBezTo>
                <a:cubicBezTo>
                  <a:pt x="531" y="79"/>
                  <a:pt x="531" y="79"/>
                  <a:pt x="531" y="79"/>
                </a:cubicBezTo>
                <a:cubicBezTo>
                  <a:pt x="531" y="77"/>
                  <a:pt x="531" y="75"/>
                  <a:pt x="531" y="73"/>
                </a:cubicBezTo>
                <a:cubicBezTo>
                  <a:pt x="532" y="71"/>
                  <a:pt x="532" y="69"/>
                  <a:pt x="532" y="68"/>
                </a:cubicBezTo>
                <a:cubicBezTo>
                  <a:pt x="532" y="63"/>
                  <a:pt x="531" y="60"/>
                  <a:pt x="529" y="58"/>
                </a:cubicBezTo>
                <a:cubicBezTo>
                  <a:pt x="527" y="56"/>
                  <a:pt x="524" y="55"/>
                  <a:pt x="520" y="55"/>
                </a:cubicBezTo>
                <a:cubicBezTo>
                  <a:pt x="518" y="55"/>
                  <a:pt x="515" y="55"/>
                  <a:pt x="512" y="56"/>
                </a:cubicBezTo>
                <a:cubicBezTo>
                  <a:pt x="509" y="58"/>
                  <a:pt x="507" y="60"/>
                  <a:pt x="504" y="63"/>
                </a:cubicBezTo>
                <a:cubicBezTo>
                  <a:pt x="502" y="66"/>
                  <a:pt x="499" y="70"/>
                  <a:pt x="497" y="75"/>
                </a:cubicBezTo>
                <a:cubicBezTo>
                  <a:pt x="495" y="80"/>
                  <a:pt x="493" y="87"/>
                  <a:pt x="492" y="94"/>
                </a:cubicBezTo>
                <a:cubicBezTo>
                  <a:pt x="485" y="135"/>
                  <a:pt x="485" y="135"/>
                  <a:pt x="485" y="135"/>
                </a:cubicBezTo>
                <a:cubicBezTo>
                  <a:pt x="483" y="135"/>
                  <a:pt x="482" y="135"/>
                  <a:pt x="480" y="136"/>
                </a:cubicBezTo>
                <a:cubicBezTo>
                  <a:pt x="478" y="136"/>
                  <a:pt x="477" y="136"/>
                  <a:pt x="475" y="136"/>
                </a:cubicBezTo>
                <a:cubicBezTo>
                  <a:pt x="474" y="136"/>
                  <a:pt x="473" y="136"/>
                  <a:pt x="471" y="136"/>
                </a:cubicBezTo>
                <a:cubicBezTo>
                  <a:pt x="469" y="135"/>
                  <a:pt x="468" y="135"/>
                  <a:pt x="467" y="135"/>
                </a:cubicBezTo>
                <a:lnTo>
                  <a:pt x="476" y="81"/>
                </a:lnTo>
                <a:close/>
                <a:moveTo>
                  <a:pt x="638" y="98"/>
                </a:moveTo>
                <a:cubicBezTo>
                  <a:pt x="639" y="106"/>
                  <a:pt x="641" y="112"/>
                  <a:pt x="644" y="116"/>
                </a:cubicBezTo>
                <a:cubicBezTo>
                  <a:pt x="648" y="120"/>
                  <a:pt x="654" y="122"/>
                  <a:pt x="662" y="122"/>
                </a:cubicBezTo>
                <a:cubicBezTo>
                  <a:pt x="667" y="122"/>
                  <a:pt x="672" y="122"/>
                  <a:pt x="676" y="121"/>
                </a:cubicBezTo>
                <a:cubicBezTo>
                  <a:pt x="680" y="120"/>
                  <a:pt x="684" y="118"/>
                  <a:pt x="688" y="117"/>
                </a:cubicBezTo>
                <a:cubicBezTo>
                  <a:pt x="689" y="119"/>
                  <a:pt x="690" y="121"/>
                  <a:pt x="690" y="124"/>
                </a:cubicBezTo>
                <a:cubicBezTo>
                  <a:pt x="691" y="126"/>
                  <a:pt x="691" y="129"/>
                  <a:pt x="691" y="131"/>
                </a:cubicBezTo>
                <a:cubicBezTo>
                  <a:pt x="689" y="132"/>
                  <a:pt x="687" y="133"/>
                  <a:pt x="684" y="134"/>
                </a:cubicBezTo>
                <a:cubicBezTo>
                  <a:pt x="682" y="134"/>
                  <a:pt x="679" y="135"/>
                  <a:pt x="676" y="135"/>
                </a:cubicBezTo>
                <a:cubicBezTo>
                  <a:pt x="673" y="136"/>
                  <a:pt x="670" y="136"/>
                  <a:pt x="667" y="137"/>
                </a:cubicBezTo>
                <a:cubicBezTo>
                  <a:pt x="664" y="137"/>
                  <a:pt x="662" y="137"/>
                  <a:pt x="659" y="137"/>
                </a:cubicBezTo>
                <a:cubicBezTo>
                  <a:pt x="652" y="137"/>
                  <a:pt x="646" y="136"/>
                  <a:pt x="641" y="134"/>
                </a:cubicBezTo>
                <a:cubicBezTo>
                  <a:pt x="636" y="132"/>
                  <a:pt x="632" y="130"/>
                  <a:pt x="629" y="127"/>
                </a:cubicBezTo>
                <a:cubicBezTo>
                  <a:pt x="626" y="123"/>
                  <a:pt x="624" y="119"/>
                  <a:pt x="622" y="115"/>
                </a:cubicBezTo>
                <a:cubicBezTo>
                  <a:pt x="621" y="110"/>
                  <a:pt x="620" y="105"/>
                  <a:pt x="620" y="100"/>
                </a:cubicBezTo>
                <a:cubicBezTo>
                  <a:pt x="620" y="92"/>
                  <a:pt x="621" y="85"/>
                  <a:pt x="624" y="78"/>
                </a:cubicBezTo>
                <a:cubicBezTo>
                  <a:pt x="626" y="70"/>
                  <a:pt x="630" y="64"/>
                  <a:pt x="635" y="58"/>
                </a:cubicBezTo>
                <a:cubicBezTo>
                  <a:pt x="639" y="52"/>
                  <a:pt x="645" y="48"/>
                  <a:pt x="652" y="44"/>
                </a:cubicBezTo>
                <a:cubicBezTo>
                  <a:pt x="658" y="41"/>
                  <a:pt x="665" y="39"/>
                  <a:pt x="673" y="39"/>
                </a:cubicBezTo>
                <a:cubicBezTo>
                  <a:pt x="681" y="39"/>
                  <a:pt x="688" y="41"/>
                  <a:pt x="693" y="45"/>
                </a:cubicBezTo>
                <a:cubicBezTo>
                  <a:pt x="697" y="49"/>
                  <a:pt x="700" y="54"/>
                  <a:pt x="700" y="61"/>
                </a:cubicBezTo>
                <a:cubicBezTo>
                  <a:pt x="700" y="66"/>
                  <a:pt x="698" y="71"/>
                  <a:pt x="696" y="75"/>
                </a:cubicBezTo>
                <a:cubicBezTo>
                  <a:pt x="693" y="79"/>
                  <a:pt x="689" y="82"/>
                  <a:pt x="685" y="85"/>
                </a:cubicBezTo>
                <a:cubicBezTo>
                  <a:pt x="680" y="88"/>
                  <a:pt x="675" y="90"/>
                  <a:pt x="668" y="92"/>
                </a:cubicBezTo>
                <a:cubicBezTo>
                  <a:pt x="662" y="94"/>
                  <a:pt x="655" y="95"/>
                  <a:pt x="648" y="96"/>
                </a:cubicBezTo>
                <a:lnTo>
                  <a:pt x="638" y="98"/>
                </a:lnTo>
                <a:close/>
                <a:moveTo>
                  <a:pt x="650" y="82"/>
                </a:moveTo>
                <a:cubicBezTo>
                  <a:pt x="656" y="81"/>
                  <a:pt x="661" y="80"/>
                  <a:pt x="665" y="79"/>
                </a:cubicBezTo>
                <a:cubicBezTo>
                  <a:pt x="669" y="77"/>
                  <a:pt x="673" y="76"/>
                  <a:pt x="675" y="74"/>
                </a:cubicBezTo>
                <a:cubicBezTo>
                  <a:pt x="678" y="72"/>
                  <a:pt x="679" y="71"/>
                  <a:pt x="680" y="69"/>
                </a:cubicBezTo>
                <a:cubicBezTo>
                  <a:pt x="681" y="67"/>
                  <a:pt x="682" y="65"/>
                  <a:pt x="682" y="63"/>
                </a:cubicBezTo>
                <a:cubicBezTo>
                  <a:pt x="682" y="60"/>
                  <a:pt x="681" y="58"/>
                  <a:pt x="679" y="56"/>
                </a:cubicBezTo>
                <a:cubicBezTo>
                  <a:pt x="677" y="54"/>
                  <a:pt x="674" y="53"/>
                  <a:pt x="670" y="53"/>
                </a:cubicBezTo>
                <a:cubicBezTo>
                  <a:pt x="666" y="53"/>
                  <a:pt x="663" y="54"/>
                  <a:pt x="660" y="56"/>
                </a:cubicBezTo>
                <a:cubicBezTo>
                  <a:pt x="656" y="58"/>
                  <a:pt x="653" y="60"/>
                  <a:pt x="651" y="63"/>
                </a:cubicBezTo>
                <a:cubicBezTo>
                  <a:pt x="648" y="66"/>
                  <a:pt x="646" y="69"/>
                  <a:pt x="644" y="73"/>
                </a:cubicBezTo>
                <a:cubicBezTo>
                  <a:pt x="642" y="76"/>
                  <a:pt x="641" y="80"/>
                  <a:pt x="640" y="84"/>
                </a:cubicBezTo>
                <a:lnTo>
                  <a:pt x="650" y="82"/>
                </a:lnTo>
                <a:close/>
                <a:moveTo>
                  <a:pt x="770" y="56"/>
                </a:moveTo>
                <a:cubicBezTo>
                  <a:pt x="755" y="56"/>
                  <a:pt x="755" y="56"/>
                  <a:pt x="755" y="56"/>
                </a:cubicBezTo>
                <a:cubicBezTo>
                  <a:pt x="755" y="53"/>
                  <a:pt x="755" y="51"/>
                  <a:pt x="755" y="49"/>
                </a:cubicBezTo>
                <a:cubicBezTo>
                  <a:pt x="756" y="46"/>
                  <a:pt x="756" y="44"/>
                  <a:pt x="757" y="41"/>
                </a:cubicBezTo>
                <a:cubicBezTo>
                  <a:pt x="772" y="41"/>
                  <a:pt x="772" y="41"/>
                  <a:pt x="772" y="41"/>
                </a:cubicBezTo>
                <a:cubicBezTo>
                  <a:pt x="773" y="38"/>
                  <a:pt x="773" y="35"/>
                  <a:pt x="774" y="31"/>
                </a:cubicBezTo>
                <a:cubicBezTo>
                  <a:pt x="774" y="28"/>
                  <a:pt x="774" y="25"/>
                  <a:pt x="774" y="21"/>
                </a:cubicBezTo>
                <a:cubicBezTo>
                  <a:pt x="774" y="18"/>
                  <a:pt x="774" y="18"/>
                  <a:pt x="774" y="18"/>
                </a:cubicBezTo>
                <a:cubicBezTo>
                  <a:pt x="777" y="17"/>
                  <a:pt x="780" y="16"/>
                  <a:pt x="783" y="15"/>
                </a:cubicBezTo>
                <a:cubicBezTo>
                  <a:pt x="787" y="15"/>
                  <a:pt x="789" y="15"/>
                  <a:pt x="792" y="15"/>
                </a:cubicBezTo>
                <a:cubicBezTo>
                  <a:pt x="792" y="16"/>
                  <a:pt x="792" y="17"/>
                  <a:pt x="792" y="18"/>
                </a:cubicBezTo>
                <a:cubicBezTo>
                  <a:pt x="792" y="19"/>
                  <a:pt x="792" y="20"/>
                  <a:pt x="792" y="21"/>
                </a:cubicBezTo>
                <a:cubicBezTo>
                  <a:pt x="792" y="25"/>
                  <a:pt x="792" y="30"/>
                  <a:pt x="791" y="35"/>
                </a:cubicBezTo>
                <a:cubicBezTo>
                  <a:pt x="790" y="41"/>
                  <a:pt x="790" y="41"/>
                  <a:pt x="790" y="41"/>
                </a:cubicBezTo>
                <a:cubicBezTo>
                  <a:pt x="813" y="41"/>
                  <a:pt x="813" y="41"/>
                  <a:pt x="813" y="41"/>
                </a:cubicBezTo>
                <a:cubicBezTo>
                  <a:pt x="813" y="44"/>
                  <a:pt x="813" y="46"/>
                  <a:pt x="813" y="49"/>
                </a:cubicBezTo>
                <a:cubicBezTo>
                  <a:pt x="812" y="51"/>
                  <a:pt x="812" y="53"/>
                  <a:pt x="811" y="56"/>
                </a:cubicBezTo>
                <a:cubicBezTo>
                  <a:pt x="787" y="56"/>
                  <a:pt x="787" y="56"/>
                  <a:pt x="787" y="56"/>
                </a:cubicBezTo>
                <a:cubicBezTo>
                  <a:pt x="780" y="95"/>
                  <a:pt x="780" y="95"/>
                  <a:pt x="780" y="95"/>
                </a:cubicBezTo>
                <a:cubicBezTo>
                  <a:pt x="780" y="98"/>
                  <a:pt x="779" y="101"/>
                  <a:pt x="779" y="104"/>
                </a:cubicBezTo>
                <a:cubicBezTo>
                  <a:pt x="778" y="107"/>
                  <a:pt x="778" y="110"/>
                  <a:pt x="778" y="112"/>
                </a:cubicBezTo>
                <a:cubicBezTo>
                  <a:pt x="778" y="116"/>
                  <a:pt x="779" y="118"/>
                  <a:pt x="781" y="120"/>
                </a:cubicBezTo>
                <a:cubicBezTo>
                  <a:pt x="783" y="121"/>
                  <a:pt x="785" y="122"/>
                  <a:pt x="788" y="122"/>
                </a:cubicBezTo>
                <a:cubicBezTo>
                  <a:pt x="790" y="122"/>
                  <a:pt x="792" y="122"/>
                  <a:pt x="794" y="121"/>
                </a:cubicBezTo>
                <a:cubicBezTo>
                  <a:pt x="796" y="121"/>
                  <a:pt x="797" y="121"/>
                  <a:pt x="799" y="120"/>
                </a:cubicBezTo>
                <a:cubicBezTo>
                  <a:pt x="800" y="121"/>
                  <a:pt x="800" y="123"/>
                  <a:pt x="800" y="124"/>
                </a:cubicBezTo>
                <a:cubicBezTo>
                  <a:pt x="800" y="126"/>
                  <a:pt x="800" y="127"/>
                  <a:pt x="800" y="129"/>
                </a:cubicBezTo>
                <a:cubicBezTo>
                  <a:pt x="800" y="130"/>
                  <a:pt x="800" y="131"/>
                  <a:pt x="800" y="132"/>
                </a:cubicBezTo>
                <a:cubicBezTo>
                  <a:pt x="800" y="133"/>
                  <a:pt x="800" y="134"/>
                  <a:pt x="800" y="134"/>
                </a:cubicBezTo>
                <a:cubicBezTo>
                  <a:pt x="799" y="135"/>
                  <a:pt x="797" y="135"/>
                  <a:pt x="794" y="136"/>
                </a:cubicBezTo>
                <a:cubicBezTo>
                  <a:pt x="792" y="136"/>
                  <a:pt x="789" y="137"/>
                  <a:pt x="786" y="137"/>
                </a:cubicBezTo>
                <a:cubicBezTo>
                  <a:pt x="782" y="137"/>
                  <a:pt x="778" y="136"/>
                  <a:pt x="775" y="136"/>
                </a:cubicBezTo>
                <a:cubicBezTo>
                  <a:pt x="772" y="135"/>
                  <a:pt x="769" y="134"/>
                  <a:pt x="767" y="133"/>
                </a:cubicBezTo>
                <a:cubicBezTo>
                  <a:pt x="764" y="131"/>
                  <a:pt x="763" y="129"/>
                  <a:pt x="761" y="126"/>
                </a:cubicBezTo>
                <a:cubicBezTo>
                  <a:pt x="760" y="124"/>
                  <a:pt x="759" y="120"/>
                  <a:pt x="759" y="116"/>
                </a:cubicBezTo>
                <a:cubicBezTo>
                  <a:pt x="759" y="114"/>
                  <a:pt x="760" y="111"/>
                  <a:pt x="760" y="109"/>
                </a:cubicBezTo>
                <a:cubicBezTo>
                  <a:pt x="761" y="106"/>
                  <a:pt x="761" y="103"/>
                  <a:pt x="761" y="100"/>
                </a:cubicBezTo>
                <a:lnTo>
                  <a:pt x="770" y="56"/>
                </a:lnTo>
                <a:close/>
                <a:moveTo>
                  <a:pt x="851" y="137"/>
                </a:moveTo>
                <a:cubicBezTo>
                  <a:pt x="840" y="137"/>
                  <a:pt x="831" y="134"/>
                  <a:pt x="826" y="128"/>
                </a:cubicBezTo>
                <a:cubicBezTo>
                  <a:pt x="820" y="122"/>
                  <a:pt x="817" y="113"/>
                  <a:pt x="817" y="101"/>
                </a:cubicBezTo>
                <a:cubicBezTo>
                  <a:pt x="817" y="94"/>
                  <a:pt x="818" y="87"/>
                  <a:pt x="820" y="80"/>
                </a:cubicBezTo>
                <a:cubicBezTo>
                  <a:pt x="822" y="73"/>
                  <a:pt x="825" y="66"/>
                  <a:pt x="830" y="60"/>
                </a:cubicBezTo>
                <a:cubicBezTo>
                  <a:pt x="834" y="54"/>
                  <a:pt x="839" y="49"/>
                  <a:pt x="846" y="45"/>
                </a:cubicBezTo>
                <a:cubicBezTo>
                  <a:pt x="853" y="41"/>
                  <a:pt x="860" y="39"/>
                  <a:pt x="869" y="39"/>
                </a:cubicBezTo>
                <a:cubicBezTo>
                  <a:pt x="881" y="39"/>
                  <a:pt x="889" y="42"/>
                  <a:pt x="895" y="48"/>
                </a:cubicBezTo>
                <a:cubicBezTo>
                  <a:pt x="901" y="55"/>
                  <a:pt x="904" y="64"/>
                  <a:pt x="904" y="75"/>
                </a:cubicBezTo>
                <a:cubicBezTo>
                  <a:pt x="904" y="82"/>
                  <a:pt x="903" y="89"/>
                  <a:pt x="901" y="96"/>
                </a:cubicBezTo>
                <a:cubicBezTo>
                  <a:pt x="898" y="104"/>
                  <a:pt x="895" y="110"/>
                  <a:pt x="891" y="116"/>
                </a:cubicBezTo>
                <a:cubicBezTo>
                  <a:pt x="887" y="123"/>
                  <a:pt x="881" y="127"/>
                  <a:pt x="875" y="131"/>
                </a:cubicBezTo>
                <a:cubicBezTo>
                  <a:pt x="868" y="135"/>
                  <a:pt x="860" y="137"/>
                  <a:pt x="851" y="137"/>
                </a:cubicBezTo>
                <a:close/>
                <a:moveTo>
                  <a:pt x="853" y="123"/>
                </a:moveTo>
                <a:cubicBezTo>
                  <a:pt x="859" y="123"/>
                  <a:pt x="864" y="121"/>
                  <a:pt x="868" y="118"/>
                </a:cubicBezTo>
                <a:cubicBezTo>
                  <a:pt x="872" y="115"/>
                  <a:pt x="875" y="111"/>
                  <a:pt x="878" y="106"/>
                </a:cubicBezTo>
                <a:cubicBezTo>
                  <a:pt x="880" y="102"/>
                  <a:pt x="882" y="96"/>
                  <a:pt x="883" y="91"/>
                </a:cubicBezTo>
                <a:cubicBezTo>
                  <a:pt x="885" y="85"/>
                  <a:pt x="885" y="80"/>
                  <a:pt x="885" y="75"/>
                </a:cubicBezTo>
                <a:cubicBezTo>
                  <a:pt x="885" y="68"/>
                  <a:pt x="884" y="63"/>
                  <a:pt x="881" y="59"/>
                </a:cubicBezTo>
                <a:cubicBezTo>
                  <a:pt x="878" y="56"/>
                  <a:pt x="873" y="54"/>
                  <a:pt x="867" y="54"/>
                </a:cubicBezTo>
                <a:cubicBezTo>
                  <a:pt x="862" y="54"/>
                  <a:pt x="857" y="55"/>
                  <a:pt x="853" y="58"/>
                </a:cubicBezTo>
                <a:cubicBezTo>
                  <a:pt x="849" y="62"/>
                  <a:pt x="845" y="66"/>
                  <a:pt x="843" y="70"/>
                </a:cubicBezTo>
                <a:cubicBezTo>
                  <a:pt x="840" y="75"/>
                  <a:pt x="838" y="80"/>
                  <a:pt x="837" y="86"/>
                </a:cubicBezTo>
                <a:cubicBezTo>
                  <a:pt x="836" y="91"/>
                  <a:pt x="836" y="97"/>
                  <a:pt x="836" y="101"/>
                </a:cubicBezTo>
                <a:cubicBezTo>
                  <a:pt x="836" y="108"/>
                  <a:pt x="837" y="114"/>
                  <a:pt x="840" y="117"/>
                </a:cubicBezTo>
                <a:cubicBezTo>
                  <a:pt x="843" y="121"/>
                  <a:pt x="847" y="123"/>
                  <a:pt x="853" y="123"/>
                </a:cubicBezTo>
                <a:close/>
                <a:moveTo>
                  <a:pt x="955" y="81"/>
                </a:moveTo>
                <a:cubicBezTo>
                  <a:pt x="956" y="73"/>
                  <a:pt x="958" y="67"/>
                  <a:pt x="958" y="62"/>
                </a:cubicBezTo>
                <a:cubicBezTo>
                  <a:pt x="959" y="57"/>
                  <a:pt x="960" y="52"/>
                  <a:pt x="960" y="48"/>
                </a:cubicBezTo>
                <a:cubicBezTo>
                  <a:pt x="960" y="46"/>
                  <a:pt x="960" y="45"/>
                  <a:pt x="959" y="44"/>
                </a:cubicBezTo>
                <a:cubicBezTo>
                  <a:pt x="959" y="43"/>
                  <a:pt x="959" y="42"/>
                  <a:pt x="959" y="41"/>
                </a:cubicBezTo>
                <a:cubicBezTo>
                  <a:pt x="961" y="41"/>
                  <a:pt x="962" y="40"/>
                  <a:pt x="963" y="40"/>
                </a:cubicBezTo>
                <a:cubicBezTo>
                  <a:pt x="965" y="40"/>
                  <a:pt x="966" y="40"/>
                  <a:pt x="968" y="40"/>
                </a:cubicBezTo>
                <a:cubicBezTo>
                  <a:pt x="969" y="40"/>
                  <a:pt x="970" y="40"/>
                  <a:pt x="972" y="40"/>
                </a:cubicBezTo>
                <a:cubicBezTo>
                  <a:pt x="973" y="40"/>
                  <a:pt x="975" y="41"/>
                  <a:pt x="976" y="41"/>
                </a:cubicBezTo>
                <a:cubicBezTo>
                  <a:pt x="976" y="42"/>
                  <a:pt x="977" y="43"/>
                  <a:pt x="977" y="44"/>
                </a:cubicBezTo>
                <a:cubicBezTo>
                  <a:pt x="977" y="45"/>
                  <a:pt x="977" y="47"/>
                  <a:pt x="977" y="49"/>
                </a:cubicBezTo>
                <a:cubicBezTo>
                  <a:pt x="977" y="50"/>
                  <a:pt x="977" y="52"/>
                  <a:pt x="977" y="53"/>
                </a:cubicBezTo>
                <a:cubicBezTo>
                  <a:pt x="977" y="54"/>
                  <a:pt x="976" y="55"/>
                  <a:pt x="976" y="57"/>
                </a:cubicBezTo>
                <a:cubicBezTo>
                  <a:pt x="979" y="52"/>
                  <a:pt x="984" y="47"/>
                  <a:pt x="989" y="44"/>
                </a:cubicBezTo>
                <a:cubicBezTo>
                  <a:pt x="994" y="41"/>
                  <a:pt x="1001" y="39"/>
                  <a:pt x="1008" y="39"/>
                </a:cubicBezTo>
                <a:cubicBezTo>
                  <a:pt x="1017" y="39"/>
                  <a:pt x="1023" y="42"/>
                  <a:pt x="1028" y="48"/>
                </a:cubicBezTo>
                <a:cubicBezTo>
                  <a:pt x="1033" y="54"/>
                  <a:pt x="1035" y="62"/>
                  <a:pt x="1035" y="73"/>
                </a:cubicBezTo>
                <a:cubicBezTo>
                  <a:pt x="1035" y="81"/>
                  <a:pt x="1034" y="90"/>
                  <a:pt x="1031" y="97"/>
                </a:cubicBezTo>
                <a:cubicBezTo>
                  <a:pt x="1029" y="105"/>
                  <a:pt x="1025" y="112"/>
                  <a:pt x="1020" y="118"/>
                </a:cubicBezTo>
                <a:cubicBezTo>
                  <a:pt x="1014" y="124"/>
                  <a:pt x="1008" y="129"/>
                  <a:pt x="1000" y="132"/>
                </a:cubicBezTo>
                <a:cubicBezTo>
                  <a:pt x="992" y="135"/>
                  <a:pt x="983" y="137"/>
                  <a:pt x="973" y="137"/>
                </a:cubicBezTo>
                <a:cubicBezTo>
                  <a:pt x="971" y="137"/>
                  <a:pt x="969" y="137"/>
                  <a:pt x="968" y="137"/>
                </a:cubicBezTo>
                <a:cubicBezTo>
                  <a:pt x="966" y="137"/>
                  <a:pt x="965" y="137"/>
                  <a:pt x="963" y="137"/>
                </a:cubicBezTo>
                <a:cubicBezTo>
                  <a:pt x="956" y="178"/>
                  <a:pt x="956" y="178"/>
                  <a:pt x="956" y="178"/>
                </a:cubicBezTo>
                <a:cubicBezTo>
                  <a:pt x="955" y="179"/>
                  <a:pt x="953" y="179"/>
                  <a:pt x="951" y="179"/>
                </a:cubicBezTo>
                <a:cubicBezTo>
                  <a:pt x="950" y="179"/>
                  <a:pt x="948" y="179"/>
                  <a:pt x="947" y="179"/>
                </a:cubicBezTo>
                <a:cubicBezTo>
                  <a:pt x="946" y="179"/>
                  <a:pt x="944" y="179"/>
                  <a:pt x="942" y="179"/>
                </a:cubicBezTo>
                <a:cubicBezTo>
                  <a:pt x="941" y="179"/>
                  <a:pt x="939" y="179"/>
                  <a:pt x="938" y="178"/>
                </a:cubicBezTo>
                <a:lnTo>
                  <a:pt x="955" y="81"/>
                </a:lnTo>
                <a:close/>
                <a:moveTo>
                  <a:pt x="966" y="121"/>
                </a:moveTo>
                <a:cubicBezTo>
                  <a:pt x="967" y="121"/>
                  <a:pt x="969" y="122"/>
                  <a:pt x="971" y="122"/>
                </a:cubicBezTo>
                <a:cubicBezTo>
                  <a:pt x="973" y="122"/>
                  <a:pt x="975" y="122"/>
                  <a:pt x="977" y="122"/>
                </a:cubicBezTo>
                <a:cubicBezTo>
                  <a:pt x="982" y="122"/>
                  <a:pt x="987" y="121"/>
                  <a:pt x="992" y="119"/>
                </a:cubicBezTo>
                <a:cubicBezTo>
                  <a:pt x="997" y="116"/>
                  <a:pt x="1001" y="113"/>
                  <a:pt x="1005" y="109"/>
                </a:cubicBezTo>
                <a:cubicBezTo>
                  <a:pt x="1008" y="105"/>
                  <a:pt x="1011" y="100"/>
                  <a:pt x="1013" y="94"/>
                </a:cubicBezTo>
                <a:cubicBezTo>
                  <a:pt x="1015" y="89"/>
                  <a:pt x="1016" y="83"/>
                  <a:pt x="1016" y="76"/>
                </a:cubicBezTo>
                <a:cubicBezTo>
                  <a:pt x="1016" y="69"/>
                  <a:pt x="1015" y="64"/>
                  <a:pt x="1012" y="60"/>
                </a:cubicBezTo>
                <a:cubicBezTo>
                  <a:pt x="1009" y="57"/>
                  <a:pt x="1005" y="55"/>
                  <a:pt x="1000" y="55"/>
                </a:cubicBezTo>
                <a:cubicBezTo>
                  <a:pt x="996" y="55"/>
                  <a:pt x="993" y="55"/>
                  <a:pt x="990" y="57"/>
                </a:cubicBezTo>
                <a:cubicBezTo>
                  <a:pt x="988" y="58"/>
                  <a:pt x="985" y="60"/>
                  <a:pt x="982" y="63"/>
                </a:cubicBezTo>
                <a:cubicBezTo>
                  <a:pt x="980" y="66"/>
                  <a:pt x="978" y="70"/>
                  <a:pt x="976" y="75"/>
                </a:cubicBezTo>
                <a:cubicBezTo>
                  <a:pt x="974" y="79"/>
                  <a:pt x="972" y="85"/>
                  <a:pt x="971" y="92"/>
                </a:cubicBezTo>
                <a:lnTo>
                  <a:pt x="966" y="121"/>
                </a:lnTo>
                <a:close/>
                <a:moveTo>
                  <a:pt x="1084" y="137"/>
                </a:moveTo>
                <a:cubicBezTo>
                  <a:pt x="1072" y="137"/>
                  <a:pt x="1064" y="134"/>
                  <a:pt x="1058" y="128"/>
                </a:cubicBezTo>
                <a:cubicBezTo>
                  <a:pt x="1052" y="122"/>
                  <a:pt x="1049" y="113"/>
                  <a:pt x="1049" y="101"/>
                </a:cubicBezTo>
                <a:cubicBezTo>
                  <a:pt x="1049" y="94"/>
                  <a:pt x="1051" y="87"/>
                  <a:pt x="1053" y="80"/>
                </a:cubicBezTo>
                <a:cubicBezTo>
                  <a:pt x="1055" y="73"/>
                  <a:pt x="1058" y="66"/>
                  <a:pt x="1062" y="60"/>
                </a:cubicBezTo>
                <a:cubicBezTo>
                  <a:pt x="1067" y="54"/>
                  <a:pt x="1072" y="49"/>
                  <a:pt x="1079" y="45"/>
                </a:cubicBezTo>
                <a:cubicBezTo>
                  <a:pt x="1085" y="41"/>
                  <a:pt x="1093" y="39"/>
                  <a:pt x="1102" y="39"/>
                </a:cubicBezTo>
                <a:cubicBezTo>
                  <a:pt x="1113" y="39"/>
                  <a:pt x="1122" y="42"/>
                  <a:pt x="1127" y="48"/>
                </a:cubicBezTo>
                <a:cubicBezTo>
                  <a:pt x="1133" y="55"/>
                  <a:pt x="1136" y="64"/>
                  <a:pt x="1136" y="75"/>
                </a:cubicBezTo>
                <a:cubicBezTo>
                  <a:pt x="1136" y="82"/>
                  <a:pt x="1135" y="89"/>
                  <a:pt x="1133" y="96"/>
                </a:cubicBezTo>
                <a:cubicBezTo>
                  <a:pt x="1131" y="104"/>
                  <a:pt x="1128" y="110"/>
                  <a:pt x="1123" y="116"/>
                </a:cubicBezTo>
                <a:cubicBezTo>
                  <a:pt x="1119" y="123"/>
                  <a:pt x="1114" y="127"/>
                  <a:pt x="1107" y="131"/>
                </a:cubicBezTo>
                <a:cubicBezTo>
                  <a:pt x="1101" y="135"/>
                  <a:pt x="1093" y="137"/>
                  <a:pt x="1084" y="137"/>
                </a:cubicBezTo>
                <a:close/>
                <a:moveTo>
                  <a:pt x="1086" y="123"/>
                </a:moveTo>
                <a:cubicBezTo>
                  <a:pt x="1091" y="123"/>
                  <a:pt x="1096" y="121"/>
                  <a:pt x="1100" y="118"/>
                </a:cubicBezTo>
                <a:cubicBezTo>
                  <a:pt x="1104" y="115"/>
                  <a:pt x="1108" y="111"/>
                  <a:pt x="1110" y="106"/>
                </a:cubicBezTo>
                <a:cubicBezTo>
                  <a:pt x="1113" y="102"/>
                  <a:pt x="1115" y="96"/>
                  <a:pt x="1116" y="91"/>
                </a:cubicBezTo>
                <a:cubicBezTo>
                  <a:pt x="1117" y="85"/>
                  <a:pt x="1118" y="80"/>
                  <a:pt x="1118" y="75"/>
                </a:cubicBezTo>
                <a:cubicBezTo>
                  <a:pt x="1118" y="68"/>
                  <a:pt x="1116" y="63"/>
                  <a:pt x="1113" y="59"/>
                </a:cubicBezTo>
                <a:cubicBezTo>
                  <a:pt x="1110" y="56"/>
                  <a:pt x="1106" y="54"/>
                  <a:pt x="1100" y="54"/>
                </a:cubicBezTo>
                <a:cubicBezTo>
                  <a:pt x="1094" y="54"/>
                  <a:pt x="1089" y="55"/>
                  <a:pt x="1085" y="58"/>
                </a:cubicBezTo>
                <a:cubicBezTo>
                  <a:pt x="1081" y="62"/>
                  <a:pt x="1078" y="66"/>
                  <a:pt x="1075" y="70"/>
                </a:cubicBezTo>
                <a:cubicBezTo>
                  <a:pt x="1073" y="75"/>
                  <a:pt x="1071" y="80"/>
                  <a:pt x="1070" y="86"/>
                </a:cubicBezTo>
                <a:cubicBezTo>
                  <a:pt x="1069" y="91"/>
                  <a:pt x="1068" y="97"/>
                  <a:pt x="1068" y="101"/>
                </a:cubicBezTo>
                <a:cubicBezTo>
                  <a:pt x="1068" y="108"/>
                  <a:pt x="1069" y="114"/>
                  <a:pt x="1072" y="117"/>
                </a:cubicBezTo>
                <a:cubicBezTo>
                  <a:pt x="1075" y="121"/>
                  <a:pt x="1080" y="123"/>
                  <a:pt x="1086" y="123"/>
                </a:cubicBezTo>
                <a:close/>
                <a:moveTo>
                  <a:pt x="1174" y="91"/>
                </a:moveTo>
                <a:cubicBezTo>
                  <a:pt x="1172" y="90"/>
                  <a:pt x="1170" y="89"/>
                  <a:pt x="1168" y="88"/>
                </a:cubicBezTo>
                <a:cubicBezTo>
                  <a:pt x="1166" y="87"/>
                  <a:pt x="1164" y="86"/>
                  <a:pt x="1162" y="84"/>
                </a:cubicBezTo>
                <a:cubicBezTo>
                  <a:pt x="1160" y="82"/>
                  <a:pt x="1159" y="80"/>
                  <a:pt x="1158" y="77"/>
                </a:cubicBezTo>
                <a:cubicBezTo>
                  <a:pt x="1157" y="75"/>
                  <a:pt x="1156" y="72"/>
                  <a:pt x="1156" y="68"/>
                </a:cubicBezTo>
                <a:cubicBezTo>
                  <a:pt x="1156" y="63"/>
                  <a:pt x="1157" y="59"/>
                  <a:pt x="1159" y="56"/>
                </a:cubicBezTo>
                <a:cubicBezTo>
                  <a:pt x="1161" y="52"/>
                  <a:pt x="1163" y="49"/>
                  <a:pt x="1167" y="47"/>
                </a:cubicBezTo>
                <a:cubicBezTo>
                  <a:pt x="1170" y="44"/>
                  <a:pt x="1174" y="42"/>
                  <a:pt x="1178" y="41"/>
                </a:cubicBezTo>
                <a:cubicBezTo>
                  <a:pt x="1183" y="40"/>
                  <a:pt x="1188" y="39"/>
                  <a:pt x="1194" y="39"/>
                </a:cubicBezTo>
                <a:cubicBezTo>
                  <a:pt x="1199" y="39"/>
                  <a:pt x="1203" y="39"/>
                  <a:pt x="1208" y="41"/>
                </a:cubicBezTo>
                <a:cubicBezTo>
                  <a:pt x="1212" y="42"/>
                  <a:pt x="1216" y="43"/>
                  <a:pt x="1219" y="44"/>
                </a:cubicBezTo>
                <a:cubicBezTo>
                  <a:pt x="1218" y="49"/>
                  <a:pt x="1216" y="54"/>
                  <a:pt x="1213" y="58"/>
                </a:cubicBezTo>
                <a:cubicBezTo>
                  <a:pt x="1211" y="57"/>
                  <a:pt x="1208" y="56"/>
                  <a:pt x="1205" y="55"/>
                </a:cubicBezTo>
                <a:cubicBezTo>
                  <a:pt x="1201" y="54"/>
                  <a:pt x="1197" y="53"/>
                  <a:pt x="1193" y="53"/>
                </a:cubicBezTo>
                <a:cubicBezTo>
                  <a:pt x="1188" y="53"/>
                  <a:pt x="1183" y="54"/>
                  <a:pt x="1180" y="56"/>
                </a:cubicBezTo>
                <a:cubicBezTo>
                  <a:pt x="1176" y="58"/>
                  <a:pt x="1175" y="61"/>
                  <a:pt x="1175" y="66"/>
                </a:cubicBezTo>
                <a:cubicBezTo>
                  <a:pt x="1175" y="68"/>
                  <a:pt x="1175" y="71"/>
                  <a:pt x="1177" y="73"/>
                </a:cubicBezTo>
                <a:cubicBezTo>
                  <a:pt x="1179" y="75"/>
                  <a:pt x="1182" y="76"/>
                  <a:pt x="1186" y="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2" y="81"/>
                  <a:pt x="1195" y="82"/>
                  <a:pt x="1197" y="83"/>
                </a:cubicBezTo>
                <a:cubicBezTo>
                  <a:pt x="1200" y="85"/>
                  <a:pt x="1202" y="86"/>
                  <a:pt x="1204" y="88"/>
                </a:cubicBezTo>
                <a:cubicBezTo>
                  <a:pt x="1206" y="90"/>
                  <a:pt x="1208" y="92"/>
                  <a:pt x="1209" y="94"/>
                </a:cubicBezTo>
                <a:cubicBezTo>
                  <a:pt x="1210" y="97"/>
                  <a:pt x="1211" y="100"/>
                  <a:pt x="1211" y="104"/>
                </a:cubicBezTo>
                <a:cubicBezTo>
                  <a:pt x="1211" y="109"/>
                  <a:pt x="1210" y="114"/>
                  <a:pt x="1208" y="119"/>
                </a:cubicBezTo>
                <a:cubicBezTo>
                  <a:pt x="1205" y="123"/>
                  <a:pt x="1202" y="126"/>
                  <a:pt x="1198" y="129"/>
                </a:cubicBezTo>
                <a:cubicBezTo>
                  <a:pt x="1195" y="132"/>
                  <a:pt x="1190" y="134"/>
                  <a:pt x="1185" y="135"/>
                </a:cubicBezTo>
                <a:cubicBezTo>
                  <a:pt x="1180" y="137"/>
                  <a:pt x="1175" y="137"/>
                  <a:pt x="1169" y="137"/>
                </a:cubicBezTo>
                <a:cubicBezTo>
                  <a:pt x="1164" y="137"/>
                  <a:pt x="1159" y="137"/>
                  <a:pt x="1154" y="136"/>
                </a:cubicBezTo>
                <a:cubicBezTo>
                  <a:pt x="1150" y="135"/>
                  <a:pt x="1146" y="134"/>
                  <a:pt x="1143" y="133"/>
                </a:cubicBezTo>
                <a:cubicBezTo>
                  <a:pt x="1143" y="130"/>
                  <a:pt x="1143" y="127"/>
                  <a:pt x="1144" y="125"/>
                </a:cubicBezTo>
                <a:cubicBezTo>
                  <a:pt x="1145" y="123"/>
                  <a:pt x="1146" y="120"/>
                  <a:pt x="1147" y="118"/>
                </a:cubicBezTo>
                <a:cubicBezTo>
                  <a:pt x="1150" y="119"/>
                  <a:pt x="1154" y="120"/>
                  <a:pt x="1158" y="121"/>
                </a:cubicBezTo>
                <a:cubicBezTo>
                  <a:pt x="1163" y="122"/>
                  <a:pt x="1167" y="122"/>
                  <a:pt x="1170" y="122"/>
                </a:cubicBezTo>
                <a:cubicBezTo>
                  <a:pt x="1173" y="122"/>
                  <a:pt x="1176" y="122"/>
                  <a:pt x="1179" y="122"/>
                </a:cubicBezTo>
                <a:cubicBezTo>
                  <a:pt x="1181" y="121"/>
                  <a:pt x="1184" y="120"/>
                  <a:pt x="1186" y="119"/>
                </a:cubicBezTo>
                <a:cubicBezTo>
                  <a:pt x="1188" y="118"/>
                  <a:pt x="1189" y="116"/>
                  <a:pt x="1190" y="114"/>
                </a:cubicBezTo>
                <a:cubicBezTo>
                  <a:pt x="1192" y="112"/>
                  <a:pt x="1192" y="110"/>
                  <a:pt x="1192" y="107"/>
                </a:cubicBezTo>
                <a:cubicBezTo>
                  <a:pt x="1192" y="103"/>
                  <a:pt x="1191" y="100"/>
                  <a:pt x="1189" y="99"/>
                </a:cubicBezTo>
                <a:cubicBezTo>
                  <a:pt x="1187" y="97"/>
                  <a:pt x="1184" y="95"/>
                  <a:pt x="1180" y="93"/>
                </a:cubicBezTo>
                <a:lnTo>
                  <a:pt x="1174" y="91"/>
                </a:lnTo>
                <a:close/>
                <a:moveTo>
                  <a:pt x="1253" y="91"/>
                </a:moveTo>
                <a:cubicBezTo>
                  <a:pt x="1251" y="90"/>
                  <a:pt x="1249" y="89"/>
                  <a:pt x="1247" y="88"/>
                </a:cubicBezTo>
                <a:cubicBezTo>
                  <a:pt x="1245" y="87"/>
                  <a:pt x="1243" y="86"/>
                  <a:pt x="1242" y="84"/>
                </a:cubicBezTo>
                <a:cubicBezTo>
                  <a:pt x="1240" y="82"/>
                  <a:pt x="1238" y="80"/>
                  <a:pt x="1237" y="77"/>
                </a:cubicBezTo>
                <a:cubicBezTo>
                  <a:pt x="1236" y="75"/>
                  <a:pt x="1236" y="72"/>
                  <a:pt x="1236" y="68"/>
                </a:cubicBezTo>
                <a:cubicBezTo>
                  <a:pt x="1236" y="63"/>
                  <a:pt x="1236" y="59"/>
                  <a:pt x="1238" y="56"/>
                </a:cubicBezTo>
                <a:cubicBezTo>
                  <a:pt x="1240" y="52"/>
                  <a:pt x="1243" y="49"/>
                  <a:pt x="1246" y="47"/>
                </a:cubicBezTo>
                <a:cubicBezTo>
                  <a:pt x="1249" y="44"/>
                  <a:pt x="1253" y="42"/>
                  <a:pt x="1258" y="41"/>
                </a:cubicBezTo>
                <a:cubicBezTo>
                  <a:pt x="1262" y="40"/>
                  <a:pt x="1267" y="39"/>
                  <a:pt x="1273" y="39"/>
                </a:cubicBezTo>
                <a:cubicBezTo>
                  <a:pt x="1278" y="39"/>
                  <a:pt x="1283" y="39"/>
                  <a:pt x="1287" y="41"/>
                </a:cubicBezTo>
                <a:cubicBezTo>
                  <a:pt x="1292" y="42"/>
                  <a:pt x="1295" y="43"/>
                  <a:pt x="1298" y="44"/>
                </a:cubicBezTo>
                <a:cubicBezTo>
                  <a:pt x="1297" y="49"/>
                  <a:pt x="1295" y="54"/>
                  <a:pt x="1293" y="58"/>
                </a:cubicBezTo>
                <a:cubicBezTo>
                  <a:pt x="1291" y="57"/>
                  <a:pt x="1288" y="56"/>
                  <a:pt x="1284" y="55"/>
                </a:cubicBezTo>
                <a:cubicBezTo>
                  <a:pt x="1280" y="54"/>
                  <a:pt x="1276" y="53"/>
                  <a:pt x="1272" y="53"/>
                </a:cubicBezTo>
                <a:cubicBezTo>
                  <a:pt x="1267" y="53"/>
                  <a:pt x="1263" y="54"/>
                  <a:pt x="1259" y="56"/>
                </a:cubicBezTo>
                <a:cubicBezTo>
                  <a:pt x="1256" y="58"/>
                  <a:pt x="1254" y="61"/>
                  <a:pt x="1254" y="66"/>
                </a:cubicBezTo>
                <a:cubicBezTo>
                  <a:pt x="1254" y="68"/>
                  <a:pt x="1255" y="71"/>
                  <a:pt x="1257" y="73"/>
                </a:cubicBezTo>
                <a:cubicBezTo>
                  <a:pt x="1258" y="75"/>
                  <a:pt x="1261" y="76"/>
                  <a:pt x="1265" y="78"/>
                </a:cubicBezTo>
                <a:cubicBezTo>
                  <a:pt x="1269" y="80"/>
                  <a:pt x="1269" y="80"/>
                  <a:pt x="1269" y="80"/>
                </a:cubicBezTo>
                <a:cubicBezTo>
                  <a:pt x="1272" y="81"/>
                  <a:pt x="1274" y="82"/>
                  <a:pt x="1277" y="83"/>
                </a:cubicBezTo>
                <a:cubicBezTo>
                  <a:pt x="1279" y="85"/>
                  <a:pt x="1281" y="86"/>
                  <a:pt x="1283" y="88"/>
                </a:cubicBezTo>
                <a:cubicBezTo>
                  <a:pt x="1285" y="90"/>
                  <a:pt x="1287" y="92"/>
                  <a:pt x="1288" y="94"/>
                </a:cubicBezTo>
                <a:cubicBezTo>
                  <a:pt x="1290" y="97"/>
                  <a:pt x="1290" y="100"/>
                  <a:pt x="1290" y="104"/>
                </a:cubicBezTo>
                <a:cubicBezTo>
                  <a:pt x="1290" y="109"/>
                  <a:pt x="1289" y="114"/>
                  <a:pt x="1287" y="119"/>
                </a:cubicBezTo>
                <a:cubicBezTo>
                  <a:pt x="1285" y="123"/>
                  <a:pt x="1282" y="126"/>
                  <a:pt x="1278" y="129"/>
                </a:cubicBezTo>
                <a:cubicBezTo>
                  <a:pt x="1274" y="132"/>
                  <a:pt x="1270" y="134"/>
                  <a:pt x="1265" y="135"/>
                </a:cubicBezTo>
                <a:cubicBezTo>
                  <a:pt x="1259" y="137"/>
                  <a:pt x="1254" y="137"/>
                  <a:pt x="1248" y="137"/>
                </a:cubicBezTo>
                <a:cubicBezTo>
                  <a:pt x="1243" y="137"/>
                  <a:pt x="1238" y="137"/>
                  <a:pt x="1234" y="136"/>
                </a:cubicBezTo>
                <a:cubicBezTo>
                  <a:pt x="1229" y="135"/>
                  <a:pt x="1225" y="134"/>
                  <a:pt x="1222" y="133"/>
                </a:cubicBezTo>
                <a:cubicBezTo>
                  <a:pt x="1222" y="130"/>
                  <a:pt x="1223" y="127"/>
                  <a:pt x="1224" y="125"/>
                </a:cubicBezTo>
                <a:cubicBezTo>
                  <a:pt x="1224" y="123"/>
                  <a:pt x="1225" y="120"/>
                  <a:pt x="1227" y="118"/>
                </a:cubicBezTo>
                <a:cubicBezTo>
                  <a:pt x="1230" y="119"/>
                  <a:pt x="1233" y="120"/>
                  <a:pt x="1238" y="121"/>
                </a:cubicBezTo>
                <a:cubicBezTo>
                  <a:pt x="1242" y="122"/>
                  <a:pt x="1246" y="122"/>
                  <a:pt x="1250" y="122"/>
                </a:cubicBezTo>
                <a:cubicBezTo>
                  <a:pt x="1253" y="122"/>
                  <a:pt x="1256" y="122"/>
                  <a:pt x="1258" y="122"/>
                </a:cubicBezTo>
                <a:cubicBezTo>
                  <a:pt x="1261" y="121"/>
                  <a:pt x="1263" y="120"/>
                  <a:pt x="1265" y="119"/>
                </a:cubicBezTo>
                <a:cubicBezTo>
                  <a:pt x="1267" y="118"/>
                  <a:pt x="1269" y="116"/>
                  <a:pt x="1270" y="114"/>
                </a:cubicBezTo>
                <a:cubicBezTo>
                  <a:pt x="1271" y="112"/>
                  <a:pt x="1272" y="110"/>
                  <a:pt x="1272" y="107"/>
                </a:cubicBezTo>
                <a:cubicBezTo>
                  <a:pt x="1272" y="103"/>
                  <a:pt x="1271" y="100"/>
                  <a:pt x="1268" y="99"/>
                </a:cubicBezTo>
                <a:cubicBezTo>
                  <a:pt x="1266" y="97"/>
                  <a:pt x="1263" y="95"/>
                  <a:pt x="1259" y="93"/>
                </a:cubicBezTo>
                <a:lnTo>
                  <a:pt x="1253" y="91"/>
                </a:lnTo>
                <a:close/>
                <a:moveTo>
                  <a:pt x="1326" y="56"/>
                </a:moveTo>
                <a:cubicBezTo>
                  <a:pt x="1315" y="56"/>
                  <a:pt x="1315" y="56"/>
                  <a:pt x="1315" y="56"/>
                </a:cubicBezTo>
                <a:cubicBezTo>
                  <a:pt x="1315" y="53"/>
                  <a:pt x="1315" y="51"/>
                  <a:pt x="1315" y="48"/>
                </a:cubicBezTo>
                <a:cubicBezTo>
                  <a:pt x="1316" y="46"/>
                  <a:pt x="1316" y="44"/>
                  <a:pt x="1317" y="41"/>
                </a:cubicBezTo>
                <a:cubicBezTo>
                  <a:pt x="1347" y="41"/>
                  <a:pt x="1347" y="41"/>
                  <a:pt x="1347" y="41"/>
                </a:cubicBezTo>
                <a:cubicBezTo>
                  <a:pt x="1330" y="135"/>
                  <a:pt x="1330" y="135"/>
                  <a:pt x="1330" y="135"/>
                </a:cubicBezTo>
                <a:cubicBezTo>
                  <a:pt x="1329" y="135"/>
                  <a:pt x="1327" y="135"/>
                  <a:pt x="1326" y="135"/>
                </a:cubicBezTo>
                <a:cubicBezTo>
                  <a:pt x="1324" y="136"/>
                  <a:pt x="1322" y="136"/>
                  <a:pt x="1321" y="136"/>
                </a:cubicBezTo>
                <a:cubicBezTo>
                  <a:pt x="1320" y="136"/>
                  <a:pt x="1318" y="136"/>
                  <a:pt x="1317" y="135"/>
                </a:cubicBezTo>
                <a:cubicBezTo>
                  <a:pt x="1315" y="135"/>
                  <a:pt x="1314" y="135"/>
                  <a:pt x="1312" y="135"/>
                </a:cubicBezTo>
                <a:lnTo>
                  <a:pt x="1326" y="56"/>
                </a:lnTo>
                <a:close/>
                <a:moveTo>
                  <a:pt x="1326" y="22"/>
                </a:moveTo>
                <a:cubicBezTo>
                  <a:pt x="1326" y="18"/>
                  <a:pt x="1326" y="15"/>
                  <a:pt x="1327" y="12"/>
                </a:cubicBezTo>
                <a:cubicBezTo>
                  <a:pt x="1328" y="8"/>
                  <a:pt x="1328" y="5"/>
                  <a:pt x="1329" y="2"/>
                </a:cubicBezTo>
                <a:cubicBezTo>
                  <a:pt x="1331" y="2"/>
                  <a:pt x="1333" y="1"/>
                  <a:pt x="1335" y="1"/>
                </a:cubicBezTo>
                <a:cubicBezTo>
                  <a:pt x="1337" y="1"/>
                  <a:pt x="1339" y="1"/>
                  <a:pt x="1340" y="1"/>
                </a:cubicBezTo>
                <a:cubicBezTo>
                  <a:pt x="1342" y="1"/>
                  <a:pt x="1343" y="1"/>
                  <a:pt x="1345" y="1"/>
                </a:cubicBezTo>
                <a:cubicBezTo>
                  <a:pt x="1347" y="1"/>
                  <a:pt x="1349" y="2"/>
                  <a:pt x="1350" y="2"/>
                </a:cubicBezTo>
                <a:cubicBezTo>
                  <a:pt x="1350" y="5"/>
                  <a:pt x="1350" y="9"/>
                  <a:pt x="1349" y="12"/>
                </a:cubicBezTo>
                <a:cubicBezTo>
                  <a:pt x="1349" y="15"/>
                  <a:pt x="1348" y="19"/>
                  <a:pt x="1347" y="22"/>
                </a:cubicBezTo>
                <a:cubicBezTo>
                  <a:pt x="1345" y="22"/>
                  <a:pt x="1343" y="22"/>
                  <a:pt x="1341" y="22"/>
                </a:cubicBezTo>
                <a:cubicBezTo>
                  <a:pt x="1339" y="22"/>
                  <a:pt x="1338" y="22"/>
                  <a:pt x="1336" y="22"/>
                </a:cubicBezTo>
                <a:cubicBezTo>
                  <a:pt x="1335" y="22"/>
                  <a:pt x="1333" y="22"/>
                  <a:pt x="1331" y="22"/>
                </a:cubicBezTo>
                <a:cubicBezTo>
                  <a:pt x="1329" y="22"/>
                  <a:pt x="1328" y="22"/>
                  <a:pt x="1326" y="22"/>
                </a:cubicBezTo>
                <a:close/>
                <a:moveTo>
                  <a:pt x="1378" y="38"/>
                </a:moveTo>
                <a:cubicBezTo>
                  <a:pt x="1379" y="32"/>
                  <a:pt x="1380" y="26"/>
                  <a:pt x="1380" y="21"/>
                </a:cubicBezTo>
                <a:cubicBezTo>
                  <a:pt x="1381" y="16"/>
                  <a:pt x="1381" y="11"/>
                  <a:pt x="1381" y="8"/>
                </a:cubicBezTo>
                <a:cubicBezTo>
                  <a:pt x="1381" y="6"/>
                  <a:pt x="1381" y="5"/>
                  <a:pt x="1381" y="4"/>
                </a:cubicBezTo>
                <a:cubicBezTo>
                  <a:pt x="1381" y="3"/>
                  <a:pt x="1381" y="2"/>
                  <a:pt x="1381" y="1"/>
                </a:cubicBezTo>
                <a:cubicBezTo>
                  <a:pt x="1383" y="1"/>
                  <a:pt x="1384" y="0"/>
                  <a:pt x="1386" y="0"/>
                </a:cubicBezTo>
                <a:cubicBezTo>
                  <a:pt x="1388" y="0"/>
                  <a:pt x="1390" y="0"/>
                  <a:pt x="1391" y="0"/>
                </a:cubicBezTo>
                <a:cubicBezTo>
                  <a:pt x="1392" y="0"/>
                  <a:pt x="1394" y="0"/>
                  <a:pt x="1395" y="0"/>
                </a:cubicBezTo>
                <a:cubicBezTo>
                  <a:pt x="1397" y="0"/>
                  <a:pt x="1398" y="0"/>
                  <a:pt x="1399" y="1"/>
                </a:cubicBezTo>
                <a:cubicBezTo>
                  <a:pt x="1400" y="2"/>
                  <a:pt x="1400" y="3"/>
                  <a:pt x="1400" y="4"/>
                </a:cubicBezTo>
                <a:cubicBezTo>
                  <a:pt x="1400" y="5"/>
                  <a:pt x="1400" y="6"/>
                  <a:pt x="1400" y="7"/>
                </a:cubicBezTo>
                <a:cubicBezTo>
                  <a:pt x="1400" y="10"/>
                  <a:pt x="1400" y="14"/>
                  <a:pt x="1399" y="18"/>
                </a:cubicBezTo>
                <a:cubicBezTo>
                  <a:pt x="1398" y="23"/>
                  <a:pt x="1398" y="27"/>
                  <a:pt x="1397" y="31"/>
                </a:cubicBezTo>
                <a:cubicBezTo>
                  <a:pt x="1393" y="55"/>
                  <a:pt x="1393" y="55"/>
                  <a:pt x="1393" y="55"/>
                </a:cubicBezTo>
                <a:cubicBezTo>
                  <a:pt x="1394" y="53"/>
                  <a:pt x="1396" y="51"/>
                  <a:pt x="1398" y="49"/>
                </a:cubicBezTo>
                <a:cubicBezTo>
                  <a:pt x="1400" y="47"/>
                  <a:pt x="1402" y="45"/>
                  <a:pt x="1404" y="44"/>
                </a:cubicBezTo>
                <a:cubicBezTo>
                  <a:pt x="1407" y="42"/>
                  <a:pt x="1410" y="41"/>
                  <a:pt x="1413" y="40"/>
                </a:cubicBezTo>
                <a:cubicBezTo>
                  <a:pt x="1416" y="39"/>
                  <a:pt x="1419" y="39"/>
                  <a:pt x="1423" y="39"/>
                </a:cubicBezTo>
                <a:cubicBezTo>
                  <a:pt x="1431" y="39"/>
                  <a:pt x="1438" y="42"/>
                  <a:pt x="1443" y="48"/>
                </a:cubicBezTo>
                <a:cubicBezTo>
                  <a:pt x="1448" y="54"/>
                  <a:pt x="1450" y="62"/>
                  <a:pt x="1450" y="73"/>
                </a:cubicBezTo>
                <a:cubicBezTo>
                  <a:pt x="1450" y="81"/>
                  <a:pt x="1449" y="90"/>
                  <a:pt x="1446" y="97"/>
                </a:cubicBezTo>
                <a:cubicBezTo>
                  <a:pt x="1444" y="105"/>
                  <a:pt x="1440" y="112"/>
                  <a:pt x="1435" y="118"/>
                </a:cubicBezTo>
                <a:cubicBezTo>
                  <a:pt x="1429" y="124"/>
                  <a:pt x="1423" y="129"/>
                  <a:pt x="1415" y="132"/>
                </a:cubicBezTo>
                <a:cubicBezTo>
                  <a:pt x="1407" y="135"/>
                  <a:pt x="1397" y="137"/>
                  <a:pt x="1386" y="137"/>
                </a:cubicBezTo>
                <a:cubicBezTo>
                  <a:pt x="1382" y="137"/>
                  <a:pt x="1377" y="137"/>
                  <a:pt x="1373" y="136"/>
                </a:cubicBezTo>
                <a:cubicBezTo>
                  <a:pt x="1368" y="135"/>
                  <a:pt x="1364" y="134"/>
                  <a:pt x="1361" y="133"/>
                </a:cubicBezTo>
                <a:lnTo>
                  <a:pt x="1378" y="38"/>
                </a:lnTo>
                <a:close/>
                <a:moveTo>
                  <a:pt x="1381" y="121"/>
                </a:moveTo>
                <a:cubicBezTo>
                  <a:pt x="1382" y="121"/>
                  <a:pt x="1384" y="121"/>
                  <a:pt x="1386" y="122"/>
                </a:cubicBezTo>
                <a:cubicBezTo>
                  <a:pt x="1388" y="122"/>
                  <a:pt x="1390" y="122"/>
                  <a:pt x="1392" y="122"/>
                </a:cubicBezTo>
                <a:cubicBezTo>
                  <a:pt x="1397" y="122"/>
                  <a:pt x="1402" y="121"/>
                  <a:pt x="1407" y="119"/>
                </a:cubicBezTo>
                <a:cubicBezTo>
                  <a:pt x="1412" y="116"/>
                  <a:pt x="1416" y="113"/>
                  <a:pt x="1420" y="109"/>
                </a:cubicBezTo>
                <a:cubicBezTo>
                  <a:pt x="1423" y="105"/>
                  <a:pt x="1426" y="100"/>
                  <a:pt x="1428" y="94"/>
                </a:cubicBezTo>
                <a:cubicBezTo>
                  <a:pt x="1430" y="89"/>
                  <a:pt x="1431" y="83"/>
                  <a:pt x="1431" y="76"/>
                </a:cubicBezTo>
                <a:cubicBezTo>
                  <a:pt x="1431" y="69"/>
                  <a:pt x="1430" y="64"/>
                  <a:pt x="1427" y="60"/>
                </a:cubicBezTo>
                <a:cubicBezTo>
                  <a:pt x="1424" y="57"/>
                  <a:pt x="1420" y="55"/>
                  <a:pt x="1415" y="55"/>
                </a:cubicBezTo>
                <a:cubicBezTo>
                  <a:pt x="1411" y="55"/>
                  <a:pt x="1408" y="55"/>
                  <a:pt x="1405" y="57"/>
                </a:cubicBezTo>
                <a:cubicBezTo>
                  <a:pt x="1403" y="58"/>
                  <a:pt x="1400" y="60"/>
                  <a:pt x="1397" y="63"/>
                </a:cubicBezTo>
                <a:cubicBezTo>
                  <a:pt x="1395" y="66"/>
                  <a:pt x="1393" y="70"/>
                  <a:pt x="1391" y="75"/>
                </a:cubicBezTo>
                <a:cubicBezTo>
                  <a:pt x="1389" y="79"/>
                  <a:pt x="1387" y="85"/>
                  <a:pt x="1386" y="92"/>
                </a:cubicBezTo>
                <a:lnTo>
                  <a:pt x="1381" y="121"/>
                </a:lnTo>
                <a:close/>
                <a:moveTo>
                  <a:pt x="1477" y="39"/>
                </a:moveTo>
                <a:cubicBezTo>
                  <a:pt x="1479" y="32"/>
                  <a:pt x="1480" y="26"/>
                  <a:pt x="1480" y="21"/>
                </a:cubicBezTo>
                <a:cubicBezTo>
                  <a:pt x="1481" y="16"/>
                  <a:pt x="1481" y="11"/>
                  <a:pt x="1481" y="8"/>
                </a:cubicBezTo>
                <a:cubicBezTo>
                  <a:pt x="1481" y="6"/>
                  <a:pt x="1481" y="5"/>
                  <a:pt x="1481" y="4"/>
                </a:cubicBezTo>
                <a:cubicBezTo>
                  <a:pt x="1481" y="3"/>
                  <a:pt x="1481" y="2"/>
                  <a:pt x="1481" y="1"/>
                </a:cubicBezTo>
                <a:cubicBezTo>
                  <a:pt x="1483" y="1"/>
                  <a:pt x="1484" y="0"/>
                  <a:pt x="1486" y="0"/>
                </a:cubicBezTo>
                <a:cubicBezTo>
                  <a:pt x="1488" y="0"/>
                  <a:pt x="1490" y="0"/>
                  <a:pt x="1491" y="0"/>
                </a:cubicBezTo>
                <a:cubicBezTo>
                  <a:pt x="1492" y="0"/>
                  <a:pt x="1494" y="0"/>
                  <a:pt x="1495" y="0"/>
                </a:cubicBezTo>
                <a:cubicBezTo>
                  <a:pt x="1497" y="0"/>
                  <a:pt x="1498" y="1"/>
                  <a:pt x="1499" y="1"/>
                </a:cubicBezTo>
                <a:cubicBezTo>
                  <a:pt x="1500" y="2"/>
                  <a:pt x="1500" y="3"/>
                  <a:pt x="1500" y="4"/>
                </a:cubicBezTo>
                <a:cubicBezTo>
                  <a:pt x="1500" y="5"/>
                  <a:pt x="1500" y="6"/>
                  <a:pt x="1500" y="8"/>
                </a:cubicBezTo>
                <a:cubicBezTo>
                  <a:pt x="1500" y="9"/>
                  <a:pt x="1500" y="11"/>
                  <a:pt x="1500" y="12"/>
                </a:cubicBezTo>
                <a:cubicBezTo>
                  <a:pt x="1499" y="14"/>
                  <a:pt x="1499" y="16"/>
                  <a:pt x="1499" y="18"/>
                </a:cubicBezTo>
                <a:cubicBezTo>
                  <a:pt x="1499" y="20"/>
                  <a:pt x="1498" y="23"/>
                  <a:pt x="1498" y="25"/>
                </a:cubicBezTo>
                <a:cubicBezTo>
                  <a:pt x="1498" y="27"/>
                  <a:pt x="1497" y="29"/>
                  <a:pt x="1497" y="31"/>
                </a:cubicBezTo>
                <a:cubicBezTo>
                  <a:pt x="1483" y="108"/>
                  <a:pt x="1483" y="108"/>
                  <a:pt x="1483" y="108"/>
                </a:cubicBezTo>
                <a:cubicBezTo>
                  <a:pt x="1482" y="110"/>
                  <a:pt x="1482" y="112"/>
                  <a:pt x="1482" y="113"/>
                </a:cubicBezTo>
                <a:cubicBezTo>
                  <a:pt x="1482" y="115"/>
                  <a:pt x="1482" y="117"/>
                  <a:pt x="1483" y="118"/>
                </a:cubicBezTo>
                <a:cubicBezTo>
                  <a:pt x="1483" y="119"/>
                  <a:pt x="1484" y="120"/>
                  <a:pt x="1485" y="120"/>
                </a:cubicBezTo>
                <a:cubicBezTo>
                  <a:pt x="1486" y="121"/>
                  <a:pt x="1487" y="121"/>
                  <a:pt x="1488" y="122"/>
                </a:cubicBezTo>
                <a:cubicBezTo>
                  <a:pt x="1489" y="122"/>
                  <a:pt x="1490" y="122"/>
                  <a:pt x="1491" y="122"/>
                </a:cubicBezTo>
                <a:cubicBezTo>
                  <a:pt x="1492" y="122"/>
                  <a:pt x="1493" y="122"/>
                  <a:pt x="1495" y="121"/>
                </a:cubicBezTo>
                <a:cubicBezTo>
                  <a:pt x="1496" y="121"/>
                  <a:pt x="1497" y="121"/>
                  <a:pt x="1498" y="121"/>
                </a:cubicBezTo>
                <a:cubicBezTo>
                  <a:pt x="1499" y="124"/>
                  <a:pt x="1500" y="128"/>
                  <a:pt x="1500" y="132"/>
                </a:cubicBezTo>
                <a:cubicBezTo>
                  <a:pt x="1500" y="132"/>
                  <a:pt x="1500" y="133"/>
                  <a:pt x="1500" y="133"/>
                </a:cubicBezTo>
                <a:cubicBezTo>
                  <a:pt x="1500" y="134"/>
                  <a:pt x="1500" y="134"/>
                  <a:pt x="1500" y="134"/>
                </a:cubicBezTo>
                <a:cubicBezTo>
                  <a:pt x="1498" y="135"/>
                  <a:pt x="1496" y="136"/>
                  <a:pt x="1493" y="136"/>
                </a:cubicBezTo>
                <a:cubicBezTo>
                  <a:pt x="1490" y="136"/>
                  <a:pt x="1488" y="136"/>
                  <a:pt x="1485" y="136"/>
                </a:cubicBezTo>
                <a:cubicBezTo>
                  <a:pt x="1482" y="136"/>
                  <a:pt x="1479" y="136"/>
                  <a:pt x="1476" y="135"/>
                </a:cubicBezTo>
                <a:cubicBezTo>
                  <a:pt x="1474" y="135"/>
                  <a:pt x="1472" y="134"/>
                  <a:pt x="1470" y="132"/>
                </a:cubicBezTo>
                <a:cubicBezTo>
                  <a:pt x="1468" y="131"/>
                  <a:pt x="1466" y="128"/>
                  <a:pt x="1465" y="126"/>
                </a:cubicBezTo>
                <a:cubicBezTo>
                  <a:pt x="1464" y="123"/>
                  <a:pt x="1464" y="120"/>
                  <a:pt x="1464" y="116"/>
                </a:cubicBezTo>
                <a:cubicBezTo>
                  <a:pt x="1464" y="114"/>
                  <a:pt x="1464" y="111"/>
                  <a:pt x="1464" y="109"/>
                </a:cubicBezTo>
                <a:cubicBezTo>
                  <a:pt x="1465" y="106"/>
                  <a:pt x="1465" y="104"/>
                  <a:pt x="1466" y="101"/>
                </a:cubicBezTo>
                <a:lnTo>
                  <a:pt x="1477" y="39"/>
                </a:lnTo>
                <a:close/>
                <a:moveTo>
                  <a:pt x="1532" y="98"/>
                </a:moveTo>
                <a:cubicBezTo>
                  <a:pt x="1533" y="106"/>
                  <a:pt x="1535" y="112"/>
                  <a:pt x="1538" y="116"/>
                </a:cubicBezTo>
                <a:cubicBezTo>
                  <a:pt x="1542" y="120"/>
                  <a:pt x="1548" y="122"/>
                  <a:pt x="1556" y="122"/>
                </a:cubicBezTo>
                <a:cubicBezTo>
                  <a:pt x="1561" y="122"/>
                  <a:pt x="1566" y="122"/>
                  <a:pt x="1570" y="121"/>
                </a:cubicBezTo>
                <a:cubicBezTo>
                  <a:pt x="1574" y="120"/>
                  <a:pt x="1578" y="118"/>
                  <a:pt x="1582" y="117"/>
                </a:cubicBezTo>
                <a:cubicBezTo>
                  <a:pt x="1583" y="119"/>
                  <a:pt x="1584" y="121"/>
                  <a:pt x="1584" y="124"/>
                </a:cubicBezTo>
                <a:cubicBezTo>
                  <a:pt x="1585" y="126"/>
                  <a:pt x="1585" y="129"/>
                  <a:pt x="1585" y="131"/>
                </a:cubicBezTo>
                <a:cubicBezTo>
                  <a:pt x="1583" y="132"/>
                  <a:pt x="1581" y="133"/>
                  <a:pt x="1578" y="134"/>
                </a:cubicBezTo>
                <a:cubicBezTo>
                  <a:pt x="1576" y="134"/>
                  <a:pt x="1573" y="135"/>
                  <a:pt x="1570" y="135"/>
                </a:cubicBezTo>
                <a:cubicBezTo>
                  <a:pt x="1567" y="136"/>
                  <a:pt x="1564" y="136"/>
                  <a:pt x="1561" y="137"/>
                </a:cubicBezTo>
                <a:cubicBezTo>
                  <a:pt x="1558" y="137"/>
                  <a:pt x="1556" y="137"/>
                  <a:pt x="1553" y="137"/>
                </a:cubicBezTo>
                <a:cubicBezTo>
                  <a:pt x="1546" y="137"/>
                  <a:pt x="1540" y="136"/>
                  <a:pt x="1535" y="134"/>
                </a:cubicBezTo>
                <a:cubicBezTo>
                  <a:pt x="1530" y="132"/>
                  <a:pt x="1526" y="130"/>
                  <a:pt x="1523" y="127"/>
                </a:cubicBezTo>
                <a:cubicBezTo>
                  <a:pt x="1520" y="123"/>
                  <a:pt x="1518" y="119"/>
                  <a:pt x="1516" y="115"/>
                </a:cubicBezTo>
                <a:cubicBezTo>
                  <a:pt x="1515" y="110"/>
                  <a:pt x="1514" y="105"/>
                  <a:pt x="1514" y="100"/>
                </a:cubicBezTo>
                <a:cubicBezTo>
                  <a:pt x="1514" y="92"/>
                  <a:pt x="1515" y="85"/>
                  <a:pt x="1518" y="78"/>
                </a:cubicBezTo>
                <a:cubicBezTo>
                  <a:pt x="1520" y="70"/>
                  <a:pt x="1524" y="64"/>
                  <a:pt x="1529" y="58"/>
                </a:cubicBezTo>
                <a:cubicBezTo>
                  <a:pt x="1533" y="52"/>
                  <a:pt x="1539" y="48"/>
                  <a:pt x="1545" y="44"/>
                </a:cubicBezTo>
                <a:cubicBezTo>
                  <a:pt x="1552" y="41"/>
                  <a:pt x="1559" y="39"/>
                  <a:pt x="1567" y="39"/>
                </a:cubicBezTo>
                <a:cubicBezTo>
                  <a:pt x="1575" y="39"/>
                  <a:pt x="1582" y="41"/>
                  <a:pt x="1586" y="45"/>
                </a:cubicBezTo>
                <a:cubicBezTo>
                  <a:pt x="1591" y="49"/>
                  <a:pt x="1594" y="54"/>
                  <a:pt x="1594" y="61"/>
                </a:cubicBezTo>
                <a:cubicBezTo>
                  <a:pt x="1594" y="66"/>
                  <a:pt x="1592" y="71"/>
                  <a:pt x="1590" y="75"/>
                </a:cubicBezTo>
                <a:cubicBezTo>
                  <a:pt x="1587" y="79"/>
                  <a:pt x="1583" y="82"/>
                  <a:pt x="1579" y="85"/>
                </a:cubicBezTo>
                <a:cubicBezTo>
                  <a:pt x="1574" y="88"/>
                  <a:pt x="1569" y="90"/>
                  <a:pt x="1562" y="92"/>
                </a:cubicBezTo>
                <a:cubicBezTo>
                  <a:pt x="1556" y="94"/>
                  <a:pt x="1549" y="95"/>
                  <a:pt x="1542" y="96"/>
                </a:cubicBezTo>
                <a:lnTo>
                  <a:pt x="1532" y="98"/>
                </a:lnTo>
                <a:close/>
                <a:moveTo>
                  <a:pt x="1544" y="82"/>
                </a:moveTo>
                <a:cubicBezTo>
                  <a:pt x="1550" y="81"/>
                  <a:pt x="1555" y="80"/>
                  <a:pt x="1559" y="79"/>
                </a:cubicBezTo>
                <a:cubicBezTo>
                  <a:pt x="1563" y="77"/>
                  <a:pt x="1567" y="76"/>
                  <a:pt x="1569" y="74"/>
                </a:cubicBezTo>
                <a:cubicBezTo>
                  <a:pt x="1571" y="72"/>
                  <a:pt x="1573" y="71"/>
                  <a:pt x="1574" y="69"/>
                </a:cubicBezTo>
                <a:cubicBezTo>
                  <a:pt x="1575" y="67"/>
                  <a:pt x="1576" y="65"/>
                  <a:pt x="1576" y="63"/>
                </a:cubicBezTo>
                <a:cubicBezTo>
                  <a:pt x="1576" y="60"/>
                  <a:pt x="1575" y="58"/>
                  <a:pt x="1573" y="56"/>
                </a:cubicBezTo>
                <a:cubicBezTo>
                  <a:pt x="1571" y="54"/>
                  <a:pt x="1568" y="53"/>
                  <a:pt x="1564" y="53"/>
                </a:cubicBezTo>
                <a:cubicBezTo>
                  <a:pt x="1560" y="53"/>
                  <a:pt x="1557" y="54"/>
                  <a:pt x="1553" y="56"/>
                </a:cubicBezTo>
                <a:cubicBezTo>
                  <a:pt x="1550" y="58"/>
                  <a:pt x="1547" y="60"/>
                  <a:pt x="1545" y="63"/>
                </a:cubicBezTo>
                <a:cubicBezTo>
                  <a:pt x="1542" y="66"/>
                  <a:pt x="1540" y="69"/>
                  <a:pt x="1538" y="73"/>
                </a:cubicBezTo>
                <a:cubicBezTo>
                  <a:pt x="1536" y="76"/>
                  <a:pt x="1535" y="80"/>
                  <a:pt x="1534" y="84"/>
                </a:cubicBezTo>
                <a:lnTo>
                  <a:pt x="1544" y="82"/>
                </a:lnTo>
                <a:close/>
              </a:path>
            </a:pathLst>
          </a:custGeom>
          <a:solidFill>
            <a:srgbClr val="FFFFF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4991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67634"/>
      </p:ext>
    </p:extLst>
  </p:cSld>
  <p:clrMapOvr>
    <a:masterClrMapping/>
  </p:clrMapOvr>
  <p:hf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78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55880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55880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6375401"/>
            <a:ext cx="16257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2016</a:t>
            </a:r>
          </a:p>
        </p:txBody>
      </p:sp>
      <p:pic>
        <p:nvPicPr>
          <p:cNvPr id="12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641600" cy="83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434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7268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9645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872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6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6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6427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C649-A8BA-4C08-9E6B-C8543F213A1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F666-A696-4BE0-ACD1-8694251C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295400"/>
            <a:ext cx="10972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16000" y="6214404"/>
            <a:ext cx="10241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6" y="6365212"/>
            <a:ext cx="1803400" cy="3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0260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4232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Confidential - for limited circulation only</a:t>
            </a:r>
            <a:endParaRPr lang="en-US" sz="90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dt="0"/>
  <p:txStyles>
    <p:titleStyle>
      <a:lvl1pPr marL="176213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63550" indent="-238125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742950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1030288" indent="-284163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1306513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599" y="6330949"/>
            <a:ext cx="1578504" cy="37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288">
          <p15:clr>
            <a:srgbClr val="F26B43"/>
          </p15:clr>
        </p15:guide>
        <p15:guide id="4294967295" pos="547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599" y="6330949"/>
            <a:ext cx="1578504" cy="37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8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288">
          <p15:clr>
            <a:srgbClr val="F26B43"/>
          </p15:clr>
        </p15:guide>
        <p15:guide id="4294967295" pos="547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599" y="6330949"/>
            <a:ext cx="1578504" cy="37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288">
          <p15:clr>
            <a:srgbClr val="F26B43"/>
          </p15:clr>
        </p15:guide>
        <p15:guide id="4294967295" pos="547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6379280"/>
            <a:ext cx="1524000" cy="3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916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91425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288">
          <p15:clr>
            <a:srgbClr val="F26B43"/>
          </p15:clr>
        </p15:guide>
        <p15:guide id="4294967295" pos="547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6379280"/>
            <a:ext cx="1524000" cy="3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916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31489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hd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288">
          <p15:clr>
            <a:srgbClr val="F26B43"/>
          </p15:clr>
        </p15:guide>
        <p15:guide id="4294967295" pos="547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6379280"/>
            <a:ext cx="1524000" cy="3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916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27035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288">
          <p15:clr>
            <a:srgbClr val="F26B43"/>
          </p15:clr>
        </p15:guide>
        <p15:guide id="4294967295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488461"/>
            <a:ext cx="12192000" cy="87093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09585"/>
            <a:r>
              <a:rPr lang="en-US" sz="3467" dirty="0" smtClean="0">
                <a:solidFill>
                  <a:srgbClr val="000000"/>
                </a:solidFill>
                <a:latin typeface="Calibri Light" panose="020F0302020204030204" pitchFamily="34" charset="0"/>
                <a:cs typeface="Arial" pitchFamily="34" charset="0"/>
              </a:rPr>
              <a:t>Appraisal Writing</a:t>
            </a:r>
            <a:endParaRPr lang="en-US" sz="3467" dirty="0">
              <a:solidFill>
                <a:srgbClr val="000000"/>
              </a:solidFill>
              <a:latin typeface="Calibri Light" panose="020F03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Tips on Writing Self Appraisals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39395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</a:t>
            </a:r>
            <a:r>
              <a:rPr lang="en-US" dirty="0"/>
              <a:t>entering your Self Comments, document your: </a:t>
            </a:r>
          </a:p>
          <a:p>
            <a:pPr marL="514344" lvl="1" indent="-285750"/>
            <a:r>
              <a:rPr lang="en-US" dirty="0" smtClean="0"/>
              <a:t>Metric </a:t>
            </a:r>
            <a:r>
              <a:rPr lang="en-US" dirty="0"/>
              <a:t>to be measured –Plan / Actual </a:t>
            </a:r>
            <a:endParaRPr lang="en-US" dirty="0" smtClean="0"/>
          </a:p>
          <a:p>
            <a:pPr marL="514344" lvl="1" indent="-285750"/>
            <a:r>
              <a:rPr lang="en-US" dirty="0" smtClean="0"/>
              <a:t>What </a:t>
            </a:r>
            <a:r>
              <a:rPr lang="en-US" dirty="0"/>
              <a:t>went well, what could be better </a:t>
            </a:r>
            <a:endParaRPr lang="en-US" dirty="0" smtClean="0"/>
          </a:p>
          <a:p>
            <a:pPr marL="514344" lvl="1" indent="-285750"/>
            <a:r>
              <a:rPr lang="en-US" dirty="0" smtClean="0"/>
              <a:t>Provide </a:t>
            </a:r>
            <a:r>
              <a:rPr lang="en-US" dirty="0"/>
              <a:t>tangible inputs -facts &amp; figures to the appraiser to assess your performance. Attempt highlighting benefits to the Organization.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Reporting </a:t>
            </a:r>
            <a:r>
              <a:rPr lang="en-US" dirty="0"/>
              <a:t>on implementation should highlight whether time deadlines were achieved or not. It can also highlight hurdles, issues or dependencies that were faced and how these were overcome.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in First Person and use a Professional Tone (</a:t>
            </a:r>
            <a:r>
              <a:rPr lang="en-US" dirty="0" err="1"/>
              <a:t>Eg</a:t>
            </a:r>
            <a:r>
              <a:rPr lang="en-US" dirty="0"/>
              <a:t>: My contribution to the project ensured cost reduction by ‘X $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(in brevity) details with regard to your achievements. Keep your comments crisp &amp; to the 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 good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2085" y="1397000"/>
            <a:ext cx="11111915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"I responded to 100 % of queries within 48 hours" is better than just saying "My customer service was good”. – be objective</a:t>
            </a:r>
          </a:p>
          <a:p>
            <a:endParaRPr lang="en-US" sz="1867" dirty="0"/>
          </a:p>
          <a:p>
            <a:r>
              <a:rPr lang="en-US" sz="1867" dirty="0"/>
              <a:t>“Interfaced with reporting team” isn’t as good as “Spent a week with reporting team helping integrate with version 3.1 of database views.” </a:t>
            </a:r>
          </a:p>
          <a:p>
            <a:endParaRPr lang="en-US" sz="1867" dirty="0"/>
          </a:p>
          <a:p>
            <a:r>
              <a:rPr lang="en-US" sz="1867" dirty="0"/>
              <a:t>“Used ____ methods to test and identify ____ number of defect over the 12 month period” is better than “Testing and identifying defects that affects the project”</a:t>
            </a:r>
          </a:p>
        </p:txBody>
      </p:sp>
    </p:spTree>
    <p:extLst>
      <p:ext uri="{BB962C8B-B14F-4D97-AF65-F5344CB8AC3E}">
        <p14:creationId xmlns:p14="http://schemas.microsoft.com/office/powerpoint/2010/main" val="1264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Errors in Self Appraisals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25073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Leaving </a:t>
            </a:r>
            <a:r>
              <a:rPr lang="en-US" dirty="0"/>
              <a:t>the self appraisal column blank.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Getting </a:t>
            </a:r>
            <a:r>
              <a:rPr lang="en-US" dirty="0"/>
              <a:t>too detailed and writing paragraphs to explain the achievements.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</a:t>
            </a:r>
            <a:r>
              <a:rPr lang="en-US" dirty="0"/>
              <a:t>not provide single line self appraisal which are very generic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</a:t>
            </a:r>
            <a:r>
              <a:rPr lang="en-US" dirty="0"/>
              <a:t>not go overboard on justifying why a particular objective was not met.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Making </a:t>
            </a:r>
            <a:r>
              <a:rPr lang="en-US" dirty="0"/>
              <a:t>comments which are not relevant to the objective or appraisal.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data provided on the measurement criteria identified for the objective.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28801" y="1600201"/>
          <a:ext cx="8512175" cy="447194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85851"/>
                <a:gridCol w="1422781"/>
                <a:gridCol w="6503543"/>
              </a:tblGrid>
              <a:tr h="710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Rating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Performers </a:t>
                      </a:r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Scale Description 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</a:tr>
              <a:tr h="942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Distinguished Contributor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Performance far exceeds the agreed expectations in all areas of responsibilities with superior result. Made exceptional or unique contributions throughout and have a line on visibility in larger forums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78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Outstanding Contributor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Performance consistently exceeds agreed expectations in all areas of responsibility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76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Significant Contributor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Performance consistently meets the agreed expectations in all areas and exceeds in some areas of responsibility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10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Valued </a:t>
                      </a:r>
                      <a:r>
                        <a:rPr lang="en-US" sz="1400" u="none" strike="noStrike" dirty="0" smtClean="0">
                          <a:effectLst/>
                        </a:rPr>
                        <a:t>Contributor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Performance meets </a:t>
                      </a:r>
                      <a:r>
                        <a:rPr lang="en-US" sz="1400" u="none" strike="noStrike" dirty="0" smtClean="0">
                          <a:effectLst/>
                        </a:rPr>
                        <a:t>agreed expectations </a:t>
                      </a:r>
                      <a:r>
                        <a:rPr lang="en-US" sz="1400" u="none" strike="noStrike" dirty="0">
                          <a:effectLst/>
                        </a:rPr>
                        <a:t>in all areas of </a:t>
                      </a:r>
                      <a:r>
                        <a:rPr lang="en-US" sz="1400" u="none" strike="noStrike" dirty="0" smtClean="0">
                          <a:effectLst/>
                        </a:rPr>
                        <a:t>responsibility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76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Learning  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Contributor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Performance meets the agreed expectations in most areas and falls short in </a:t>
                      </a:r>
                      <a:r>
                        <a:rPr lang="en-US" sz="1400" u="none" strike="noStrike" dirty="0" smtClean="0">
                          <a:effectLst/>
                        </a:rPr>
                        <a:t>a few areas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76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&lt;=2.5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Non-contributor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Performance falls significantly short of agreed expectations in most or all areas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1020763"/>
            <a:ext cx="4953000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Understand the rating scale well.</a:t>
            </a:r>
            <a:endParaRPr lang="en-US" sz="1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cycle Timelines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76" y="1600201"/>
            <a:ext cx="5588000" cy="1391407"/>
          </a:xfr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1467" dirty="0"/>
          </a:p>
          <a:p>
            <a:endParaRPr lang="en-US" sz="1467" dirty="0"/>
          </a:p>
          <a:p>
            <a:endParaRPr lang="en-US" sz="1467" dirty="0"/>
          </a:p>
          <a:p>
            <a:endParaRPr lang="en-US" sz="14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58309" y="1096964"/>
          <a:ext cx="8179291" cy="5036121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680495"/>
                <a:gridCol w="3498796"/>
              </a:tblGrid>
              <a:tr h="884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Annual Appraisal Milestone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Mindtree Minds from </a:t>
                      </a:r>
                      <a:r>
                        <a:rPr lang="en-US" sz="1300" dirty="0" smtClean="0">
                          <a:effectLst/>
                        </a:rPr>
                        <a:t>T4-C12 </a:t>
                      </a:r>
                      <a:r>
                        <a:rPr lang="en-US" sz="1300" dirty="0">
                          <a:effectLst/>
                        </a:rPr>
                        <a:t>onwards with DOJ on or before 31 Dec, 2016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</a:tr>
              <a:tr h="579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Right to Feedback  initiation date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Upto</a:t>
                      </a:r>
                      <a:r>
                        <a:rPr lang="en-US" sz="1200" dirty="0" smtClean="0">
                          <a:effectLst/>
                        </a:rPr>
                        <a:t> 8-Mar-2017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</a:tr>
              <a:tr h="3672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Right to Feedback </a:t>
                      </a:r>
                      <a:r>
                        <a:rPr lang="en-US" sz="1200" dirty="0" smtClean="0">
                          <a:effectLst/>
                        </a:rPr>
                        <a:t>&amp; closure date for Managers / Appraisers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Upto</a:t>
                      </a:r>
                      <a:r>
                        <a:rPr lang="en-US" sz="1200" dirty="0">
                          <a:effectLst/>
                        </a:rPr>
                        <a:t> 10-Mar-2017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</a:tr>
              <a:tr h="579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Annual appraisals self- comments submission by Mindtree minds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27-Feb-2017 to 8-Mar-2017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</a:tr>
              <a:tr h="3672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 for Feedback initiation date*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Upto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17-Mar-2017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55" marR="38155" marT="0" marB="0" anchor="ctr"/>
                </a:tc>
              </a:tr>
              <a:tr h="3672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Annual Manager Comments Submission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Upto</a:t>
                      </a:r>
                      <a:r>
                        <a:rPr lang="en-US" sz="1200" dirty="0">
                          <a:effectLst/>
                        </a:rPr>
                        <a:t> 24-Mar-2017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</a:tr>
              <a:tr h="3672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 off by the business/ function leadership</a:t>
                      </a:r>
                      <a:endParaRPr lang="en-US" sz="13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27-Mar-2107 to 7-Apr-2017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</a:tr>
              <a:tr h="579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Manager-Appraisee 1:1 discussion on the appraisal comments and ratings</a:t>
                      </a:r>
                      <a:endParaRPr lang="en-US" sz="13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10-Apr-2017 to 21-Apr-2017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</a:tr>
              <a:tr h="362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Release of Annual Appraisals</a:t>
                      </a:r>
                      <a:endParaRPr lang="en-US" sz="13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Upto</a:t>
                      </a:r>
                      <a:r>
                        <a:rPr lang="en-US" sz="1200" dirty="0">
                          <a:effectLst/>
                        </a:rPr>
                        <a:t> 25-Apr-2017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</a:tr>
              <a:tr h="579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Grievance Handling and Sign off on Appraisal Release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5-May-17</a:t>
                      </a:r>
                      <a:endParaRPr lang="en-US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55" marR="38155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40800" y="4514175"/>
            <a:ext cx="3048000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1467" i="1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Managers can ask for feedback for Mindtree Minds, after the self-comments are submitted to them</a:t>
            </a:r>
            <a:endParaRPr lang="en-US" sz="1467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213558" y="1442736"/>
            <a:ext cx="1892885" cy="20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Adherence to timelines is of essence !!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Handling – Actions and Consequences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0696" y="1098713"/>
          <a:ext cx="9357054" cy="49679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2059"/>
                <a:gridCol w="1591372"/>
                <a:gridCol w="1591372"/>
                <a:gridCol w="1591372"/>
                <a:gridCol w="1568487"/>
                <a:gridCol w="1512392"/>
              </a:tblGrid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Action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Applicable to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Impact on Ratings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Impact on Increments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Impact on Recognition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Impact on Promotion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</a:tr>
              <a:tr h="1573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Self-Comments not Completed by Mindtree Mind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Mindtree </a:t>
                      </a:r>
                      <a:r>
                        <a:rPr lang="en-US" sz="1200" dirty="0" smtClean="0">
                          <a:effectLst/>
                        </a:rPr>
                        <a:t>Mind (</a:t>
                      </a:r>
                      <a:r>
                        <a:rPr lang="en-US" sz="1200" dirty="0" err="1" smtClean="0">
                          <a:effectLst/>
                        </a:rPr>
                        <a:t>Appraisee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effectLst/>
                        </a:rPr>
                        <a:t>No Rating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effectLst/>
                        </a:rPr>
                        <a:t>No Increment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effectLst/>
                        </a:rPr>
                        <a:t>Not considered </a:t>
                      </a:r>
                      <a:r>
                        <a:rPr lang="en-US" sz="1200" dirty="0">
                          <a:effectLst/>
                        </a:rPr>
                        <a:t>for recognition programs such as Pillars or its equivalent and other development courses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Not</a:t>
                      </a:r>
                      <a:r>
                        <a:rPr lang="en-US" sz="1200" baseline="0" dirty="0" smtClean="0">
                          <a:effectLst/>
                        </a:rPr>
                        <a:t> Considered for promotion – will miss one cycle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</a:tr>
              <a:tr h="157378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Review Comments not completed by Manager for all team members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Manager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(Appraiser)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effectLst/>
                        </a:rPr>
                        <a:t>No Increment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effectLst/>
                        </a:rPr>
                        <a:t>Not considered </a:t>
                      </a:r>
                      <a:r>
                        <a:rPr lang="en-US" sz="1200" dirty="0">
                          <a:effectLst/>
                        </a:rPr>
                        <a:t>for recognition programs such as Pillars or its equivalent and other development courses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Not</a:t>
                      </a:r>
                      <a:r>
                        <a:rPr lang="en-US" sz="1200" baseline="0" dirty="0" smtClean="0">
                          <a:effectLst/>
                        </a:rPr>
                        <a:t> Considered for promotion – will miss one cycle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</a:tr>
              <a:tr h="1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Mindtree Mind 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Appraisee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effectLst/>
                        </a:rPr>
                        <a:t>Not Rated 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Increment will be recommended collectively by Manager and Biz PF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Will be considered for Recognition and other developmental programs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Impact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04" marR="3000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10" y="99910"/>
            <a:ext cx="10972800" cy="639763"/>
          </a:xfrm>
        </p:spPr>
        <p:txBody>
          <a:bodyPr/>
          <a:lstStyle/>
          <a:p>
            <a:r>
              <a:rPr lang="en-US" dirty="0" smtClean="0"/>
              <a:t>PACE </a:t>
            </a:r>
            <a:r>
              <a:rPr lang="en-US" dirty="0" err="1" smtClean="0"/>
              <a:t>Process_RTF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0" y="806462"/>
            <a:ext cx="1838325" cy="2781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2596452" y="900793"/>
            <a:ext cx="3048000" cy="2494915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85" y="739673"/>
            <a:ext cx="4637405" cy="2457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2" y="3748882"/>
            <a:ext cx="4870450" cy="2247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85" y="3640263"/>
            <a:ext cx="4984115" cy="2276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87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10" y="99910"/>
            <a:ext cx="10972800" cy="639763"/>
          </a:xfrm>
        </p:spPr>
        <p:txBody>
          <a:bodyPr/>
          <a:lstStyle/>
          <a:p>
            <a:r>
              <a:rPr lang="en-US" dirty="0" smtClean="0"/>
              <a:t>PACE </a:t>
            </a:r>
            <a:r>
              <a:rPr lang="en-US" dirty="0" err="1" smtClean="0"/>
              <a:t>Process_RTF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7" y="859001"/>
            <a:ext cx="3953995" cy="24425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62" y="917405"/>
            <a:ext cx="3550025" cy="238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07" y="1307236"/>
            <a:ext cx="3778017" cy="17990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8" y="3567952"/>
            <a:ext cx="3349404" cy="2311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46" y="3567952"/>
            <a:ext cx="4078941" cy="28806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5" name="Pictur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07" y="3567952"/>
            <a:ext cx="3389218" cy="2663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54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59" y="1443318"/>
            <a:ext cx="5374341" cy="3531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710" y="207341"/>
            <a:ext cx="10972800" cy="639763"/>
          </a:xfrm>
        </p:spPr>
        <p:txBody>
          <a:bodyPr/>
          <a:lstStyle/>
          <a:p>
            <a:r>
              <a:rPr lang="en-US" dirty="0" smtClean="0"/>
              <a:t>PACE </a:t>
            </a:r>
            <a:r>
              <a:rPr lang="en-US" dirty="0" err="1" smtClean="0"/>
              <a:t>Process_RTF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5" y="1775012"/>
            <a:ext cx="4760818" cy="2654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4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10" y="99910"/>
            <a:ext cx="10972800" cy="639763"/>
          </a:xfrm>
        </p:spPr>
        <p:txBody>
          <a:bodyPr/>
          <a:lstStyle/>
          <a:p>
            <a:r>
              <a:rPr lang="en-US" dirty="0" smtClean="0"/>
              <a:t>PACE </a:t>
            </a:r>
            <a:r>
              <a:rPr lang="en-US" dirty="0" err="1" smtClean="0"/>
              <a:t>Process_Appraisal</a:t>
            </a:r>
            <a:r>
              <a:rPr lang="en-US" dirty="0" smtClean="0"/>
              <a:t> Writing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0" y="1683535"/>
            <a:ext cx="1838325" cy="2781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10210842"/>
              </p:ext>
            </p:extLst>
          </p:nvPr>
        </p:nvGraphicFramePr>
        <p:xfrm>
          <a:off x="2833968" y="648937"/>
          <a:ext cx="6667500" cy="100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826" y="1683535"/>
            <a:ext cx="5934075" cy="2105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2" name="Picture 1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989" y="4027815"/>
            <a:ext cx="5943600" cy="24193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1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Food for thought….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52078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the past 33 years, I have looked in the mirror every morning and asked myself: 'If today were the last day of my life, would I want to do what I am about to do today?' And whenever the answer has been 'No' for too many days in a row, I know I need to change something</a:t>
            </a:r>
            <a:endParaRPr lang="en-US" sz="2400" dirty="0">
              <a:solidFill>
                <a:srgbClr val="4D4F5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i="1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Steve Jobs</a:t>
            </a:r>
          </a:p>
        </p:txBody>
      </p:sp>
    </p:spTree>
    <p:extLst>
      <p:ext uri="{BB962C8B-B14F-4D97-AF65-F5344CB8AC3E}">
        <p14:creationId xmlns:p14="http://schemas.microsoft.com/office/powerpoint/2010/main" val="34564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10" y="99910"/>
            <a:ext cx="10972800" cy="639763"/>
          </a:xfrm>
        </p:spPr>
        <p:txBody>
          <a:bodyPr/>
          <a:lstStyle/>
          <a:p>
            <a:r>
              <a:rPr lang="en-US" dirty="0" smtClean="0"/>
              <a:t>PACE </a:t>
            </a:r>
            <a:r>
              <a:rPr lang="en-US" dirty="0" err="1" smtClean="0"/>
              <a:t>Process_Appraisal</a:t>
            </a:r>
            <a:r>
              <a:rPr lang="en-US" dirty="0" smtClean="0"/>
              <a:t> Writing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12" y="691177"/>
            <a:ext cx="5934075" cy="20669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5" y="3030071"/>
            <a:ext cx="4326850" cy="2500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773706" y="3566750"/>
            <a:ext cx="5943600" cy="1549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chemeClr val="tx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63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9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1184082"/>
            <a:ext cx="6807200" cy="49293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81600" y="605199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4D4F53"/>
                </a:solidFill>
              </a:rPr>
              <a:t>Source: http://keywordsuggest.org/gallery/583122.html</a:t>
            </a:r>
          </a:p>
        </p:txBody>
      </p:sp>
    </p:spTree>
    <p:extLst>
      <p:ext uri="{BB962C8B-B14F-4D97-AF65-F5344CB8AC3E}">
        <p14:creationId xmlns:p14="http://schemas.microsoft.com/office/powerpoint/2010/main" val="10924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2405"/>
            <a:ext cx="12192001" cy="66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96" y="361568"/>
            <a:ext cx="9597304" cy="639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Our Philosophy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1096" y="1290004"/>
            <a:ext cx="593970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>
              <a:buClr>
                <a:srgbClr val="C4BD97"/>
              </a:buClr>
              <a:buSzPct val="25000"/>
            </a:pPr>
            <a:endParaRPr lang="en-US" sz="1867" dirty="0">
              <a:solidFill>
                <a:prstClr val="white"/>
              </a:solidFill>
              <a:ea typeface="Arial Hebrew" charset="0"/>
              <a:cs typeface="Segoe UI Light" panose="020B0502040204020203" pitchFamily="34" charset="0"/>
              <a:sym typeface="Arial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609602" y="6337656"/>
            <a:ext cx="1578503" cy="374651"/>
            <a:chOff x="1452563" y="5010050"/>
            <a:chExt cx="7246937" cy="1717675"/>
          </a:xfrm>
        </p:grpSpPr>
        <p:sp>
          <p:nvSpPr>
            <p:cNvPr id="153" name="Freeform 5"/>
            <p:cNvSpPr>
              <a:spLocks noEditPoints="1"/>
            </p:cNvSpPr>
            <p:nvPr/>
          </p:nvSpPr>
          <p:spPr bwMode="auto">
            <a:xfrm>
              <a:off x="3711575" y="5357713"/>
              <a:ext cx="4987925" cy="1025525"/>
            </a:xfrm>
            <a:custGeom>
              <a:avLst/>
              <a:gdLst>
                <a:gd name="T0" fmla="*/ 1039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7 w 1328"/>
                <a:gd name="T7" fmla="*/ 164 h 272"/>
                <a:gd name="T8" fmla="*/ 1150 w 1328"/>
                <a:gd name="T9" fmla="*/ 175 h 272"/>
                <a:gd name="T10" fmla="*/ 1039 w 1328"/>
                <a:gd name="T11" fmla="*/ 159 h 272"/>
                <a:gd name="T12" fmla="*/ 1119 w 1328"/>
                <a:gd name="T13" fmla="*/ 156 h 272"/>
                <a:gd name="T14" fmla="*/ 1217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5 w 1328"/>
                <a:gd name="T21" fmla="*/ 164 h 272"/>
                <a:gd name="T22" fmla="*/ 1328 w 1328"/>
                <a:gd name="T23" fmla="*/ 175 h 272"/>
                <a:gd name="T24" fmla="*/ 1217 w 1328"/>
                <a:gd name="T25" fmla="*/ 159 h 272"/>
                <a:gd name="T26" fmla="*/ 1297 w 1328"/>
                <a:gd name="T27" fmla="*/ 156 h 272"/>
                <a:gd name="T28" fmla="*/ 195 w 1328"/>
                <a:gd name="T29" fmla="*/ 9 h 272"/>
                <a:gd name="T30" fmla="*/ 16 w 1328"/>
                <a:gd name="T31" fmla="*/ 0 h 272"/>
                <a:gd name="T32" fmla="*/ 15 w 1328"/>
                <a:gd name="T33" fmla="*/ 272 h 272"/>
                <a:gd name="T34" fmla="*/ 98 w 1328"/>
                <a:gd name="T35" fmla="*/ 217 h 272"/>
                <a:gd name="T36" fmla="*/ 195 w 1328"/>
                <a:gd name="T37" fmla="*/ 73 h 272"/>
                <a:gd name="T38" fmla="*/ 226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3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1 w 1328"/>
                <a:gd name="T57" fmla="*/ 153 h 272"/>
                <a:gd name="T58" fmla="*/ 513 w 1328"/>
                <a:gd name="T59" fmla="*/ 256 h 272"/>
                <a:gd name="T60" fmla="*/ 625 w 1328"/>
                <a:gd name="T61" fmla="*/ 272 h 272"/>
                <a:gd name="T62" fmla="*/ 623 w 1328"/>
                <a:gd name="T63" fmla="*/ 84 h 272"/>
                <a:gd name="T64" fmla="*/ 683 w 1328"/>
                <a:gd name="T65" fmla="*/ 6 h 272"/>
                <a:gd name="T66" fmla="*/ 715 w 1328"/>
                <a:gd name="T67" fmla="*/ 258 h 272"/>
                <a:gd name="T68" fmla="*/ 629 w 1328"/>
                <a:gd name="T69" fmla="*/ 111 h 272"/>
                <a:gd name="T70" fmla="*/ 630 w 1328"/>
                <a:gd name="T71" fmla="*/ 244 h 272"/>
                <a:gd name="T72" fmla="*/ 837 w 1328"/>
                <a:gd name="T73" fmla="*/ 270 h 272"/>
                <a:gd name="T74" fmla="*/ 830 w 1328"/>
                <a:gd name="T75" fmla="*/ 241 h 272"/>
                <a:gd name="T76" fmla="*/ 837 w 1328"/>
                <a:gd name="T77" fmla="*/ 113 h 272"/>
                <a:gd name="T78" fmla="*/ 795 w 1328"/>
                <a:gd name="T79" fmla="*/ 86 h 272"/>
                <a:gd name="T80" fmla="*/ 763 w 1328"/>
                <a:gd name="T81" fmla="*/ 48 h 272"/>
                <a:gd name="T82" fmla="*/ 734 w 1328"/>
                <a:gd name="T83" fmla="*/ 100 h 272"/>
                <a:gd name="T84" fmla="*/ 763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2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50" y="175"/>
                  </a:moveTo>
                  <a:cubicBezTo>
                    <a:pt x="1150" y="182"/>
                    <a:pt x="1145" y="188"/>
                    <a:pt x="1138" y="188"/>
                  </a:cubicBezTo>
                  <a:cubicBezTo>
                    <a:pt x="1039" y="188"/>
                    <a:pt x="1039" y="188"/>
                    <a:pt x="1039" y="188"/>
                  </a:cubicBezTo>
                  <a:cubicBezTo>
                    <a:pt x="1039" y="193"/>
                    <a:pt x="1039" y="193"/>
                    <a:pt x="1039" y="193"/>
                  </a:cubicBezTo>
                  <a:cubicBezTo>
                    <a:pt x="1039" y="222"/>
                    <a:pt x="1050" y="245"/>
                    <a:pt x="1080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7" y="234"/>
                    <a:pt x="1129" y="233"/>
                    <a:pt x="1131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1" y="256"/>
                    <a:pt x="1136" y="259"/>
                  </a:cubicBezTo>
                  <a:cubicBezTo>
                    <a:pt x="1120" y="269"/>
                    <a:pt x="1097" y="272"/>
                    <a:pt x="1079" y="272"/>
                  </a:cubicBezTo>
                  <a:cubicBezTo>
                    <a:pt x="1030" y="272"/>
                    <a:pt x="1007" y="238"/>
                    <a:pt x="1007" y="192"/>
                  </a:cubicBezTo>
                  <a:cubicBezTo>
                    <a:pt x="1007" y="164"/>
                    <a:pt x="1007" y="164"/>
                    <a:pt x="1007" y="164"/>
                  </a:cubicBezTo>
                  <a:cubicBezTo>
                    <a:pt x="1007" y="118"/>
                    <a:pt x="1031" y="84"/>
                    <a:pt x="1079" y="84"/>
                  </a:cubicBezTo>
                  <a:cubicBezTo>
                    <a:pt x="1127" y="84"/>
                    <a:pt x="1150" y="114"/>
                    <a:pt x="1150" y="160"/>
                  </a:cubicBezTo>
                  <a:lnTo>
                    <a:pt x="1150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10" y="110"/>
                    <a:pt x="1079" y="110"/>
                  </a:cubicBezTo>
                  <a:cubicBezTo>
                    <a:pt x="1051" y="110"/>
                    <a:pt x="1039" y="132"/>
                    <a:pt x="1039" y="159"/>
                  </a:cubicBezTo>
                  <a:cubicBezTo>
                    <a:pt x="1039" y="162"/>
                    <a:pt x="1039" y="162"/>
                    <a:pt x="1039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7" y="188"/>
                    <a:pt x="1217" y="188"/>
                    <a:pt x="1217" y="188"/>
                  </a:cubicBezTo>
                  <a:cubicBezTo>
                    <a:pt x="1217" y="193"/>
                    <a:pt x="1217" y="193"/>
                    <a:pt x="1217" y="193"/>
                  </a:cubicBezTo>
                  <a:cubicBezTo>
                    <a:pt x="1217" y="222"/>
                    <a:pt x="1228" y="245"/>
                    <a:pt x="1258" y="245"/>
                  </a:cubicBezTo>
                  <a:cubicBezTo>
                    <a:pt x="1276" y="245"/>
                    <a:pt x="1287" y="242"/>
                    <a:pt x="1303" y="235"/>
                  </a:cubicBezTo>
                  <a:cubicBezTo>
                    <a:pt x="1305" y="234"/>
                    <a:pt x="1307" y="233"/>
                    <a:pt x="1309" y="233"/>
                  </a:cubicBezTo>
                  <a:cubicBezTo>
                    <a:pt x="1316" y="233"/>
                    <a:pt x="1322" y="240"/>
                    <a:pt x="1322" y="247"/>
                  </a:cubicBezTo>
                  <a:cubicBezTo>
                    <a:pt x="1322" y="253"/>
                    <a:pt x="1319" y="256"/>
                    <a:pt x="1314" y="259"/>
                  </a:cubicBezTo>
                  <a:cubicBezTo>
                    <a:pt x="1298" y="269"/>
                    <a:pt x="1275" y="272"/>
                    <a:pt x="1257" y="272"/>
                  </a:cubicBezTo>
                  <a:cubicBezTo>
                    <a:pt x="1208" y="272"/>
                    <a:pt x="1185" y="238"/>
                    <a:pt x="1185" y="192"/>
                  </a:cubicBezTo>
                  <a:cubicBezTo>
                    <a:pt x="1185" y="164"/>
                    <a:pt x="1185" y="164"/>
                    <a:pt x="1185" y="164"/>
                  </a:cubicBezTo>
                  <a:cubicBezTo>
                    <a:pt x="1185" y="118"/>
                    <a:pt x="1209" y="84"/>
                    <a:pt x="1257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8" y="110"/>
                    <a:pt x="1257" y="110"/>
                  </a:cubicBezTo>
                  <a:cubicBezTo>
                    <a:pt x="1230" y="110"/>
                    <a:pt x="1217" y="132"/>
                    <a:pt x="1217" y="159"/>
                  </a:cubicBezTo>
                  <a:cubicBezTo>
                    <a:pt x="1217" y="162"/>
                    <a:pt x="1217" y="162"/>
                    <a:pt x="1217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6" y="15"/>
                  </a:moveTo>
                  <a:cubicBezTo>
                    <a:pt x="226" y="6"/>
                    <a:pt x="219" y="0"/>
                    <a:pt x="210" y="0"/>
                  </a:cubicBezTo>
                  <a:cubicBezTo>
                    <a:pt x="203" y="0"/>
                    <a:pt x="198" y="3"/>
                    <a:pt x="195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3"/>
                    <a:pt x="23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7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101" y="223"/>
                    <a:pt x="106" y="226"/>
                    <a:pt x="113" y="226"/>
                  </a:cubicBezTo>
                  <a:cubicBezTo>
                    <a:pt x="119" y="226"/>
                    <a:pt x="125" y="223"/>
                    <a:pt x="128" y="217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5" y="257"/>
                    <a:pt x="195" y="257"/>
                    <a:pt x="195" y="257"/>
                  </a:cubicBezTo>
                  <a:cubicBezTo>
                    <a:pt x="195" y="265"/>
                    <a:pt x="202" y="272"/>
                    <a:pt x="210" y="272"/>
                  </a:cubicBezTo>
                  <a:cubicBezTo>
                    <a:pt x="219" y="272"/>
                    <a:pt x="226" y="265"/>
                    <a:pt x="226" y="257"/>
                  </a:cubicBezTo>
                  <a:lnTo>
                    <a:pt x="226" y="15"/>
                  </a:lnTo>
                  <a:close/>
                  <a:moveTo>
                    <a:pt x="316" y="26"/>
                  </a:moveTo>
                  <a:cubicBezTo>
                    <a:pt x="316" y="15"/>
                    <a:pt x="308" y="7"/>
                    <a:pt x="297" y="7"/>
                  </a:cubicBezTo>
                  <a:cubicBezTo>
                    <a:pt x="287" y="7"/>
                    <a:pt x="279" y="16"/>
                    <a:pt x="279" y="26"/>
                  </a:cubicBezTo>
                  <a:cubicBezTo>
                    <a:pt x="279" y="36"/>
                    <a:pt x="287" y="44"/>
                    <a:pt x="297" y="44"/>
                  </a:cubicBezTo>
                  <a:cubicBezTo>
                    <a:pt x="308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9" y="84"/>
                    <a:pt x="282" y="91"/>
                    <a:pt x="282" y="100"/>
                  </a:cubicBezTo>
                  <a:cubicBezTo>
                    <a:pt x="282" y="256"/>
                    <a:pt x="282" y="256"/>
                    <a:pt x="282" y="256"/>
                  </a:cubicBezTo>
                  <a:cubicBezTo>
                    <a:pt x="282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3" y="256"/>
                  </a:moveTo>
                  <a:cubicBezTo>
                    <a:pt x="513" y="150"/>
                    <a:pt x="513" y="150"/>
                    <a:pt x="513" y="150"/>
                  </a:cubicBezTo>
                  <a:cubicBezTo>
                    <a:pt x="513" y="110"/>
                    <a:pt x="497" y="84"/>
                    <a:pt x="453" y="84"/>
                  </a:cubicBezTo>
                  <a:cubicBezTo>
                    <a:pt x="432" y="84"/>
                    <a:pt x="411" y="89"/>
                    <a:pt x="396" y="106"/>
                  </a:cubicBezTo>
                  <a:cubicBezTo>
                    <a:pt x="391" y="94"/>
                    <a:pt x="381" y="86"/>
                    <a:pt x="368" y="86"/>
                  </a:cubicBezTo>
                  <a:cubicBezTo>
                    <a:pt x="360" y="86"/>
                    <a:pt x="353" y="90"/>
                    <a:pt x="353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5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8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1" y="129"/>
                    <a:pt x="481" y="153"/>
                  </a:cubicBezTo>
                  <a:cubicBezTo>
                    <a:pt x="481" y="256"/>
                    <a:pt x="481" y="256"/>
                    <a:pt x="481" y="256"/>
                  </a:cubicBezTo>
                  <a:cubicBezTo>
                    <a:pt x="481" y="265"/>
                    <a:pt x="488" y="272"/>
                    <a:pt x="497" y="272"/>
                  </a:cubicBezTo>
                  <a:cubicBezTo>
                    <a:pt x="506" y="272"/>
                    <a:pt x="513" y="265"/>
                    <a:pt x="513" y="256"/>
                  </a:cubicBezTo>
                  <a:close/>
                  <a:moveTo>
                    <a:pt x="699" y="272"/>
                  </a:moveTo>
                  <a:cubicBezTo>
                    <a:pt x="689" y="272"/>
                    <a:pt x="678" y="265"/>
                    <a:pt x="673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7" y="272"/>
                    <a:pt x="558" y="244"/>
                    <a:pt x="558" y="198"/>
                  </a:cubicBezTo>
                  <a:cubicBezTo>
                    <a:pt x="558" y="165"/>
                    <a:pt x="558" y="165"/>
                    <a:pt x="558" y="165"/>
                  </a:cubicBezTo>
                  <a:cubicBezTo>
                    <a:pt x="558" y="121"/>
                    <a:pt x="572" y="84"/>
                    <a:pt x="623" y="84"/>
                  </a:cubicBezTo>
                  <a:cubicBezTo>
                    <a:pt x="638" y="84"/>
                    <a:pt x="654" y="89"/>
                    <a:pt x="667" y="98"/>
                  </a:cubicBezTo>
                  <a:cubicBezTo>
                    <a:pt x="667" y="22"/>
                    <a:pt x="667" y="22"/>
                    <a:pt x="667" y="22"/>
                  </a:cubicBezTo>
                  <a:cubicBezTo>
                    <a:pt x="667" y="13"/>
                    <a:pt x="674" y="6"/>
                    <a:pt x="683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5" y="242"/>
                    <a:pt x="715" y="258"/>
                  </a:cubicBezTo>
                  <a:cubicBezTo>
                    <a:pt x="715" y="268"/>
                    <a:pt x="708" y="272"/>
                    <a:pt x="699" y="272"/>
                  </a:cubicBezTo>
                  <a:close/>
                  <a:moveTo>
                    <a:pt x="667" y="128"/>
                  </a:moveTo>
                  <a:cubicBezTo>
                    <a:pt x="657" y="118"/>
                    <a:pt x="643" y="111"/>
                    <a:pt x="629" y="111"/>
                  </a:cubicBezTo>
                  <a:cubicBezTo>
                    <a:pt x="598" y="111"/>
                    <a:pt x="590" y="134"/>
                    <a:pt x="590" y="161"/>
                  </a:cubicBezTo>
                  <a:cubicBezTo>
                    <a:pt x="590" y="200"/>
                    <a:pt x="590" y="200"/>
                    <a:pt x="590" y="200"/>
                  </a:cubicBezTo>
                  <a:cubicBezTo>
                    <a:pt x="590" y="228"/>
                    <a:pt x="600" y="244"/>
                    <a:pt x="630" y="244"/>
                  </a:cubicBezTo>
                  <a:cubicBezTo>
                    <a:pt x="643" y="244"/>
                    <a:pt x="657" y="238"/>
                    <a:pt x="667" y="229"/>
                  </a:cubicBezTo>
                  <a:lnTo>
                    <a:pt x="667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2" y="263"/>
                    <a:pt x="852" y="255"/>
                  </a:cubicBezTo>
                  <a:cubicBezTo>
                    <a:pt x="852" y="247"/>
                    <a:pt x="845" y="241"/>
                    <a:pt x="837" y="241"/>
                  </a:cubicBezTo>
                  <a:cubicBezTo>
                    <a:pt x="830" y="241"/>
                    <a:pt x="830" y="241"/>
                    <a:pt x="830" y="241"/>
                  </a:cubicBezTo>
                  <a:cubicBezTo>
                    <a:pt x="796" y="241"/>
                    <a:pt x="795" y="219"/>
                    <a:pt x="795" y="191"/>
                  </a:cubicBezTo>
                  <a:cubicBezTo>
                    <a:pt x="795" y="113"/>
                    <a:pt x="795" y="113"/>
                    <a:pt x="795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5" y="113"/>
                    <a:pt x="851" y="107"/>
                    <a:pt x="851" y="100"/>
                  </a:cubicBezTo>
                  <a:cubicBezTo>
                    <a:pt x="851" y="92"/>
                    <a:pt x="845" y="86"/>
                    <a:pt x="837" y="86"/>
                  </a:cubicBezTo>
                  <a:cubicBezTo>
                    <a:pt x="795" y="86"/>
                    <a:pt x="795" y="86"/>
                    <a:pt x="795" y="86"/>
                  </a:cubicBezTo>
                  <a:cubicBezTo>
                    <a:pt x="795" y="48"/>
                    <a:pt x="795" y="48"/>
                    <a:pt x="795" y="48"/>
                  </a:cubicBezTo>
                  <a:cubicBezTo>
                    <a:pt x="795" y="40"/>
                    <a:pt x="788" y="32"/>
                    <a:pt x="779" y="32"/>
                  </a:cubicBezTo>
                  <a:cubicBezTo>
                    <a:pt x="770" y="32"/>
                    <a:pt x="763" y="40"/>
                    <a:pt x="763" y="48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748" y="86"/>
                    <a:pt x="748" y="86"/>
                    <a:pt x="748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1" y="113"/>
                    <a:pt x="748" y="113"/>
                  </a:cubicBezTo>
                  <a:cubicBezTo>
                    <a:pt x="763" y="113"/>
                    <a:pt x="763" y="113"/>
                    <a:pt x="763" y="113"/>
                  </a:cubicBezTo>
                  <a:cubicBezTo>
                    <a:pt x="763" y="191"/>
                    <a:pt x="763" y="191"/>
                    <a:pt x="763" y="191"/>
                  </a:cubicBezTo>
                  <a:cubicBezTo>
                    <a:pt x="763" y="237"/>
                    <a:pt x="775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9" y="86"/>
                    <a:pt x="872" y="90"/>
                    <a:pt x="872" y="98"/>
                  </a:cubicBezTo>
                  <a:cubicBezTo>
                    <a:pt x="871" y="105"/>
                    <a:pt x="875" y="108"/>
                    <a:pt x="881" y="112"/>
                  </a:cubicBezTo>
                  <a:cubicBezTo>
                    <a:pt x="886" y="115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7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4" y="139"/>
                    <a:pt x="924" y="138"/>
                  </a:cubicBezTo>
                  <a:cubicBezTo>
                    <a:pt x="931" y="121"/>
                    <a:pt x="944" y="114"/>
                    <a:pt x="962" y="114"/>
                  </a:cubicBezTo>
                  <a:cubicBezTo>
                    <a:pt x="968" y="114"/>
                    <a:pt x="974" y="115"/>
                    <a:pt x="980" y="117"/>
                  </a:cubicBezTo>
                  <a:cubicBezTo>
                    <a:pt x="981" y="117"/>
                    <a:pt x="983" y="117"/>
                    <a:pt x="984" y="117"/>
                  </a:cubicBezTo>
                  <a:cubicBezTo>
                    <a:pt x="993" y="117"/>
                    <a:pt x="999" y="109"/>
                    <a:pt x="999" y="101"/>
                  </a:cubicBezTo>
                  <a:cubicBezTo>
                    <a:pt x="999" y="85"/>
                    <a:pt x="979" y="84"/>
                    <a:pt x="967" y="84"/>
                  </a:cubicBezTo>
                  <a:cubicBezTo>
                    <a:pt x="946" y="84"/>
                    <a:pt x="929" y="92"/>
                    <a:pt x="917" y="109"/>
                  </a:cubicBezTo>
                  <a:cubicBezTo>
                    <a:pt x="912" y="96"/>
                    <a:pt x="902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1452563" y="5010050"/>
              <a:ext cx="1749425" cy="1717675"/>
            </a:xfrm>
            <a:custGeom>
              <a:avLst/>
              <a:gdLst>
                <a:gd name="T0" fmla="*/ 227 w 466"/>
                <a:gd name="T1" fmla="*/ 162 h 455"/>
                <a:gd name="T2" fmla="*/ 111 w 466"/>
                <a:gd name="T3" fmla="*/ 33 h 455"/>
                <a:gd name="T4" fmla="*/ 138 w 466"/>
                <a:gd name="T5" fmla="*/ 23 h 455"/>
                <a:gd name="T6" fmla="*/ 367 w 466"/>
                <a:gd name="T7" fmla="*/ 40 h 455"/>
                <a:gd name="T8" fmla="*/ 229 w 466"/>
                <a:gd name="T9" fmla="*/ 335 h 455"/>
                <a:gd name="T10" fmla="*/ 359 w 466"/>
                <a:gd name="T11" fmla="*/ 265 h 455"/>
                <a:gd name="T12" fmla="*/ 234 w 466"/>
                <a:gd name="T13" fmla="*/ 382 h 455"/>
                <a:gd name="T14" fmla="*/ 248 w 466"/>
                <a:gd name="T15" fmla="*/ 397 h 455"/>
                <a:gd name="T16" fmla="*/ 345 w 466"/>
                <a:gd name="T17" fmla="*/ 361 h 455"/>
                <a:gd name="T18" fmla="*/ 452 w 466"/>
                <a:gd name="T19" fmla="*/ 201 h 455"/>
                <a:gd name="T20" fmla="*/ 323 w 466"/>
                <a:gd name="T21" fmla="*/ 433 h 455"/>
                <a:gd name="T22" fmla="*/ 253 w 466"/>
                <a:gd name="T23" fmla="*/ 1 h 455"/>
                <a:gd name="T24" fmla="*/ 253 w 466"/>
                <a:gd name="T25" fmla="*/ 1 h 455"/>
                <a:gd name="T26" fmla="*/ 333 w 466"/>
                <a:gd name="T27" fmla="*/ 22 h 455"/>
                <a:gd name="T28" fmla="*/ 227 w 466"/>
                <a:gd name="T29" fmla="*/ 119 h 455"/>
                <a:gd name="T30" fmla="*/ 265 w 466"/>
                <a:gd name="T31" fmla="*/ 87 h 455"/>
                <a:gd name="T32" fmla="*/ 354 w 466"/>
                <a:gd name="T33" fmla="*/ 176 h 455"/>
                <a:gd name="T34" fmla="*/ 354 w 466"/>
                <a:gd name="T35" fmla="*/ 176 h 455"/>
                <a:gd name="T36" fmla="*/ 332 w 466"/>
                <a:gd name="T37" fmla="*/ 61 h 455"/>
                <a:gd name="T38" fmla="*/ 340 w 466"/>
                <a:gd name="T39" fmla="*/ 120 h 455"/>
                <a:gd name="T40" fmla="*/ 315 w 466"/>
                <a:gd name="T41" fmla="*/ 214 h 455"/>
                <a:gd name="T42" fmla="*/ 329 w 466"/>
                <a:gd name="T43" fmla="*/ 227 h 455"/>
                <a:gd name="T44" fmla="*/ 318 w 466"/>
                <a:gd name="T45" fmla="*/ 135 h 455"/>
                <a:gd name="T46" fmla="*/ 323 w 466"/>
                <a:gd name="T47" fmla="*/ 153 h 455"/>
                <a:gd name="T48" fmla="*/ 331 w 466"/>
                <a:gd name="T49" fmla="*/ 128 h 455"/>
                <a:gd name="T50" fmla="*/ 172 w 466"/>
                <a:gd name="T51" fmla="*/ 418 h 455"/>
                <a:gd name="T52" fmla="*/ 201 w 466"/>
                <a:gd name="T53" fmla="*/ 401 h 455"/>
                <a:gd name="T54" fmla="*/ 186 w 466"/>
                <a:gd name="T55" fmla="*/ 371 h 455"/>
                <a:gd name="T56" fmla="*/ 309 w 466"/>
                <a:gd name="T57" fmla="*/ 393 h 455"/>
                <a:gd name="T58" fmla="*/ 315 w 466"/>
                <a:gd name="T59" fmla="*/ 404 h 455"/>
                <a:gd name="T60" fmla="*/ 238 w 466"/>
                <a:gd name="T61" fmla="*/ 430 h 455"/>
                <a:gd name="T62" fmla="*/ 266 w 466"/>
                <a:gd name="T63" fmla="*/ 424 h 455"/>
                <a:gd name="T64" fmla="*/ 131 w 466"/>
                <a:gd name="T65" fmla="*/ 429 h 455"/>
                <a:gd name="T66" fmla="*/ 149 w 466"/>
                <a:gd name="T67" fmla="*/ 419 h 455"/>
                <a:gd name="T68" fmla="*/ 197 w 466"/>
                <a:gd name="T69" fmla="*/ 455 h 455"/>
                <a:gd name="T70" fmla="*/ 257 w 466"/>
                <a:gd name="T71" fmla="*/ 144 h 455"/>
                <a:gd name="T72" fmla="*/ 247 w 466"/>
                <a:gd name="T73" fmla="*/ 161 h 455"/>
                <a:gd name="T74" fmla="*/ 284 w 466"/>
                <a:gd name="T75" fmla="*/ 441 h 455"/>
                <a:gd name="T76" fmla="*/ 308 w 466"/>
                <a:gd name="T77" fmla="*/ 441 h 455"/>
                <a:gd name="T78" fmla="*/ 110 w 466"/>
                <a:gd name="T79" fmla="*/ 423 h 455"/>
                <a:gd name="T80" fmla="*/ 163 w 466"/>
                <a:gd name="T81" fmla="*/ 342 h 455"/>
                <a:gd name="T82" fmla="*/ 295 w 466"/>
                <a:gd name="T83" fmla="*/ 237 h 455"/>
                <a:gd name="T84" fmla="*/ 93 w 466"/>
                <a:gd name="T85" fmla="*/ 394 h 455"/>
                <a:gd name="T86" fmla="*/ 298 w 466"/>
                <a:gd name="T87" fmla="*/ 160 h 455"/>
                <a:gd name="T88" fmla="*/ 80 w 466"/>
                <a:gd name="T89" fmla="*/ 382 h 455"/>
                <a:gd name="T90" fmla="*/ 184 w 466"/>
                <a:gd name="T91" fmla="*/ 192 h 455"/>
                <a:gd name="T92" fmla="*/ 66 w 466"/>
                <a:gd name="T93" fmla="*/ 367 h 455"/>
                <a:gd name="T94" fmla="*/ 197 w 466"/>
                <a:gd name="T95" fmla="*/ 122 h 455"/>
                <a:gd name="T96" fmla="*/ 54 w 466"/>
                <a:gd name="T97" fmla="*/ 351 h 455"/>
                <a:gd name="T98" fmla="*/ 271 w 466"/>
                <a:gd name="T99" fmla="*/ 48 h 455"/>
                <a:gd name="T100" fmla="*/ 95 w 466"/>
                <a:gd name="T101" fmla="*/ 161 h 455"/>
                <a:gd name="T102" fmla="*/ 190 w 466"/>
                <a:gd name="T103" fmla="*/ 45 h 455"/>
                <a:gd name="T104" fmla="*/ 58 w 466"/>
                <a:gd name="T105" fmla="*/ 145 h 455"/>
                <a:gd name="T106" fmla="*/ 29 w 466"/>
                <a:gd name="T107" fmla="*/ 159 h 455"/>
                <a:gd name="T108" fmla="*/ 100 w 466"/>
                <a:gd name="T109" fmla="*/ 43 h 455"/>
                <a:gd name="T110" fmla="*/ 168 w 466"/>
                <a:gd name="T111" fmla="*/ 9 h 455"/>
                <a:gd name="T112" fmla="*/ 151 w 466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6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3" y="189"/>
                    <a:pt x="199" y="188"/>
                    <a:pt x="199" y="183"/>
                  </a:cubicBezTo>
                  <a:cubicBezTo>
                    <a:pt x="199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8" y="23"/>
                  </a:moveTo>
                  <a:cubicBezTo>
                    <a:pt x="137" y="21"/>
                    <a:pt x="135" y="20"/>
                    <a:pt x="131" y="20"/>
                  </a:cubicBezTo>
                  <a:cubicBezTo>
                    <a:pt x="122" y="21"/>
                    <a:pt x="113" y="27"/>
                    <a:pt x="111" y="33"/>
                  </a:cubicBezTo>
                  <a:cubicBezTo>
                    <a:pt x="111" y="35"/>
                    <a:pt x="110" y="37"/>
                    <a:pt x="112" y="39"/>
                  </a:cubicBezTo>
                  <a:cubicBezTo>
                    <a:pt x="113" y="40"/>
                    <a:pt x="114" y="41"/>
                    <a:pt x="116" y="41"/>
                  </a:cubicBezTo>
                  <a:cubicBezTo>
                    <a:pt x="123" y="41"/>
                    <a:pt x="134" y="36"/>
                    <a:pt x="138" y="29"/>
                  </a:cubicBezTo>
                  <a:cubicBezTo>
                    <a:pt x="139" y="27"/>
                    <a:pt x="139" y="25"/>
                    <a:pt x="138" y="23"/>
                  </a:cubicBezTo>
                  <a:close/>
                  <a:moveTo>
                    <a:pt x="466" y="226"/>
                  </a:moveTo>
                  <a:cubicBezTo>
                    <a:pt x="466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8" y="39"/>
                    <a:pt x="368" y="39"/>
                    <a:pt x="367" y="40"/>
                  </a:cubicBezTo>
                  <a:cubicBezTo>
                    <a:pt x="367" y="40"/>
                    <a:pt x="367" y="41"/>
                    <a:pt x="367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5" y="346"/>
                  </a:cubicBezTo>
                  <a:cubicBezTo>
                    <a:pt x="227" y="350"/>
                    <a:pt x="230" y="351"/>
                    <a:pt x="236" y="351"/>
                  </a:cubicBezTo>
                  <a:cubicBezTo>
                    <a:pt x="239" y="350"/>
                    <a:pt x="246" y="348"/>
                    <a:pt x="250" y="346"/>
                  </a:cubicBezTo>
                  <a:cubicBezTo>
                    <a:pt x="288" y="326"/>
                    <a:pt x="328" y="299"/>
                    <a:pt x="359" y="265"/>
                  </a:cubicBezTo>
                  <a:cubicBezTo>
                    <a:pt x="397" y="223"/>
                    <a:pt x="421" y="169"/>
                    <a:pt x="412" y="104"/>
                  </a:cubicBezTo>
                  <a:cubicBezTo>
                    <a:pt x="412" y="105"/>
                    <a:pt x="413" y="106"/>
                    <a:pt x="413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2" y="356"/>
                    <a:pt x="234" y="382"/>
                  </a:cubicBezTo>
                  <a:cubicBezTo>
                    <a:pt x="230" y="384"/>
                    <a:pt x="224" y="387"/>
                    <a:pt x="221" y="392"/>
                  </a:cubicBezTo>
                  <a:cubicBezTo>
                    <a:pt x="220" y="395"/>
                    <a:pt x="220" y="398"/>
                    <a:pt x="221" y="400"/>
                  </a:cubicBezTo>
                  <a:cubicBezTo>
                    <a:pt x="222" y="402"/>
                    <a:pt x="224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0" y="268"/>
                    <a:pt x="435" y="145"/>
                  </a:cubicBezTo>
                  <a:cubicBezTo>
                    <a:pt x="435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3" y="282"/>
                  </a:cubicBezTo>
                  <a:cubicBezTo>
                    <a:pt x="395" y="314"/>
                    <a:pt x="370" y="340"/>
                    <a:pt x="345" y="361"/>
                  </a:cubicBezTo>
                  <a:cubicBezTo>
                    <a:pt x="332" y="372"/>
                    <a:pt x="326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2" y="205"/>
                    <a:pt x="453" y="209"/>
                    <a:pt x="453" y="211"/>
                  </a:cubicBezTo>
                  <a:cubicBezTo>
                    <a:pt x="454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3" y="417"/>
                  </a:cubicBezTo>
                  <a:cubicBezTo>
                    <a:pt x="324" y="422"/>
                    <a:pt x="321" y="427"/>
                    <a:pt x="323" y="433"/>
                  </a:cubicBezTo>
                  <a:cubicBezTo>
                    <a:pt x="324" y="436"/>
                    <a:pt x="327" y="437"/>
                    <a:pt x="330" y="437"/>
                  </a:cubicBezTo>
                  <a:cubicBezTo>
                    <a:pt x="334" y="438"/>
                    <a:pt x="337" y="436"/>
                    <a:pt x="341" y="435"/>
                  </a:cubicBezTo>
                  <a:cubicBezTo>
                    <a:pt x="418" y="393"/>
                    <a:pt x="466" y="315"/>
                    <a:pt x="466" y="226"/>
                  </a:cubicBezTo>
                  <a:close/>
                  <a:moveTo>
                    <a:pt x="253" y="1"/>
                  </a:moveTo>
                  <a:cubicBezTo>
                    <a:pt x="245" y="0"/>
                    <a:pt x="227" y="6"/>
                    <a:pt x="228" y="13"/>
                  </a:cubicBezTo>
                  <a:cubicBezTo>
                    <a:pt x="228" y="17"/>
                    <a:pt x="231" y="18"/>
                    <a:pt x="234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6" y="2"/>
                    <a:pt x="253" y="1"/>
                  </a:cubicBezTo>
                  <a:close/>
                  <a:moveTo>
                    <a:pt x="325" y="17"/>
                  </a:moveTo>
                  <a:cubicBezTo>
                    <a:pt x="319" y="16"/>
                    <a:pt x="306" y="20"/>
                    <a:pt x="305" y="27"/>
                  </a:cubicBezTo>
                  <a:cubicBezTo>
                    <a:pt x="305" y="31"/>
                    <a:pt x="310" y="33"/>
                    <a:pt x="313" y="33"/>
                  </a:cubicBezTo>
                  <a:cubicBezTo>
                    <a:pt x="319" y="33"/>
                    <a:pt x="333" y="30"/>
                    <a:pt x="333" y="22"/>
                  </a:cubicBezTo>
                  <a:cubicBezTo>
                    <a:pt x="334" y="18"/>
                    <a:pt x="328" y="17"/>
                    <a:pt x="325" y="17"/>
                  </a:cubicBezTo>
                  <a:close/>
                  <a:moveTo>
                    <a:pt x="250" y="92"/>
                  </a:moveTo>
                  <a:cubicBezTo>
                    <a:pt x="240" y="91"/>
                    <a:pt x="220" y="103"/>
                    <a:pt x="220" y="113"/>
                  </a:cubicBezTo>
                  <a:cubicBezTo>
                    <a:pt x="220" y="117"/>
                    <a:pt x="223" y="119"/>
                    <a:pt x="227" y="119"/>
                  </a:cubicBezTo>
                  <a:cubicBezTo>
                    <a:pt x="236" y="119"/>
                    <a:pt x="256" y="108"/>
                    <a:pt x="257" y="97"/>
                  </a:cubicBezTo>
                  <a:cubicBezTo>
                    <a:pt x="257" y="93"/>
                    <a:pt x="253" y="92"/>
                    <a:pt x="250" y="92"/>
                  </a:cubicBezTo>
                  <a:close/>
                  <a:moveTo>
                    <a:pt x="290" y="71"/>
                  </a:moveTo>
                  <a:cubicBezTo>
                    <a:pt x="282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5" y="86"/>
                    <a:pt x="296" y="77"/>
                  </a:cubicBezTo>
                  <a:cubicBezTo>
                    <a:pt x="296" y="73"/>
                    <a:pt x="293" y="71"/>
                    <a:pt x="290" y="71"/>
                  </a:cubicBezTo>
                  <a:close/>
                  <a:moveTo>
                    <a:pt x="354" y="176"/>
                  </a:moveTo>
                  <a:cubicBezTo>
                    <a:pt x="347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3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4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4" y="72"/>
                  </a:cubicBezTo>
                  <a:cubicBezTo>
                    <a:pt x="320" y="72"/>
                    <a:pt x="332" y="68"/>
                    <a:pt x="332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5" y="109"/>
                    <a:pt x="335" y="115"/>
                  </a:cubicBezTo>
                  <a:cubicBezTo>
                    <a:pt x="335" y="117"/>
                    <a:pt x="337" y="120"/>
                    <a:pt x="340" y="120"/>
                  </a:cubicBezTo>
                  <a:cubicBezTo>
                    <a:pt x="346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5" y="206"/>
                  </a:moveTo>
                  <a:cubicBezTo>
                    <a:pt x="322" y="208"/>
                    <a:pt x="318" y="210"/>
                    <a:pt x="315" y="214"/>
                  </a:cubicBezTo>
                  <a:cubicBezTo>
                    <a:pt x="312" y="217"/>
                    <a:pt x="309" y="221"/>
                    <a:pt x="308" y="224"/>
                  </a:cubicBezTo>
                  <a:cubicBezTo>
                    <a:pt x="307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6" y="234"/>
                  </a:cubicBezTo>
                  <a:cubicBezTo>
                    <a:pt x="320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7" y="209"/>
                    <a:pt x="336" y="207"/>
                    <a:pt x="335" y="206"/>
                  </a:cubicBezTo>
                  <a:cubicBezTo>
                    <a:pt x="333" y="204"/>
                    <a:pt x="330" y="204"/>
                    <a:pt x="325" y="206"/>
                  </a:cubicBezTo>
                  <a:close/>
                  <a:moveTo>
                    <a:pt x="318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2" y="144"/>
                    <a:pt x="312" y="147"/>
                    <a:pt x="311" y="149"/>
                  </a:cubicBezTo>
                  <a:cubicBezTo>
                    <a:pt x="311" y="152"/>
                    <a:pt x="313" y="155"/>
                    <a:pt x="317" y="155"/>
                  </a:cubicBezTo>
                  <a:cubicBezTo>
                    <a:pt x="319" y="155"/>
                    <a:pt x="321" y="154"/>
                    <a:pt x="323" y="153"/>
                  </a:cubicBezTo>
                  <a:cubicBezTo>
                    <a:pt x="325" y="151"/>
                    <a:pt x="328" y="149"/>
                    <a:pt x="330" y="147"/>
                  </a:cubicBezTo>
                  <a:cubicBezTo>
                    <a:pt x="332" y="145"/>
                    <a:pt x="333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1" y="128"/>
                  </a:cubicBezTo>
                  <a:cubicBezTo>
                    <a:pt x="327" y="128"/>
                    <a:pt x="322" y="131"/>
                    <a:pt x="318" y="135"/>
                  </a:cubicBezTo>
                  <a:close/>
                  <a:moveTo>
                    <a:pt x="201" y="401"/>
                  </a:moveTo>
                  <a:cubicBezTo>
                    <a:pt x="195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2" y="418"/>
                  </a:cubicBezTo>
                  <a:cubicBezTo>
                    <a:pt x="174" y="422"/>
                    <a:pt x="176" y="422"/>
                    <a:pt x="179" y="422"/>
                  </a:cubicBezTo>
                  <a:cubicBezTo>
                    <a:pt x="185" y="423"/>
                    <a:pt x="198" y="419"/>
                    <a:pt x="205" y="413"/>
                  </a:cubicBezTo>
                  <a:cubicBezTo>
                    <a:pt x="207" y="412"/>
                    <a:pt x="208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7" y="348"/>
                  </a:moveTo>
                  <a:cubicBezTo>
                    <a:pt x="201" y="348"/>
                    <a:pt x="187" y="353"/>
                    <a:pt x="182" y="358"/>
                  </a:cubicBezTo>
                  <a:cubicBezTo>
                    <a:pt x="179" y="361"/>
                    <a:pt x="177" y="364"/>
                    <a:pt x="178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2" y="360"/>
                  </a:cubicBezTo>
                  <a:cubicBezTo>
                    <a:pt x="214" y="358"/>
                    <a:pt x="215" y="355"/>
                    <a:pt x="215" y="352"/>
                  </a:cubicBezTo>
                  <a:cubicBezTo>
                    <a:pt x="214" y="349"/>
                    <a:pt x="210" y="348"/>
                    <a:pt x="207" y="348"/>
                  </a:cubicBezTo>
                  <a:close/>
                  <a:moveTo>
                    <a:pt x="309" y="393"/>
                  </a:moveTo>
                  <a:cubicBezTo>
                    <a:pt x="303" y="393"/>
                    <a:pt x="291" y="400"/>
                    <a:pt x="286" y="406"/>
                  </a:cubicBezTo>
                  <a:cubicBezTo>
                    <a:pt x="283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1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7" y="398"/>
                    <a:pt x="316" y="396"/>
                  </a:cubicBezTo>
                  <a:cubicBezTo>
                    <a:pt x="315" y="393"/>
                    <a:pt x="312" y="392"/>
                    <a:pt x="309" y="393"/>
                  </a:cubicBezTo>
                  <a:close/>
                  <a:moveTo>
                    <a:pt x="260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5" y="432"/>
                    <a:pt x="234" y="435"/>
                    <a:pt x="235" y="437"/>
                  </a:cubicBezTo>
                  <a:cubicBezTo>
                    <a:pt x="236" y="440"/>
                    <a:pt x="239" y="440"/>
                    <a:pt x="241" y="440"/>
                  </a:cubicBezTo>
                  <a:cubicBezTo>
                    <a:pt x="247" y="440"/>
                    <a:pt x="259" y="437"/>
                    <a:pt x="264" y="431"/>
                  </a:cubicBezTo>
                  <a:cubicBezTo>
                    <a:pt x="266" y="429"/>
                    <a:pt x="267" y="427"/>
                    <a:pt x="266" y="424"/>
                  </a:cubicBezTo>
                  <a:cubicBezTo>
                    <a:pt x="266" y="422"/>
                    <a:pt x="263" y="421"/>
                    <a:pt x="260" y="421"/>
                  </a:cubicBezTo>
                  <a:close/>
                  <a:moveTo>
                    <a:pt x="149" y="419"/>
                  </a:moveTo>
                  <a:cubicBezTo>
                    <a:pt x="146" y="419"/>
                    <a:pt x="140" y="420"/>
                    <a:pt x="135" y="423"/>
                  </a:cubicBezTo>
                  <a:cubicBezTo>
                    <a:pt x="133" y="424"/>
                    <a:pt x="131" y="426"/>
                    <a:pt x="131" y="429"/>
                  </a:cubicBezTo>
                  <a:cubicBezTo>
                    <a:pt x="132" y="432"/>
                    <a:pt x="134" y="433"/>
                    <a:pt x="137" y="434"/>
                  </a:cubicBezTo>
                  <a:cubicBezTo>
                    <a:pt x="142" y="434"/>
                    <a:pt x="147" y="433"/>
                    <a:pt x="152" y="431"/>
                  </a:cubicBezTo>
                  <a:cubicBezTo>
                    <a:pt x="154" y="429"/>
                    <a:pt x="156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4" y="440"/>
                    <a:pt x="199" y="441"/>
                    <a:pt x="194" y="444"/>
                  </a:cubicBezTo>
                  <a:cubicBezTo>
                    <a:pt x="192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1" y="455"/>
                    <a:pt x="206" y="454"/>
                    <a:pt x="210" y="451"/>
                  </a:cubicBezTo>
                  <a:cubicBezTo>
                    <a:pt x="212" y="450"/>
                    <a:pt x="214" y="447"/>
                    <a:pt x="214" y="445"/>
                  </a:cubicBezTo>
                  <a:cubicBezTo>
                    <a:pt x="213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1" y="152"/>
                    <a:pt x="241" y="157"/>
                  </a:cubicBezTo>
                  <a:cubicBezTo>
                    <a:pt x="241" y="160"/>
                    <a:pt x="244" y="161"/>
                    <a:pt x="247" y="161"/>
                  </a:cubicBezTo>
                  <a:cubicBezTo>
                    <a:pt x="253" y="161"/>
                    <a:pt x="262" y="156"/>
                    <a:pt x="262" y="149"/>
                  </a:cubicBezTo>
                  <a:cubicBezTo>
                    <a:pt x="262" y="146"/>
                    <a:pt x="260" y="144"/>
                    <a:pt x="257" y="144"/>
                  </a:cubicBezTo>
                  <a:close/>
                  <a:moveTo>
                    <a:pt x="300" y="436"/>
                  </a:moveTo>
                  <a:cubicBezTo>
                    <a:pt x="296" y="436"/>
                    <a:pt x="289" y="437"/>
                    <a:pt x="284" y="441"/>
                  </a:cubicBezTo>
                  <a:cubicBezTo>
                    <a:pt x="281" y="443"/>
                    <a:pt x="279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0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0" y="422"/>
                    <a:pt x="110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3" y="406"/>
                    <a:pt x="104" y="405"/>
                  </a:cubicBezTo>
                  <a:cubicBezTo>
                    <a:pt x="109" y="378"/>
                    <a:pt x="135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1" y="245"/>
                  </a:cubicBezTo>
                  <a:cubicBezTo>
                    <a:pt x="302" y="243"/>
                    <a:pt x="301" y="240"/>
                    <a:pt x="299" y="239"/>
                  </a:cubicBezTo>
                  <a:cubicBezTo>
                    <a:pt x="298" y="238"/>
                    <a:pt x="297" y="237"/>
                    <a:pt x="295" y="237"/>
                  </a:cubicBezTo>
                  <a:cubicBezTo>
                    <a:pt x="290" y="236"/>
                    <a:pt x="283" y="238"/>
                    <a:pt x="276" y="244"/>
                  </a:cubicBezTo>
                  <a:cubicBezTo>
                    <a:pt x="238" y="275"/>
                    <a:pt x="180" y="305"/>
                    <a:pt x="140" y="337"/>
                  </a:cubicBezTo>
                  <a:cubicBezTo>
                    <a:pt x="116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8" y="269"/>
                    <a:pt x="250" y="227"/>
                  </a:cubicBezTo>
                  <a:cubicBezTo>
                    <a:pt x="262" y="216"/>
                    <a:pt x="301" y="186"/>
                    <a:pt x="307" y="172"/>
                  </a:cubicBezTo>
                  <a:cubicBezTo>
                    <a:pt x="309" y="168"/>
                    <a:pt x="308" y="163"/>
                    <a:pt x="306" y="162"/>
                  </a:cubicBezTo>
                  <a:cubicBezTo>
                    <a:pt x="303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3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8" y="273"/>
                    <a:pt x="160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4" y="195"/>
                  </a:cubicBezTo>
                  <a:cubicBezTo>
                    <a:pt x="192" y="192"/>
                    <a:pt x="188" y="191"/>
                    <a:pt x="184" y="192"/>
                  </a:cubicBezTo>
                  <a:cubicBezTo>
                    <a:pt x="178" y="193"/>
                    <a:pt x="174" y="196"/>
                    <a:pt x="170" y="199"/>
                  </a:cubicBezTo>
                  <a:cubicBezTo>
                    <a:pt x="140" y="223"/>
                    <a:pt x="115" y="252"/>
                    <a:pt x="97" y="285"/>
                  </a:cubicBezTo>
                  <a:cubicBezTo>
                    <a:pt x="83" y="311"/>
                    <a:pt x="72" y="339"/>
                    <a:pt x="68" y="369"/>
                  </a:cubicBezTo>
                  <a:cubicBezTo>
                    <a:pt x="67" y="369"/>
                    <a:pt x="67" y="368"/>
                    <a:pt x="66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6" y="155"/>
                    <a:pt x="200" y="144"/>
                  </a:cubicBezTo>
                  <a:cubicBezTo>
                    <a:pt x="210" y="136"/>
                    <a:pt x="212" y="129"/>
                    <a:pt x="210" y="124"/>
                  </a:cubicBezTo>
                  <a:cubicBezTo>
                    <a:pt x="207" y="120"/>
                    <a:pt x="202" y="120"/>
                    <a:pt x="197" y="122"/>
                  </a:cubicBezTo>
                  <a:cubicBezTo>
                    <a:pt x="185" y="125"/>
                    <a:pt x="174" y="136"/>
                    <a:pt x="159" y="149"/>
                  </a:cubicBezTo>
                  <a:cubicBezTo>
                    <a:pt x="126" y="179"/>
                    <a:pt x="99" y="211"/>
                    <a:pt x="80" y="250"/>
                  </a:cubicBezTo>
                  <a:cubicBezTo>
                    <a:pt x="66" y="279"/>
                    <a:pt x="58" y="313"/>
                    <a:pt x="55" y="353"/>
                  </a:cubicBezTo>
                  <a:cubicBezTo>
                    <a:pt x="55" y="352"/>
                    <a:pt x="54" y="351"/>
                    <a:pt x="54" y="351"/>
                  </a:cubicBezTo>
                  <a:cubicBezTo>
                    <a:pt x="53" y="341"/>
                    <a:pt x="53" y="328"/>
                    <a:pt x="54" y="318"/>
                  </a:cubicBezTo>
                  <a:cubicBezTo>
                    <a:pt x="57" y="279"/>
                    <a:pt x="63" y="197"/>
                    <a:pt x="174" y="106"/>
                  </a:cubicBezTo>
                  <a:cubicBezTo>
                    <a:pt x="194" y="90"/>
                    <a:pt x="227" y="71"/>
                    <a:pt x="251" y="59"/>
                  </a:cubicBezTo>
                  <a:cubicBezTo>
                    <a:pt x="258" y="55"/>
                    <a:pt x="265" y="52"/>
                    <a:pt x="271" y="48"/>
                  </a:cubicBezTo>
                  <a:cubicBezTo>
                    <a:pt x="275" y="45"/>
                    <a:pt x="278" y="41"/>
                    <a:pt x="276" y="37"/>
                  </a:cubicBezTo>
                  <a:cubicBezTo>
                    <a:pt x="275" y="33"/>
                    <a:pt x="272" y="33"/>
                    <a:pt x="268" y="33"/>
                  </a:cubicBezTo>
                  <a:cubicBezTo>
                    <a:pt x="260" y="33"/>
                    <a:pt x="254" y="36"/>
                    <a:pt x="248" y="39"/>
                  </a:cubicBezTo>
                  <a:cubicBezTo>
                    <a:pt x="196" y="65"/>
                    <a:pt x="136" y="103"/>
                    <a:pt x="95" y="161"/>
                  </a:cubicBezTo>
                  <a:cubicBezTo>
                    <a:pt x="63" y="205"/>
                    <a:pt x="41" y="260"/>
                    <a:pt x="40" y="329"/>
                  </a:cubicBezTo>
                  <a:cubicBezTo>
                    <a:pt x="40" y="328"/>
                    <a:pt x="40" y="328"/>
                    <a:pt x="39" y="327"/>
                  </a:cubicBezTo>
                  <a:cubicBezTo>
                    <a:pt x="37" y="310"/>
                    <a:pt x="36" y="293"/>
                    <a:pt x="36" y="281"/>
                  </a:cubicBezTo>
                  <a:cubicBezTo>
                    <a:pt x="38" y="172"/>
                    <a:pt x="102" y="97"/>
                    <a:pt x="190" y="45"/>
                  </a:cubicBezTo>
                  <a:cubicBezTo>
                    <a:pt x="198" y="41"/>
                    <a:pt x="205" y="36"/>
                    <a:pt x="205" y="29"/>
                  </a:cubicBezTo>
                  <a:cubicBezTo>
                    <a:pt x="205" y="25"/>
                    <a:pt x="202" y="23"/>
                    <a:pt x="198" y="23"/>
                  </a:cubicBezTo>
                  <a:cubicBezTo>
                    <a:pt x="194" y="23"/>
                    <a:pt x="191" y="24"/>
                    <a:pt x="184" y="27"/>
                  </a:cubicBezTo>
                  <a:cubicBezTo>
                    <a:pt x="131" y="56"/>
                    <a:pt x="87" y="96"/>
                    <a:pt x="58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3" y="285"/>
                    <a:pt x="23" y="283"/>
                  </a:cubicBezTo>
                  <a:cubicBezTo>
                    <a:pt x="18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8" y="80"/>
                  </a:cubicBezTo>
                  <a:cubicBezTo>
                    <a:pt x="85" y="73"/>
                    <a:pt x="99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0" y="61"/>
                    <a:pt x="62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29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7" y="8"/>
                    <a:pt x="166" y="7"/>
                    <a:pt x="163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7" y="17"/>
                    <a:pt x="148" y="18"/>
                  </a:cubicBezTo>
                  <a:cubicBezTo>
                    <a:pt x="148" y="20"/>
                    <a:pt x="149" y="20"/>
                    <a:pt x="151" y="20"/>
                  </a:cubicBezTo>
                  <a:cubicBezTo>
                    <a:pt x="156" y="21"/>
                    <a:pt x="164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998" y="1150494"/>
            <a:ext cx="44704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We aim to </a:t>
            </a:r>
            <a:r>
              <a:rPr lang="en-US" sz="3200" b="1" dirty="0">
                <a:solidFill>
                  <a:srgbClr val="FFC000"/>
                </a:solidFill>
              </a:rPr>
              <a:t>bring out the best in Mindtree Minds</a:t>
            </a:r>
            <a:r>
              <a:rPr lang="en-US" sz="3200" b="1" i="1" dirty="0">
                <a:solidFill>
                  <a:srgbClr val="FFC000"/>
                </a:solidFill>
              </a:rPr>
              <a:t> </a:t>
            </a:r>
            <a:r>
              <a:rPr lang="en-US" sz="3200" dirty="0">
                <a:solidFill>
                  <a:prstClr val="white"/>
                </a:solidFill>
              </a:rPr>
              <a:t>through</a:t>
            </a:r>
            <a:r>
              <a:rPr lang="en-US" sz="3200" b="1" i="1" dirty="0">
                <a:solidFill>
                  <a:prstClr val="white"/>
                </a:solidFill>
              </a:rPr>
              <a:t> </a:t>
            </a:r>
            <a:r>
              <a:rPr lang="en-US" sz="3200" b="1" i="1" dirty="0">
                <a:solidFill>
                  <a:srgbClr val="7030A0"/>
                </a:solidFill>
              </a:rPr>
              <a:t>continuous evaluation </a:t>
            </a:r>
            <a:r>
              <a:rPr lang="en-US" sz="3200" dirty="0">
                <a:solidFill>
                  <a:prstClr val="white"/>
                </a:solidFill>
              </a:rPr>
              <a:t>and </a:t>
            </a:r>
            <a:r>
              <a:rPr lang="en-US" sz="3200" b="1" i="1" dirty="0">
                <a:solidFill>
                  <a:srgbClr val="7030A0"/>
                </a:solidFill>
              </a:rPr>
              <a:t>developmental feedback</a:t>
            </a:r>
            <a:endParaRPr lang="en-US" sz="3200" i="1" dirty="0">
              <a:solidFill>
                <a:srgbClr val="7030A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347200" y="5296172"/>
            <a:ext cx="2844800" cy="697875"/>
            <a:chOff x="1047963" y="3431569"/>
            <a:chExt cx="3061700" cy="1375263"/>
          </a:xfrm>
        </p:grpSpPr>
        <p:sp>
          <p:nvSpPr>
            <p:cNvPr id="14" name="Rectangle 13"/>
            <p:cNvSpPr/>
            <p:nvPr/>
          </p:nvSpPr>
          <p:spPr>
            <a:xfrm>
              <a:off x="1047964" y="3431569"/>
              <a:ext cx="996593" cy="54453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963" y="4200418"/>
              <a:ext cx="996593" cy="544530"/>
            </a:xfrm>
            <a:prstGeom prst="rect">
              <a:avLst/>
            </a:prstGeom>
            <a:solidFill>
              <a:srgbClr val="6C2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rgbClr val="4D4F53"/>
                </a:solidFill>
                <a:cs typeface="Arial" pitchFamily="34" charset="0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2152593" y="3552896"/>
              <a:ext cx="1155686" cy="4850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4D4F53"/>
                </a:buClr>
                <a:buSzPct val="110000"/>
                <a:buFontTx/>
                <a:buNone/>
                <a:defRPr lang="en-US" sz="1800" kern="1200">
                  <a:solidFill>
                    <a:srgbClr val="4D4F53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228600" indent="-228600" algn="l" defTabSz="914400" rtl="0" eaLnBrk="1" latinLnBrk="0" hangingPunct="1">
                <a:lnSpc>
                  <a:spcPct val="12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6E267B"/>
                </a:buClr>
                <a:buFont typeface="Arial" pitchFamily="34" charset="0"/>
                <a:buChar char="•"/>
                <a:defRPr lang="en-US" sz="1800" kern="1200">
                  <a:solidFill>
                    <a:srgbClr val="4D4F53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457200" indent="-228600" algn="l" defTabSz="914400" rtl="0" eaLnBrk="1" latinLnBrk="0" hangingPunct="1">
                <a:lnSpc>
                  <a:spcPct val="12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6E267B"/>
                </a:buClr>
                <a:buSzPct val="80000"/>
                <a:buFont typeface="Arial" panose="020B0604020202020204" pitchFamily="34" charset="0"/>
                <a:buChar char="–"/>
                <a:defRPr lang="en-US" sz="1800" kern="1200">
                  <a:solidFill>
                    <a:srgbClr val="4D4F53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85800" indent="-230188" algn="l" defTabSz="914400" rtl="0" eaLnBrk="1" latinLnBrk="0" hangingPunct="1">
                <a:lnSpc>
                  <a:spcPct val="12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6E267B"/>
                </a:buClr>
                <a:buSzPct val="100000"/>
                <a:buFont typeface="Wingdings" pitchFamily="2" charset="2"/>
                <a:buChar char=""/>
                <a:defRPr lang="en-US" sz="1800" kern="1200">
                  <a:solidFill>
                    <a:srgbClr val="4D4F53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84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333" b="1" dirty="0">
                  <a:solidFill>
                    <a:prstClr val="white"/>
                  </a:solidFill>
                </a:rPr>
                <a:t>Intent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2152593" y="4321742"/>
              <a:ext cx="1957070" cy="4850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2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4D4F53"/>
                </a:buClr>
                <a:buSzPct val="110000"/>
                <a:buFontTx/>
                <a:buNone/>
                <a:defRPr b="1">
                  <a:solidFill>
                    <a:srgbClr val="4D4F53"/>
                  </a:solidFill>
                  <a:latin typeface="Arial" pitchFamily="34" charset="0"/>
                  <a:cs typeface="Arial" pitchFamily="34" charset="0"/>
                </a:defRPr>
              </a:lvl1pPr>
              <a:lvl2pPr marL="228600" indent="-228600">
                <a:lnSpc>
                  <a:spcPct val="12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6E267B"/>
                </a:buClr>
                <a:buFont typeface="Arial" pitchFamily="34" charset="0"/>
                <a:buChar char="•"/>
                <a:defRPr>
                  <a:solidFill>
                    <a:srgbClr val="4D4F53"/>
                  </a:solidFill>
                  <a:latin typeface="Arial" pitchFamily="34" charset="0"/>
                  <a:cs typeface="Arial" pitchFamily="34" charset="0"/>
                </a:defRPr>
              </a:lvl2pPr>
              <a:lvl3pPr marL="457200" indent="-228600">
                <a:lnSpc>
                  <a:spcPct val="12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6E267B"/>
                </a:buClr>
                <a:buSzPct val="80000"/>
                <a:buFont typeface="Arial" panose="020B0604020202020204" pitchFamily="34" charset="0"/>
                <a:buChar char="–"/>
                <a:defRPr>
                  <a:solidFill>
                    <a:srgbClr val="4D4F53"/>
                  </a:solidFill>
                  <a:latin typeface="Arial" pitchFamily="34" charset="0"/>
                  <a:cs typeface="Arial" pitchFamily="34" charset="0"/>
                </a:defRPr>
              </a:lvl3pPr>
              <a:lvl4pPr marL="685800" indent="-230188">
                <a:lnSpc>
                  <a:spcPct val="12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6E267B"/>
                </a:buClr>
                <a:buSzPct val="100000"/>
                <a:buFont typeface="Wingdings" pitchFamily="2" charset="2"/>
                <a:buChar char=""/>
                <a:defRPr>
                  <a:solidFill>
                    <a:srgbClr val="4D4F53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840"/>
                </a:spcBef>
                <a:buFont typeface="Arial" pitchFamily="34" charset="0"/>
                <a:buChar char="»"/>
                <a:defRPr>
                  <a:latin typeface="Arial" pitchFamily="34" charset="0"/>
                  <a:cs typeface="Arial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333" dirty="0">
                  <a:solidFill>
                    <a:prstClr val="white"/>
                  </a:solidFill>
                </a:rPr>
                <a:t>Means to achieve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5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20"/>
            <a:ext cx="12192000" cy="66344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214C38-388E-44FB-ACE6-A63F756E4DE4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2" y="6337656"/>
            <a:ext cx="1578503" cy="374651"/>
            <a:chOff x="1452563" y="5010050"/>
            <a:chExt cx="7246937" cy="1717675"/>
          </a:xfrm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3711575" y="5357713"/>
              <a:ext cx="4987925" cy="1025525"/>
            </a:xfrm>
            <a:custGeom>
              <a:avLst/>
              <a:gdLst>
                <a:gd name="T0" fmla="*/ 1039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7 w 1328"/>
                <a:gd name="T7" fmla="*/ 164 h 272"/>
                <a:gd name="T8" fmla="*/ 1150 w 1328"/>
                <a:gd name="T9" fmla="*/ 175 h 272"/>
                <a:gd name="T10" fmla="*/ 1039 w 1328"/>
                <a:gd name="T11" fmla="*/ 159 h 272"/>
                <a:gd name="T12" fmla="*/ 1119 w 1328"/>
                <a:gd name="T13" fmla="*/ 156 h 272"/>
                <a:gd name="T14" fmla="*/ 1217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5 w 1328"/>
                <a:gd name="T21" fmla="*/ 164 h 272"/>
                <a:gd name="T22" fmla="*/ 1328 w 1328"/>
                <a:gd name="T23" fmla="*/ 175 h 272"/>
                <a:gd name="T24" fmla="*/ 1217 w 1328"/>
                <a:gd name="T25" fmla="*/ 159 h 272"/>
                <a:gd name="T26" fmla="*/ 1297 w 1328"/>
                <a:gd name="T27" fmla="*/ 156 h 272"/>
                <a:gd name="T28" fmla="*/ 195 w 1328"/>
                <a:gd name="T29" fmla="*/ 9 h 272"/>
                <a:gd name="T30" fmla="*/ 16 w 1328"/>
                <a:gd name="T31" fmla="*/ 0 h 272"/>
                <a:gd name="T32" fmla="*/ 15 w 1328"/>
                <a:gd name="T33" fmla="*/ 272 h 272"/>
                <a:gd name="T34" fmla="*/ 98 w 1328"/>
                <a:gd name="T35" fmla="*/ 217 h 272"/>
                <a:gd name="T36" fmla="*/ 195 w 1328"/>
                <a:gd name="T37" fmla="*/ 73 h 272"/>
                <a:gd name="T38" fmla="*/ 226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3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1 w 1328"/>
                <a:gd name="T57" fmla="*/ 153 h 272"/>
                <a:gd name="T58" fmla="*/ 513 w 1328"/>
                <a:gd name="T59" fmla="*/ 256 h 272"/>
                <a:gd name="T60" fmla="*/ 625 w 1328"/>
                <a:gd name="T61" fmla="*/ 272 h 272"/>
                <a:gd name="T62" fmla="*/ 623 w 1328"/>
                <a:gd name="T63" fmla="*/ 84 h 272"/>
                <a:gd name="T64" fmla="*/ 683 w 1328"/>
                <a:gd name="T65" fmla="*/ 6 h 272"/>
                <a:gd name="T66" fmla="*/ 715 w 1328"/>
                <a:gd name="T67" fmla="*/ 258 h 272"/>
                <a:gd name="T68" fmla="*/ 629 w 1328"/>
                <a:gd name="T69" fmla="*/ 111 h 272"/>
                <a:gd name="T70" fmla="*/ 630 w 1328"/>
                <a:gd name="T71" fmla="*/ 244 h 272"/>
                <a:gd name="T72" fmla="*/ 837 w 1328"/>
                <a:gd name="T73" fmla="*/ 270 h 272"/>
                <a:gd name="T74" fmla="*/ 830 w 1328"/>
                <a:gd name="T75" fmla="*/ 241 h 272"/>
                <a:gd name="T76" fmla="*/ 837 w 1328"/>
                <a:gd name="T77" fmla="*/ 113 h 272"/>
                <a:gd name="T78" fmla="*/ 795 w 1328"/>
                <a:gd name="T79" fmla="*/ 86 h 272"/>
                <a:gd name="T80" fmla="*/ 763 w 1328"/>
                <a:gd name="T81" fmla="*/ 48 h 272"/>
                <a:gd name="T82" fmla="*/ 734 w 1328"/>
                <a:gd name="T83" fmla="*/ 100 h 272"/>
                <a:gd name="T84" fmla="*/ 763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2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50" y="175"/>
                  </a:moveTo>
                  <a:cubicBezTo>
                    <a:pt x="1150" y="182"/>
                    <a:pt x="1145" y="188"/>
                    <a:pt x="1138" y="188"/>
                  </a:cubicBezTo>
                  <a:cubicBezTo>
                    <a:pt x="1039" y="188"/>
                    <a:pt x="1039" y="188"/>
                    <a:pt x="1039" y="188"/>
                  </a:cubicBezTo>
                  <a:cubicBezTo>
                    <a:pt x="1039" y="193"/>
                    <a:pt x="1039" y="193"/>
                    <a:pt x="1039" y="193"/>
                  </a:cubicBezTo>
                  <a:cubicBezTo>
                    <a:pt x="1039" y="222"/>
                    <a:pt x="1050" y="245"/>
                    <a:pt x="1080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7" y="234"/>
                    <a:pt x="1129" y="233"/>
                    <a:pt x="1131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1" y="256"/>
                    <a:pt x="1136" y="259"/>
                  </a:cubicBezTo>
                  <a:cubicBezTo>
                    <a:pt x="1120" y="269"/>
                    <a:pt x="1097" y="272"/>
                    <a:pt x="1079" y="272"/>
                  </a:cubicBezTo>
                  <a:cubicBezTo>
                    <a:pt x="1030" y="272"/>
                    <a:pt x="1007" y="238"/>
                    <a:pt x="1007" y="192"/>
                  </a:cubicBezTo>
                  <a:cubicBezTo>
                    <a:pt x="1007" y="164"/>
                    <a:pt x="1007" y="164"/>
                    <a:pt x="1007" y="164"/>
                  </a:cubicBezTo>
                  <a:cubicBezTo>
                    <a:pt x="1007" y="118"/>
                    <a:pt x="1031" y="84"/>
                    <a:pt x="1079" y="84"/>
                  </a:cubicBezTo>
                  <a:cubicBezTo>
                    <a:pt x="1127" y="84"/>
                    <a:pt x="1150" y="114"/>
                    <a:pt x="1150" y="160"/>
                  </a:cubicBezTo>
                  <a:lnTo>
                    <a:pt x="1150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10" y="110"/>
                    <a:pt x="1079" y="110"/>
                  </a:cubicBezTo>
                  <a:cubicBezTo>
                    <a:pt x="1051" y="110"/>
                    <a:pt x="1039" y="132"/>
                    <a:pt x="1039" y="159"/>
                  </a:cubicBezTo>
                  <a:cubicBezTo>
                    <a:pt x="1039" y="162"/>
                    <a:pt x="1039" y="162"/>
                    <a:pt x="1039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7" y="188"/>
                    <a:pt x="1217" y="188"/>
                    <a:pt x="1217" y="188"/>
                  </a:cubicBezTo>
                  <a:cubicBezTo>
                    <a:pt x="1217" y="193"/>
                    <a:pt x="1217" y="193"/>
                    <a:pt x="1217" y="193"/>
                  </a:cubicBezTo>
                  <a:cubicBezTo>
                    <a:pt x="1217" y="222"/>
                    <a:pt x="1228" y="245"/>
                    <a:pt x="1258" y="245"/>
                  </a:cubicBezTo>
                  <a:cubicBezTo>
                    <a:pt x="1276" y="245"/>
                    <a:pt x="1287" y="242"/>
                    <a:pt x="1303" y="235"/>
                  </a:cubicBezTo>
                  <a:cubicBezTo>
                    <a:pt x="1305" y="234"/>
                    <a:pt x="1307" y="233"/>
                    <a:pt x="1309" y="233"/>
                  </a:cubicBezTo>
                  <a:cubicBezTo>
                    <a:pt x="1316" y="233"/>
                    <a:pt x="1322" y="240"/>
                    <a:pt x="1322" y="247"/>
                  </a:cubicBezTo>
                  <a:cubicBezTo>
                    <a:pt x="1322" y="253"/>
                    <a:pt x="1319" y="256"/>
                    <a:pt x="1314" y="259"/>
                  </a:cubicBezTo>
                  <a:cubicBezTo>
                    <a:pt x="1298" y="269"/>
                    <a:pt x="1275" y="272"/>
                    <a:pt x="1257" y="272"/>
                  </a:cubicBezTo>
                  <a:cubicBezTo>
                    <a:pt x="1208" y="272"/>
                    <a:pt x="1185" y="238"/>
                    <a:pt x="1185" y="192"/>
                  </a:cubicBezTo>
                  <a:cubicBezTo>
                    <a:pt x="1185" y="164"/>
                    <a:pt x="1185" y="164"/>
                    <a:pt x="1185" y="164"/>
                  </a:cubicBezTo>
                  <a:cubicBezTo>
                    <a:pt x="1185" y="118"/>
                    <a:pt x="1209" y="84"/>
                    <a:pt x="1257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8" y="110"/>
                    <a:pt x="1257" y="110"/>
                  </a:cubicBezTo>
                  <a:cubicBezTo>
                    <a:pt x="1230" y="110"/>
                    <a:pt x="1217" y="132"/>
                    <a:pt x="1217" y="159"/>
                  </a:cubicBezTo>
                  <a:cubicBezTo>
                    <a:pt x="1217" y="162"/>
                    <a:pt x="1217" y="162"/>
                    <a:pt x="1217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6" y="15"/>
                  </a:moveTo>
                  <a:cubicBezTo>
                    <a:pt x="226" y="6"/>
                    <a:pt x="219" y="0"/>
                    <a:pt x="210" y="0"/>
                  </a:cubicBezTo>
                  <a:cubicBezTo>
                    <a:pt x="203" y="0"/>
                    <a:pt x="198" y="3"/>
                    <a:pt x="195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3"/>
                    <a:pt x="23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7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101" y="223"/>
                    <a:pt x="106" y="226"/>
                    <a:pt x="113" y="226"/>
                  </a:cubicBezTo>
                  <a:cubicBezTo>
                    <a:pt x="119" y="226"/>
                    <a:pt x="125" y="223"/>
                    <a:pt x="128" y="217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5" y="257"/>
                    <a:pt x="195" y="257"/>
                    <a:pt x="195" y="257"/>
                  </a:cubicBezTo>
                  <a:cubicBezTo>
                    <a:pt x="195" y="265"/>
                    <a:pt x="202" y="272"/>
                    <a:pt x="210" y="272"/>
                  </a:cubicBezTo>
                  <a:cubicBezTo>
                    <a:pt x="219" y="272"/>
                    <a:pt x="226" y="265"/>
                    <a:pt x="226" y="257"/>
                  </a:cubicBezTo>
                  <a:lnTo>
                    <a:pt x="226" y="15"/>
                  </a:lnTo>
                  <a:close/>
                  <a:moveTo>
                    <a:pt x="316" y="26"/>
                  </a:moveTo>
                  <a:cubicBezTo>
                    <a:pt x="316" y="15"/>
                    <a:pt x="308" y="7"/>
                    <a:pt x="297" y="7"/>
                  </a:cubicBezTo>
                  <a:cubicBezTo>
                    <a:pt x="287" y="7"/>
                    <a:pt x="279" y="16"/>
                    <a:pt x="279" y="26"/>
                  </a:cubicBezTo>
                  <a:cubicBezTo>
                    <a:pt x="279" y="36"/>
                    <a:pt x="287" y="44"/>
                    <a:pt x="297" y="44"/>
                  </a:cubicBezTo>
                  <a:cubicBezTo>
                    <a:pt x="308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9" y="84"/>
                    <a:pt x="282" y="91"/>
                    <a:pt x="282" y="100"/>
                  </a:cubicBezTo>
                  <a:cubicBezTo>
                    <a:pt x="282" y="256"/>
                    <a:pt x="282" y="256"/>
                    <a:pt x="282" y="256"/>
                  </a:cubicBezTo>
                  <a:cubicBezTo>
                    <a:pt x="282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3" y="256"/>
                  </a:moveTo>
                  <a:cubicBezTo>
                    <a:pt x="513" y="150"/>
                    <a:pt x="513" y="150"/>
                    <a:pt x="513" y="150"/>
                  </a:cubicBezTo>
                  <a:cubicBezTo>
                    <a:pt x="513" y="110"/>
                    <a:pt x="497" y="84"/>
                    <a:pt x="453" y="84"/>
                  </a:cubicBezTo>
                  <a:cubicBezTo>
                    <a:pt x="432" y="84"/>
                    <a:pt x="411" y="89"/>
                    <a:pt x="396" y="106"/>
                  </a:cubicBezTo>
                  <a:cubicBezTo>
                    <a:pt x="391" y="94"/>
                    <a:pt x="381" y="86"/>
                    <a:pt x="368" y="86"/>
                  </a:cubicBezTo>
                  <a:cubicBezTo>
                    <a:pt x="360" y="86"/>
                    <a:pt x="353" y="90"/>
                    <a:pt x="353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5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8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1" y="129"/>
                    <a:pt x="481" y="153"/>
                  </a:cubicBezTo>
                  <a:cubicBezTo>
                    <a:pt x="481" y="256"/>
                    <a:pt x="481" y="256"/>
                    <a:pt x="481" y="256"/>
                  </a:cubicBezTo>
                  <a:cubicBezTo>
                    <a:pt x="481" y="265"/>
                    <a:pt x="488" y="272"/>
                    <a:pt x="497" y="272"/>
                  </a:cubicBezTo>
                  <a:cubicBezTo>
                    <a:pt x="506" y="272"/>
                    <a:pt x="513" y="265"/>
                    <a:pt x="513" y="256"/>
                  </a:cubicBezTo>
                  <a:close/>
                  <a:moveTo>
                    <a:pt x="699" y="272"/>
                  </a:moveTo>
                  <a:cubicBezTo>
                    <a:pt x="689" y="272"/>
                    <a:pt x="678" y="265"/>
                    <a:pt x="673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7" y="272"/>
                    <a:pt x="558" y="244"/>
                    <a:pt x="558" y="198"/>
                  </a:cubicBezTo>
                  <a:cubicBezTo>
                    <a:pt x="558" y="165"/>
                    <a:pt x="558" y="165"/>
                    <a:pt x="558" y="165"/>
                  </a:cubicBezTo>
                  <a:cubicBezTo>
                    <a:pt x="558" y="121"/>
                    <a:pt x="572" y="84"/>
                    <a:pt x="623" y="84"/>
                  </a:cubicBezTo>
                  <a:cubicBezTo>
                    <a:pt x="638" y="84"/>
                    <a:pt x="654" y="89"/>
                    <a:pt x="667" y="98"/>
                  </a:cubicBezTo>
                  <a:cubicBezTo>
                    <a:pt x="667" y="22"/>
                    <a:pt x="667" y="22"/>
                    <a:pt x="667" y="22"/>
                  </a:cubicBezTo>
                  <a:cubicBezTo>
                    <a:pt x="667" y="13"/>
                    <a:pt x="674" y="6"/>
                    <a:pt x="683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5" y="242"/>
                    <a:pt x="715" y="258"/>
                  </a:cubicBezTo>
                  <a:cubicBezTo>
                    <a:pt x="715" y="268"/>
                    <a:pt x="708" y="272"/>
                    <a:pt x="699" y="272"/>
                  </a:cubicBezTo>
                  <a:close/>
                  <a:moveTo>
                    <a:pt x="667" y="128"/>
                  </a:moveTo>
                  <a:cubicBezTo>
                    <a:pt x="657" y="118"/>
                    <a:pt x="643" y="111"/>
                    <a:pt x="629" y="111"/>
                  </a:cubicBezTo>
                  <a:cubicBezTo>
                    <a:pt x="598" y="111"/>
                    <a:pt x="590" y="134"/>
                    <a:pt x="590" y="161"/>
                  </a:cubicBezTo>
                  <a:cubicBezTo>
                    <a:pt x="590" y="200"/>
                    <a:pt x="590" y="200"/>
                    <a:pt x="590" y="200"/>
                  </a:cubicBezTo>
                  <a:cubicBezTo>
                    <a:pt x="590" y="228"/>
                    <a:pt x="600" y="244"/>
                    <a:pt x="630" y="244"/>
                  </a:cubicBezTo>
                  <a:cubicBezTo>
                    <a:pt x="643" y="244"/>
                    <a:pt x="657" y="238"/>
                    <a:pt x="667" y="229"/>
                  </a:cubicBezTo>
                  <a:lnTo>
                    <a:pt x="667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2" y="263"/>
                    <a:pt x="852" y="255"/>
                  </a:cubicBezTo>
                  <a:cubicBezTo>
                    <a:pt x="852" y="247"/>
                    <a:pt x="845" y="241"/>
                    <a:pt x="837" y="241"/>
                  </a:cubicBezTo>
                  <a:cubicBezTo>
                    <a:pt x="830" y="241"/>
                    <a:pt x="830" y="241"/>
                    <a:pt x="830" y="241"/>
                  </a:cubicBezTo>
                  <a:cubicBezTo>
                    <a:pt x="796" y="241"/>
                    <a:pt x="795" y="219"/>
                    <a:pt x="795" y="191"/>
                  </a:cubicBezTo>
                  <a:cubicBezTo>
                    <a:pt x="795" y="113"/>
                    <a:pt x="795" y="113"/>
                    <a:pt x="795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5" y="113"/>
                    <a:pt x="851" y="107"/>
                    <a:pt x="851" y="100"/>
                  </a:cubicBezTo>
                  <a:cubicBezTo>
                    <a:pt x="851" y="92"/>
                    <a:pt x="845" y="86"/>
                    <a:pt x="837" y="86"/>
                  </a:cubicBezTo>
                  <a:cubicBezTo>
                    <a:pt x="795" y="86"/>
                    <a:pt x="795" y="86"/>
                    <a:pt x="795" y="86"/>
                  </a:cubicBezTo>
                  <a:cubicBezTo>
                    <a:pt x="795" y="48"/>
                    <a:pt x="795" y="48"/>
                    <a:pt x="795" y="48"/>
                  </a:cubicBezTo>
                  <a:cubicBezTo>
                    <a:pt x="795" y="40"/>
                    <a:pt x="788" y="32"/>
                    <a:pt x="779" y="32"/>
                  </a:cubicBezTo>
                  <a:cubicBezTo>
                    <a:pt x="770" y="32"/>
                    <a:pt x="763" y="40"/>
                    <a:pt x="763" y="48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748" y="86"/>
                    <a:pt x="748" y="86"/>
                    <a:pt x="748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1" y="113"/>
                    <a:pt x="748" y="113"/>
                  </a:cubicBezTo>
                  <a:cubicBezTo>
                    <a:pt x="763" y="113"/>
                    <a:pt x="763" y="113"/>
                    <a:pt x="763" y="113"/>
                  </a:cubicBezTo>
                  <a:cubicBezTo>
                    <a:pt x="763" y="191"/>
                    <a:pt x="763" y="191"/>
                    <a:pt x="763" y="191"/>
                  </a:cubicBezTo>
                  <a:cubicBezTo>
                    <a:pt x="763" y="237"/>
                    <a:pt x="775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9" y="86"/>
                    <a:pt x="872" y="90"/>
                    <a:pt x="872" y="98"/>
                  </a:cubicBezTo>
                  <a:cubicBezTo>
                    <a:pt x="871" y="105"/>
                    <a:pt x="875" y="108"/>
                    <a:pt x="881" y="112"/>
                  </a:cubicBezTo>
                  <a:cubicBezTo>
                    <a:pt x="886" y="115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7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4" y="139"/>
                    <a:pt x="924" y="138"/>
                  </a:cubicBezTo>
                  <a:cubicBezTo>
                    <a:pt x="931" y="121"/>
                    <a:pt x="944" y="114"/>
                    <a:pt x="962" y="114"/>
                  </a:cubicBezTo>
                  <a:cubicBezTo>
                    <a:pt x="968" y="114"/>
                    <a:pt x="974" y="115"/>
                    <a:pt x="980" y="117"/>
                  </a:cubicBezTo>
                  <a:cubicBezTo>
                    <a:pt x="981" y="117"/>
                    <a:pt x="983" y="117"/>
                    <a:pt x="984" y="117"/>
                  </a:cubicBezTo>
                  <a:cubicBezTo>
                    <a:pt x="993" y="117"/>
                    <a:pt x="999" y="109"/>
                    <a:pt x="999" y="101"/>
                  </a:cubicBezTo>
                  <a:cubicBezTo>
                    <a:pt x="999" y="85"/>
                    <a:pt x="979" y="84"/>
                    <a:pt x="967" y="84"/>
                  </a:cubicBezTo>
                  <a:cubicBezTo>
                    <a:pt x="946" y="84"/>
                    <a:pt x="929" y="92"/>
                    <a:pt x="917" y="109"/>
                  </a:cubicBezTo>
                  <a:cubicBezTo>
                    <a:pt x="912" y="96"/>
                    <a:pt x="902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452563" y="5010050"/>
              <a:ext cx="1749425" cy="1717675"/>
            </a:xfrm>
            <a:custGeom>
              <a:avLst/>
              <a:gdLst>
                <a:gd name="T0" fmla="*/ 227 w 466"/>
                <a:gd name="T1" fmla="*/ 162 h 455"/>
                <a:gd name="T2" fmla="*/ 111 w 466"/>
                <a:gd name="T3" fmla="*/ 33 h 455"/>
                <a:gd name="T4" fmla="*/ 138 w 466"/>
                <a:gd name="T5" fmla="*/ 23 h 455"/>
                <a:gd name="T6" fmla="*/ 367 w 466"/>
                <a:gd name="T7" fmla="*/ 40 h 455"/>
                <a:gd name="T8" fmla="*/ 229 w 466"/>
                <a:gd name="T9" fmla="*/ 335 h 455"/>
                <a:gd name="T10" fmla="*/ 359 w 466"/>
                <a:gd name="T11" fmla="*/ 265 h 455"/>
                <a:gd name="T12" fmla="*/ 234 w 466"/>
                <a:gd name="T13" fmla="*/ 382 h 455"/>
                <a:gd name="T14" fmla="*/ 248 w 466"/>
                <a:gd name="T15" fmla="*/ 397 h 455"/>
                <a:gd name="T16" fmla="*/ 345 w 466"/>
                <a:gd name="T17" fmla="*/ 361 h 455"/>
                <a:gd name="T18" fmla="*/ 452 w 466"/>
                <a:gd name="T19" fmla="*/ 201 h 455"/>
                <a:gd name="T20" fmla="*/ 323 w 466"/>
                <a:gd name="T21" fmla="*/ 433 h 455"/>
                <a:gd name="T22" fmla="*/ 253 w 466"/>
                <a:gd name="T23" fmla="*/ 1 h 455"/>
                <a:gd name="T24" fmla="*/ 253 w 466"/>
                <a:gd name="T25" fmla="*/ 1 h 455"/>
                <a:gd name="T26" fmla="*/ 333 w 466"/>
                <a:gd name="T27" fmla="*/ 22 h 455"/>
                <a:gd name="T28" fmla="*/ 227 w 466"/>
                <a:gd name="T29" fmla="*/ 119 h 455"/>
                <a:gd name="T30" fmla="*/ 265 w 466"/>
                <a:gd name="T31" fmla="*/ 87 h 455"/>
                <a:gd name="T32" fmla="*/ 354 w 466"/>
                <a:gd name="T33" fmla="*/ 176 h 455"/>
                <a:gd name="T34" fmla="*/ 354 w 466"/>
                <a:gd name="T35" fmla="*/ 176 h 455"/>
                <a:gd name="T36" fmla="*/ 332 w 466"/>
                <a:gd name="T37" fmla="*/ 61 h 455"/>
                <a:gd name="T38" fmla="*/ 340 w 466"/>
                <a:gd name="T39" fmla="*/ 120 h 455"/>
                <a:gd name="T40" fmla="*/ 315 w 466"/>
                <a:gd name="T41" fmla="*/ 214 h 455"/>
                <a:gd name="T42" fmla="*/ 329 w 466"/>
                <a:gd name="T43" fmla="*/ 227 h 455"/>
                <a:gd name="T44" fmla="*/ 318 w 466"/>
                <a:gd name="T45" fmla="*/ 135 h 455"/>
                <a:gd name="T46" fmla="*/ 323 w 466"/>
                <a:gd name="T47" fmla="*/ 153 h 455"/>
                <a:gd name="T48" fmla="*/ 331 w 466"/>
                <a:gd name="T49" fmla="*/ 128 h 455"/>
                <a:gd name="T50" fmla="*/ 172 w 466"/>
                <a:gd name="T51" fmla="*/ 418 h 455"/>
                <a:gd name="T52" fmla="*/ 201 w 466"/>
                <a:gd name="T53" fmla="*/ 401 h 455"/>
                <a:gd name="T54" fmla="*/ 186 w 466"/>
                <a:gd name="T55" fmla="*/ 371 h 455"/>
                <a:gd name="T56" fmla="*/ 309 w 466"/>
                <a:gd name="T57" fmla="*/ 393 h 455"/>
                <a:gd name="T58" fmla="*/ 315 w 466"/>
                <a:gd name="T59" fmla="*/ 404 h 455"/>
                <a:gd name="T60" fmla="*/ 238 w 466"/>
                <a:gd name="T61" fmla="*/ 430 h 455"/>
                <a:gd name="T62" fmla="*/ 266 w 466"/>
                <a:gd name="T63" fmla="*/ 424 h 455"/>
                <a:gd name="T64" fmla="*/ 131 w 466"/>
                <a:gd name="T65" fmla="*/ 429 h 455"/>
                <a:gd name="T66" fmla="*/ 149 w 466"/>
                <a:gd name="T67" fmla="*/ 419 h 455"/>
                <a:gd name="T68" fmla="*/ 197 w 466"/>
                <a:gd name="T69" fmla="*/ 455 h 455"/>
                <a:gd name="T70" fmla="*/ 257 w 466"/>
                <a:gd name="T71" fmla="*/ 144 h 455"/>
                <a:gd name="T72" fmla="*/ 247 w 466"/>
                <a:gd name="T73" fmla="*/ 161 h 455"/>
                <a:gd name="T74" fmla="*/ 284 w 466"/>
                <a:gd name="T75" fmla="*/ 441 h 455"/>
                <a:gd name="T76" fmla="*/ 308 w 466"/>
                <a:gd name="T77" fmla="*/ 441 h 455"/>
                <a:gd name="T78" fmla="*/ 110 w 466"/>
                <a:gd name="T79" fmla="*/ 423 h 455"/>
                <a:gd name="T80" fmla="*/ 163 w 466"/>
                <a:gd name="T81" fmla="*/ 342 h 455"/>
                <a:gd name="T82" fmla="*/ 295 w 466"/>
                <a:gd name="T83" fmla="*/ 237 h 455"/>
                <a:gd name="T84" fmla="*/ 93 w 466"/>
                <a:gd name="T85" fmla="*/ 394 h 455"/>
                <a:gd name="T86" fmla="*/ 298 w 466"/>
                <a:gd name="T87" fmla="*/ 160 h 455"/>
                <a:gd name="T88" fmla="*/ 80 w 466"/>
                <a:gd name="T89" fmla="*/ 382 h 455"/>
                <a:gd name="T90" fmla="*/ 184 w 466"/>
                <a:gd name="T91" fmla="*/ 192 h 455"/>
                <a:gd name="T92" fmla="*/ 66 w 466"/>
                <a:gd name="T93" fmla="*/ 367 h 455"/>
                <a:gd name="T94" fmla="*/ 197 w 466"/>
                <a:gd name="T95" fmla="*/ 122 h 455"/>
                <a:gd name="T96" fmla="*/ 54 w 466"/>
                <a:gd name="T97" fmla="*/ 351 h 455"/>
                <a:gd name="T98" fmla="*/ 271 w 466"/>
                <a:gd name="T99" fmla="*/ 48 h 455"/>
                <a:gd name="T100" fmla="*/ 95 w 466"/>
                <a:gd name="T101" fmla="*/ 161 h 455"/>
                <a:gd name="T102" fmla="*/ 190 w 466"/>
                <a:gd name="T103" fmla="*/ 45 h 455"/>
                <a:gd name="T104" fmla="*/ 58 w 466"/>
                <a:gd name="T105" fmla="*/ 145 h 455"/>
                <a:gd name="T106" fmla="*/ 29 w 466"/>
                <a:gd name="T107" fmla="*/ 159 h 455"/>
                <a:gd name="T108" fmla="*/ 100 w 466"/>
                <a:gd name="T109" fmla="*/ 43 h 455"/>
                <a:gd name="T110" fmla="*/ 168 w 466"/>
                <a:gd name="T111" fmla="*/ 9 h 455"/>
                <a:gd name="T112" fmla="*/ 151 w 466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6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3" y="189"/>
                    <a:pt x="199" y="188"/>
                    <a:pt x="199" y="183"/>
                  </a:cubicBezTo>
                  <a:cubicBezTo>
                    <a:pt x="199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8" y="23"/>
                  </a:moveTo>
                  <a:cubicBezTo>
                    <a:pt x="137" y="21"/>
                    <a:pt x="135" y="20"/>
                    <a:pt x="131" y="20"/>
                  </a:cubicBezTo>
                  <a:cubicBezTo>
                    <a:pt x="122" y="21"/>
                    <a:pt x="113" y="27"/>
                    <a:pt x="111" y="33"/>
                  </a:cubicBezTo>
                  <a:cubicBezTo>
                    <a:pt x="111" y="35"/>
                    <a:pt x="110" y="37"/>
                    <a:pt x="112" y="39"/>
                  </a:cubicBezTo>
                  <a:cubicBezTo>
                    <a:pt x="113" y="40"/>
                    <a:pt x="114" y="41"/>
                    <a:pt x="116" y="41"/>
                  </a:cubicBezTo>
                  <a:cubicBezTo>
                    <a:pt x="123" y="41"/>
                    <a:pt x="134" y="36"/>
                    <a:pt x="138" y="29"/>
                  </a:cubicBezTo>
                  <a:cubicBezTo>
                    <a:pt x="139" y="27"/>
                    <a:pt x="139" y="25"/>
                    <a:pt x="138" y="23"/>
                  </a:cubicBezTo>
                  <a:close/>
                  <a:moveTo>
                    <a:pt x="466" y="226"/>
                  </a:moveTo>
                  <a:cubicBezTo>
                    <a:pt x="466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8" y="39"/>
                    <a:pt x="368" y="39"/>
                    <a:pt x="367" y="40"/>
                  </a:cubicBezTo>
                  <a:cubicBezTo>
                    <a:pt x="367" y="40"/>
                    <a:pt x="367" y="41"/>
                    <a:pt x="367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5" y="346"/>
                  </a:cubicBezTo>
                  <a:cubicBezTo>
                    <a:pt x="227" y="350"/>
                    <a:pt x="230" y="351"/>
                    <a:pt x="236" y="351"/>
                  </a:cubicBezTo>
                  <a:cubicBezTo>
                    <a:pt x="239" y="350"/>
                    <a:pt x="246" y="348"/>
                    <a:pt x="250" y="346"/>
                  </a:cubicBezTo>
                  <a:cubicBezTo>
                    <a:pt x="288" y="326"/>
                    <a:pt x="328" y="299"/>
                    <a:pt x="359" y="265"/>
                  </a:cubicBezTo>
                  <a:cubicBezTo>
                    <a:pt x="397" y="223"/>
                    <a:pt x="421" y="169"/>
                    <a:pt x="412" y="104"/>
                  </a:cubicBezTo>
                  <a:cubicBezTo>
                    <a:pt x="412" y="105"/>
                    <a:pt x="413" y="106"/>
                    <a:pt x="413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2" y="356"/>
                    <a:pt x="234" y="382"/>
                  </a:cubicBezTo>
                  <a:cubicBezTo>
                    <a:pt x="230" y="384"/>
                    <a:pt x="224" y="387"/>
                    <a:pt x="221" y="392"/>
                  </a:cubicBezTo>
                  <a:cubicBezTo>
                    <a:pt x="220" y="395"/>
                    <a:pt x="220" y="398"/>
                    <a:pt x="221" y="400"/>
                  </a:cubicBezTo>
                  <a:cubicBezTo>
                    <a:pt x="222" y="402"/>
                    <a:pt x="224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0" y="268"/>
                    <a:pt x="435" y="145"/>
                  </a:cubicBezTo>
                  <a:cubicBezTo>
                    <a:pt x="435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3" y="282"/>
                  </a:cubicBezTo>
                  <a:cubicBezTo>
                    <a:pt x="395" y="314"/>
                    <a:pt x="370" y="340"/>
                    <a:pt x="345" y="361"/>
                  </a:cubicBezTo>
                  <a:cubicBezTo>
                    <a:pt x="332" y="372"/>
                    <a:pt x="326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2" y="205"/>
                    <a:pt x="453" y="209"/>
                    <a:pt x="453" y="211"/>
                  </a:cubicBezTo>
                  <a:cubicBezTo>
                    <a:pt x="454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3" y="417"/>
                  </a:cubicBezTo>
                  <a:cubicBezTo>
                    <a:pt x="324" y="422"/>
                    <a:pt x="321" y="427"/>
                    <a:pt x="323" y="433"/>
                  </a:cubicBezTo>
                  <a:cubicBezTo>
                    <a:pt x="324" y="436"/>
                    <a:pt x="327" y="437"/>
                    <a:pt x="330" y="437"/>
                  </a:cubicBezTo>
                  <a:cubicBezTo>
                    <a:pt x="334" y="438"/>
                    <a:pt x="337" y="436"/>
                    <a:pt x="341" y="435"/>
                  </a:cubicBezTo>
                  <a:cubicBezTo>
                    <a:pt x="418" y="393"/>
                    <a:pt x="466" y="315"/>
                    <a:pt x="466" y="226"/>
                  </a:cubicBezTo>
                  <a:close/>
                  <a:moveTo>
                    <a:pt x="253" y="1"/>
                  </a:moveTo>
                  <a:cubicBezTo>
                    <a:pt x="245" y="0"/>
                    <a:pt x="227" y="6"/>
                    <a:pt x="228" y="13"/>
                  </a:cubicBezTo>
                  <a:cubicBezTo>
                    <a:pt x="228" y="17"/>
                    <a:pt x="231" y="18"/>
                    <a:pt x="234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6" y="2"/>
                    <a:pt x="253" y="1"/>
                  </a:cubicBezTo>
                  <a:close/>
                  <a:moveTo>
                    <a:pt x="325" y="17"/>
                  </a:moveTo>
                  <a:cubicBezTo>
                    <a:pt x="319" y="16"/>
                    <a:pt x="306" y="20"/>
                    <a:pt x="305" y="27"/>
                  </a:cubicBezTo>
                  <a:cubicBezTo>
                    <a:pt x="305" y="31"/>
                    <a:pt x="310" y="33"/>
                    <a:pt x="313" y="33"/>
                  </a:cubicBezTo>
                  <a:cubicBezTo>
                    <a:pt x="319" y="33"/>
                    <a:pt x="333" y="30"/>
                    <a:pt x="333" y="22"/>
                  </a:cubicBezTo>
                  <a:cubicBezTo>
                    <a:pt x="334" y="18"/>
                    <a:pt x="328" y="17"/>
                    <a:pt x="325" y="17"/>
                  </a:cubicBezTo>
                  <a:close/>
                  <a:moveTo>
                    <a:pt x="250" y="92"/>
                  </a:moveTo>
                  <a:cubicBezTo>
                    <a:pt x="240" y="91"/>
                    <a:pt x="220" y="103"/>
                    <a:pt x="220" y="113"/>
                  </a:cubicBezTo>
                  <a:cubicBezTo>
                    <a:pt x="220" y="117"/>
                    <a:pt x="223" y="119"/>
                    <a:pt x="227" y="119"/>
                  </a:cubicBezTo>
                  <a:cubicBezTo>
                    <a:pt x="236" y="119"/>
                    <a:pt x="256" y="108"/>
                    <a:pt x="257" y="97"/>
                  </a:cubicBezTo>
                  <a:cubicBezTo>
                    <a:pt x="257" y="93"/>
                    <a:pt x="253" y="92"/>
                    <a:pt x="250" y="92"/>
                  </a:cubicBezTo>
                  <a:close/>
                  <a:moveTo>
                    <a:pt x="290" y="71"/>
                  </a:moveTo>
                  <a:cubicBezTo>
                    <a:pt x="282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5" y="86"/>
                    <a:pt x="296" y="77"/>
                  </a:cubicBezTo>
                  <a:cubicBezTo>
                    <a:pt x="296" y="73"/>
                    <a:pt x="293" y="71"/>
                    <a:pt x="290" y="71"/>
                  </a:cubicBezTo>
                  <a:close/>
                  <a:moveTo>
                    <a:pt x="354" y="176"/>
                  </a:moveTo>
                  <a:cubicBezTo>
                    <a:pt x="347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3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4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4" y="72"/>
                  </a:cubicBezTo>
                  <a:cubicBezTo>
                    <a:pt x="320" y="72"/>
                    <a:pt x="332" y="68"/>
                    <a:pt x="332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5" y="109"/>
                    <a:pt x="335" y="115"/>
                  </a:cubicBezTo>
                  <a:cubicBezTo>
                    <a:pt x="335" y="117"/>
                    <a:pt x="337" y="120"/>
                    <a:pt x="340" y="120"/>
                  </a:cubicBezTo>
                  <a:cubicBezTo>
                    <a:pt x="346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5" y="206"/>
                  </a:moveTo>
                  <a:cubicBezTo>
                    <a:pt x="322" y="208"/>
                    <a:pt x="318" y="210"/>
                    <a:pt x="315" y="214"/>
                  </a:cubicBezTo>
                  <a:cubicBezTo>
                    <a:pt x="312" y="217"/>
                    <a:pt x="309" y="221"/>
                    <a:pt x="308" y="224"/>
                  </a:cubicBezTo>
                  <a:cubicBezTo>
                    <a:pt x="307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6" y="234"/>
                  </a:cubicBezTo>
                  <a:cubicBezTo>
                    <a:pt x="320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7" y="209"/>
                    <a:pt x="336" y="207"/>
                    <a:pt x="335" y="206"/>
                  </a:cubicBezTo>
                  <a:cubicBezTo>
                    <a:pt x="333" y="204"/>
                    <a:pt x="330" y="204"/>
                    <a:pt x="325" y="206"/>
                  </a:cubicBezTo>
                  <a:close/>
                  <a:moveTo>
                    <a:pt x="318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2" y="144"/>
                    <a:pt x="312" y="147"/>
                    <a:pt x="311" y="149"/>
                  </a:cubicBezTo>
                  <a:cubicBezTo>
                    <a:pt x="311" y="152"/>
                    <a:pt x="313" y="155"/>
                    <a:pt x="317" y="155"/>
                  </a:cubicBezTo>
                  <a:cubicBezTo>
                    <a:pt x="319" y="155"/>
                    <a:pt x="321" y="154"/>
                    <a:pt x="323" y="153"/>
                  </a:cubicBezTo>
                  <a:cubicBezTo>
                    <a:pt x="325" y="151"/>
                    <a:pt x="328" y="149"/>
                    <a:pt x="330" y="147"/>
                  </a:cubicBezTo>
                  <a:cubicBezTo>
                    <a:pt x="332" y="145"/>
                    <a:pt x="333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1" y="128"/>
                  </a:cubicBezTo>
                  <a:cubicBezTo>
                    <a:pt x="327" y="128"/>
                    <a:pt x="322" y="131"/>
                    <a:pt x="318" y="135"/>
                  </a:cubicBezTo>
                  <a:close/>
                  <a:moveTo>
                    <a:pt x="201" y="401"/>
                  </a:moveTo>
                  <a:cubicBezTo>
                    <a:pt x="195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2" y="418"/>
                  </a:cubicBezTo>
                  <a:cubicBezTo>
                    <a:pt x="174" y="422"/>
                    <a:pt x="176" y="422"/>
                    <a:pt x="179" y="422"/>
                  </a:cubicBezTo>
                  <a:cubicBezTo>
                    <a:pt x="185" y="423"/>
                    <a:pt x="198" y="419"/>
                    <a:pt x="205" y="413"/>
                  </a:cubicBezTo>
                  <a:cubicBezTo>
                    <a:pt x="207" y="412"/>
                    <a:pt x="208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7" y="348"/>
                  </a:moveTo>
                  <a:cubicBezTo>
                    <a:pt x="201" y="348"/>
                    <a:pt x="187" y="353"/>
                    <a:pt x="182" y="358"/>
                  </a:cubicBezTo>
                  <a:cubicBezTo>
                    <a:pt x="179" y="361"/>
                    <a:pt x="177" y="364"/>
                    <a:pt x="178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2" y="360"/>
                  </a:cubicBezTo>
                  <a:cubicBezTo>
                    <a:pt x="214" y="358"/>
                    <a:pt x="215" y="355"/>
                    <a:pt x="215" y="352"/>
                  </a:cubicBezTo>
                  <a:cubicBezTo>
                    <a:pt x="214" y="349"/>
                    <a:pt x="210" y="348"/>
                    <a:pt x="207" y="348"/>
                  </a:cubicBezTo>
                  <a:close/>
                  <a:moveTo>
                    <a:pt x="309" y="393"/>
                  </a:moveTo>
                  <a:cubicBezTo>
                    <a:pt x="303" y="393"/>
                    <a:pt x="291" y="400"/>
                    <a:pt x="286" y="406"/>
                  </a:cubicBezTo>
                  <a:cubicBezTo>
                    <a:pt x="283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1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7" y="398"/>
                    <a:pt x="316" y="396"/>
                  </a:cubicBezTo>
                  <a:cubicBezTo>
                    <a:pt x="315" y="393"/>
                    <a:pt x="312" y="392"/>
                    <a:pt x="309" y="393"/>
                  </a:cubicBezTo>
                  <a:close/>
                  <a:moveTo>
                    <a:pt x="260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5" y="432"/>
                    <a:pt x="234" y="435"/>
                    <a:pt x="235" y="437"/>
                  </a:cubicBezTo>
                  <a:cubicBezTo>
                    <a:pt x="236" y="440"/>
                    <a:pt x="239" y="440"/>
                    <a:pt x="241" y="440"/>
                  </a:cubicBezTo>
                  <a:cubicBezTo>
                    <a:pt x="247" y="440"/>
                    <a:pt x="259" y="437"/>
                    <a:pt x="264" y="431"/>
                  </a:cubicBezTo>
                  <a:cubicBezTo>
                    <a:pt x="266" y="429"/>
                    <a:pt x="267" y="427"/>
                    <a:pt x="266" y="424"/>
                  </a:cubicBezTo>
                  <a:cubicBezTo>
                    <a:pt x="266" y="422"/>
                    <a:pt x="263" y="421"/>
                    <a:pt x="260" y="421"/>
                  </a:cubicBezTo>
                  <a:close/>
                  <a:moveTo>
                    <a:pt x="149" y="419"/>
                  </a:moveTo>
                  <a:cubicBezTo>
                    <a:pt x="146" y="419"/>
                    <a:pt x="140" y="420"/>
                    <a:pt x="135" y="423"/>
                  </a:cubicBezTo>
                  <a:cubicBezTo>
                    <a:pt x="133" y="424"/>
                    <a:pt x="131" y="426"/>
                    <a:pt x="131" y="429"/>
                  </a:cubicBezTo>
                  <a:cubicBezTo>
                    <a:pt x="132" y="432"/>
                    <a:pt x="134" y="433"/>
                    <a:pt x="137" y="434"/>
                  </a:cubicBezTo>
                  <a:cubicBezTo>
                    <a:pt x="142" y="434"/>
                    <a:pt x="147" y="433"/>
                    <a:pt x="152" y="431"/>
                  </a:cubicBezTo>
                  <a:cubicBezTo>
                    <a:pt x="154" y="429"/>
                    <a:pt x="156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4" y="440"/>
                    <a:pt x="199" y="441"/>
                    <a:pt x="194" y="444"/>
                  </a:cubicBezTo>
                  <a:cubicBezTo>
                    <a:pt x="192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1" y="455"/>
                    <a:pt x="206" y="454"/>
                    <a:pt x="210" y="451"/>
                  </a:cubicBezTo>
                  <a:cubicBezTo>
                    <a:pt x="212" y="450"/>
                    <a:pt x="214" y="447"/>
                    <a:pt x="214" y="445"/>
                  </a:cubicBezTo>
                  <a:cubicBezTo>
                    <a:pt x="213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1" y="152"/>
                    <a:pt x="241" y="157"/>
                  </a:cubicBezTo>
                  <a:cubicBezTo>
                    <a:pt x="241" y="160"/>
                    <a:pt x="244" y="161"/>
                    <a:pt x="247" y="161"/>
                  </a:cubicBezTo>
                  <a:cubicBezTo>
                    <a:pt x="253" y="161"/>
                    <a:pt x="262" y="156"/>
                    <a:pt x="262" y="149"/>
                  </a:cubicBezTo>
                  <a:cubicBezTo>
                    <a:pt x="262" y="146"/>
                    <a:pt x="260" y="144"/>
                    <a:pt x="257" y="144"/>
                  </a:cubicBezTo>
                  <a:close/>
                  <a:moveTo>
                    <a:pt x="300" y="436"/>
                  </a:moveTo>
                  <a:cubicBezTo>
                    <a:pt x="296" y="436"/>
                    <a:pt x="289" y="437"/>
                    <a:pt x="284" y="441"/>
                  </a:cubicBezTo>
                  <a:cubicBezTo>
                    <a:pt x="281" y="443"/>
                    <a:pt x="279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0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0" y="422"/>
                    <a:pt x="110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3" y="406"/>
                    <a:pt x="104" y="405"/>
                  </a:cubicBezTo>
                  <a:cubicBezTo>
                    <a:pt x="109" y="378"/>
                    <a:pt x="135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1" y="245"/>
                  </a:cubicBezTo>
                  <a:cubicBezTo>
                    <a:pt x="302" y="243"/>
                    <a:pt x="301" y="240"/>
                    <a:pt x="299" y="239"/>
                  </a:cubicBezTo>
                  <a:cubicBezTo>
                    <a:pt x="298" y="238"/>
                    <a:pt x="297" y="237"/>
                    <a:pt x="295" y="237"/>
                  </a:cubicBezTo>
                  <a:cubicBezTo>
                    <a:pt x="290" y="236"/>
                    <a:pt x="283" y="238"/>
                    <a:pt x="276" y="244"/>
                  </a:cubicBezTo>
                  <a:cubicBezTo>
                    <a:pt x="238" y="275"/>
                    <a:pt x="180" y="305"/>
                    <a:pt x="140" y="337"/>
                  </a:cubicBezTo>
                  <a:cubicBezTo>
                    <a:pt x="116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8" y="269"/>
                    <a:pt x="250" y="227"/>
                  </a:cubicBezTo>
                  <a:cubicBezTo>
                    <a:pt x="262" y="216"/>
                    <a:pt x="301" y="186"/>
                    <a:pt x="307" y="172"/>
                  </a:cubicBezTo>
                  <a:cubicBezTo>
                    <a:pt x="309" y="168"/>
                    <a:pt x="308" y="163"/>
                    <a:pt x="306" y="162"/>
                  </a:cubicBezTo>
                  <a:cubicBezTo>
                    <a:pt x="303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3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8" y="273"/>
                    <a:pt x="160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4" y="195"/>
                  </a:cubicBezTo>
                  <a:cubicBezTo>
                    <a:pt x="192" y="192"/>
                    <a:pt x="188" y="191"/>
                    <a:pt x="184" y="192"/>
                  </a:cubicBezTo>
                  <a:cubicBezTo>
                    <a:pt x="178" y="193"/>
                    <a:pt x="174" y="196"/>
                    <a:pt x="170" y="199"/>
                  </a:cubicBezTo>
                  <a:cubicBezTo>
                    <a:pt x="140" y="223"/>
                    <a:pt x="115" y="252"/>
                    <a:pt x="97" y="285"/>
                  </a:cubicBezTo>
                  <a:cubicBezTo>
                    <a:pt x="83" y="311"/>
                    <a:pt x="72" y="339"/>
                    <a:pt x="68" y="369"/>
                  </a:cubicBezTo>
                  <a:cubicBezTo>
                    <a:pt x="67" y="369"/>
                    <a:pt x="67" y="368"/>
                    <a:pt x="66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6" y="155"/>
                    <a:pt x="200" y="144"/>
                  </a:cubicBezTo>
                  <a:cubicBezTo>
                    <a:pt x="210" y="136"/>
                    <a:pt x="212" y="129"/>
                    <a:pt x="210" y="124"/>
                  </a:cubicBezTo>
                  <a:cubicBezTo>
                    <a:pt x="207" y="120"/>
                    <a:pt x="202" y="120"/>
                    <a:pt x="197" y="122"/>
                  </a:cubicBezTo>
                  <a:cubicBezTo>
                    <a:pt x="185" y="125"/>
                    <a:pt x="174" y="136"/>
                    <a:pt x="159" y="149"/>
                  </a:cubicBezTo>
                  <a:cubicBezTo>
                    <a:pt x="126" y="179"/>
                    <a:pt x="99" y="211"/>
                    <a:pt x="80" y="250"/>
                  </a:cubicBezTo>
                  <a:cubicBezTo>
                    <a:pt x="66" y="279"/>
                    <a:pt x="58" y="313"/>
                    <a:pt x="55" y="353"/>
                  </a:cubicBezTo>
                  <a:cubicBezTo>
                    <a:pt x="55" y="352"/>
                    <a:pt x="54" y="351"/>
                    <a:pt x="54" y="351"/>
                  </a:cubicBezTo>
                  <a:cubicBezTo>
                    <a:pt x="53" y="341"/>
                    <a:pt x="53" y="328"/>
                    <a:pt x="54" y="318"/>
                  </a:cubicBezTo>
                  <a:cubicBezTo>
                    <a:pt x="57" y="279"/>
                    <a:pt x="63" y="197"/>
                    <a:pt x="174" y="106"/>
                  </a:cubicBezTo>
                  <a:cubicBezTo>
                    <a:pt x="194" y="90"/>
                    <a:pt x="227" y="71"/>
                    <a:pt x="251" y="59"/>
                  </a:cubicBezTo>
                  <a:cubicBezTo>
                    <a:pt x="258" y="55"/>
                    <a:pt x="265" y="52"/>
                    <a:pt x="271" y="48"/>
                  </a:cubicBezTo>
                  <a:cubicBezTo>
                    <a:pt x="275" y="45"/>
                    <a:pt x="278" y="41"/>
                    <a:pt x="276" y="37"/>
                  </a:cubicBezTo>
                  <a:cubicBezTo>
                    <a:pt x="275" y="33"/>
                    <a:pt x="272" y="33"/>
                    <a:pt x="268" y="33"/>
                  </a:cubicBezTo>
                  <a:cubicBezTo>
                    <a:pt x="260" y="33"/>
                    <a:pt x="254" y="36"/>
                    <a:pt x="248" y="39"/>
                  </a:cubicBezTo>
                  <a:cubicBezTo>
                    <a:pt x="196" y="65"/>
                    <a:pt x="136" y="103"/>
                    <a:pt x="95" y="161"/>
                  </a:cubicBezTo>
                  <a:cubicBezTo>
                    <a:pt x="63" y="205"/>
                    <a:pt x="41" y="260"/>
                    <a:pt x="40" y="329"/>
                  </a:cubicBezTo>
                  <a:cubicBezTo>
                    <a:pt x="40" y="328"/>
                    <a:pt x="40" y="328"/>
                    <a:pt x="39" y="327"/>
                  </a:cubicBezTo>
                  <a:cubicBezTo>
                    <a:pt x="37" y="310"/>
                    <a:pt x="36" y="293"/>
                    <a:pt x="36" y="281"/>
                  </a:cubicBezTo>
                  <a:cubicBezTo>
                    <a:pt x="38" y="172"/>
                    <a:pt x="102" y="97"/>
                    <a:pt x="190" y="45"/>
                  </a:cubicBezTo>
                  <a:cubicBezTo>
                    <a:pt x="198" y="41"/>
                    <a:pt x="205" y="36"/>
                    <a:pt x="205" y="29"/>
                  </a:cubicBezTo>
                  <a:cubicBezTo>
                    <a:pt x="205" y="25"/>
                    <a:pt x="202" y="23"/>
                    <a:pt x="198" y="23"/>
                  </a:cubicBezTo>
                  <a:cubicBezTo>
                    <a:pt x="194" y="23"/>
                    <a:pt x="191" y="24"/>
                    <a:pt x="184" y="27"/>
                  </a:cubicBezTo>
                  <a:cubicBezTo>
                    <a:pt x="131" y="56"/>
                    <a:pt x="87" y="96"/>
                    <a:pt x="58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3" y="285"/>
                    <a:pt x="23" y="283"/>
                  </a:cubicBezTo>
                  <a:cubicBezTo>
                    <a:pt x="18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8" y="80"/>
                  </a:cubicBezTo>
                  <a:cubicBezTo>
                    <a:pt x="85" y="73"/>
                    <a:pt x="99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0" y="61"/>
                    <a:pt x="62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29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7" y="8"/>
                    <a:pt x="166" y="7"/>
                    <a:pt x="163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7" y="17"/>
                    <a:pt x="148" y="18"/>
                  </a:cubicBezTo>
                  <a:cubicBezTo>
                    <a:pt x="148" y="20"/>
                    <a:pt x="149" y="20"/>
                    <a:pt x="151" y="20"/>
                  </a:cubicBezTo>
                  <a:cubicBezTo>
                    <a:pt x="156" y="21"/>
                    <a:pt x="164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</p:grpSp>
      <p:sp>
        <p:nvSpPr>
          <p:cNvPr id="58" name="Title 1"/>
          <p:cNvSpPr txBox="1">
            <a:spLocks/>
          </p:cNvSpPr>
          <p:nvPr/>
        </p:nvSpPr>
        <p:spPr>
          <a:xfrm>
            <a:off x="722845" y="479072"/>
            <a:ext cx="10986167" cy="660496"/>
          </a:xfrm>
          <a:prstGeom prst="rect">
            <a:avLst/>
          </a:prstGeom>
        </p:spPr>
        <p:txBody>
          <a:bodyPr vert="horz" lIns="0" tIns="60960" rIns="0" bIns="60960"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sz="2025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700" dirty="0">
                <a:solidFill>
                  <a:prstClr val="white"/>
                </a:solidFill>
              </a:rPr>
              <a:t>Defining Ownership &amp; Accountability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1652" y="1494362"/>
            <a:ext cx="4861461" cy="4283521"/>
            <a:chOff x="2049620" y="1611211"/>
            <a:chExt cx="3952745" cy="4153169"/>
          </a:xfrm>
        </p:grpSpPr>
        <p:grpSp>
          <p:nvGrpSpPr>
            <p:cNvPr id="60" name="Group 59"/>
            <p:cNvGrpSpPr/>
            <p:nvPr/>
          </p:nvGrpSpPr>
          <p:grpSpPr>
            <a:xfrm>
              <a:off x="2049620" y="1611211"/>
              <a:ext cx="3952745" cy="3036992"/>
              <a:chOff x="3391947" y="4888569"/>
              <a:chExt cx="2883194" cy="205051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443024" y="4888569"/>
                <a:ext cx="2730162" cy="2050515"/>
                <a:chOff x="1996100" y="1447823"/>
                <a:chExt cx="2730162" cy="205051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996100" y="1453933"/>
                  <a:ext cx="1874904" cy="2044405"/>
                </a:xfrm>
                <a:prstGeom prst="ellipse">
                  <a:avLst/>
                </a:prstGeom>
                <a:solidFill>
                  <a:srgbClr val="4D4F53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67" dirty="0">
                    <a:solidFill>
                      <a:srgbClr val="4D4F53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880404" y="1447823"/>
                  <a:ext cx="1845858" cy="2044405"/>
                </a:xfrm>
                <a:prstGeom prst="ellipse">
                  <a:avLst/>
                </a:prstGeom>
                <a:solidFill>
                  <a:srgbClr val="E37222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67" dirty="0">
                    <a:solidFill>
                      <a:srgbClr val="4D4F53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391947" y="5806321"/>
                <a:ext cx="990600" cy="22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prstClr val="white"/>
                    </a:solidFill>
                    <a:cs typeface="Arial" pitchFamily="34" charset="0"/>
                  </a:rPr>
                  <a:t>Goal-Setting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84541" y="5820569"/>
                <a:ext cx="990600" cy="22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prstClr val="white"/>
                    </a:solidFill>
                    <a:cs typeface="Arial" pitchFamily="34" charset="0"/>
                  </a:rPr>
                  <a:t>Development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303182" y="5800211"/>
                <a:ext cx="1056155" cy="22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prstClr val="white"/>
                    </a:solidFill>
                    <a:cs typeface="Arial" pitchFamily="34" charset="0"/>
                  </a:rPr>
                  <a:t>Feedback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3028775" y="5038512"/>
              <a:ext cx="533400" cy="304800"/>
            </a:xfrm>
            <a:prstGeom prst="rect">
              <a:avLst/>
            </a:prstGeom>
            <a:solidFill>
              <a:srgbClr val="E37222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28775" y="5447865"/>
              <a:ext cx="533400" cy="304800"/>
            </a:xfrm>
            <a:prstGeom prst="rect">
              <a:avLst/>
            </a:prstGeom>
            <a:solidFill>
              <a:srgbClr val="4D4F53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35594" y="5057552"/>
              <a:ext cx="1981200" cy="32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cs typeface="Arial" panose="020B0604020202020204" pitchFamily="34" charset="0"/>
                </a:rPr>
                <a:t>Mindtree Mind-Led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38007" y="5436129"/>
              <a:ext cx="1738423" cy="32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cs typeface="Arial" panose="020B0604020202020204" pitchFamily="34" charset="0"/>
                </a:rPr>
                <a:t>Manager-Led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674361" y="1740231"/>
            <a:ext cx="4079004" cy="3289003"/>
            <a:chOff x="12192008" y="6652553"/>
            <a:chExt cx="3272049" cy="3037746"/>
          </a:xfrm>
        </p:grpSpPr>
        <p:grpSp>
          <p:nvGrpSpPr>
            <p:cNvPr id="72" name="Group 71"/>
            <p:cNvGrpSpPr/>
            <p:nvPr/>
          </p:nvGrpSpPr>
          <p:grpSpPr>
            <a:xfrm rot="5400000">
              <a:off x="12309160" y="6535401"/>
              <a:ext cx="3037746" cy="3272049"/>
              <a:chOff x="7636718" y="3039935"/>
              <a:chExt cx="3037746" cy="1785769"/>
            </a:xfrm>
          </p:grpSpPr>
          <p:sp>
            <p:nvSpPr>
              <p:cNvPr id="76" name="Flowchart: Delay 75"/>
              <p:cNvSpPr/>
              <p:nvPr/>
            </p:nvSpPr>
            <p:spPr>
              <a:xfrm>
                <a:off x="10125824" y="3045313"/>
                <a:ext cx="548640" cy="1775012"/>
              </a:xfrm>
              <a:prstGeom prst="flowChartDelay">
                <a:avLst/>
              </a:prstGeom>
              <a:solidFill>
                <a:srgbClr val="83005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36718" y="3039935"/>
                <a:ext cx="1376979" cy="1785769"/>
              </a:xfrm>
              <a:prstGeom prst="rect">
                <a:avLst/>
              </a:prstGeom>
              <a:solidFill>
                <a:srgbClr val="83005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1600" dirty="0">
                  <a:solidFill>
                    <a:srgbClr val="4D4F53"/>
                  </a:solidFill>
                  <a:cs typeface="Arial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146974" y="3039935"/>
                <a:ext cx="2064912" cy="178576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1600" dirty="0">
                  <a:solidFill>
                    <a:srgbClr val="4D4F53"/>
                  </a:solidFill>
                  <a:cs typeface="Arial" pitchFamily="34" charset="0"/>
                </a:endParaRPr>
              </a:p>
            </p:txBody>
          </p:sp>
          <p:pic>
            <p:nvPicPr>
              <p:cNvPr id="79" name="Picture 4" descr="C:\Documents and Settings\asia\Desktop\shadow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5400000">
                <a:off x="9229023" y="3791517"/>
                <a:ext cx="1742735" cy="250338"/>
              </a:xfrm>
              <a:prstGeom prst="rect">
                <a:avLst/>
              </a:prstGeom>
              <a:noFill/>
            </p:spPr>
          </p:pic>
        </p:grpSp>
        <p:sp>
          <p:nvSpPr>
            <p:cNvPr id="73" name="Rectangle 72"/>
            <p:cNvSpPr/>
            <p:nvPr/>
          </p:nvSpPr>
          <p:spPr>
            <a:xfrm>
              <a:off x="13082738" y="6723016"/>
              <a:ext cx="1490591" cy="4263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400" b="1" dirty="0">
                  <a:solidFill>
                    <a:prstClr val="white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Ownership </a:t>
              </a:r>
              <a:endParaRPr lang="en-IN" sz="2133" b="1" dirty="0">
                <a:solidFill>
                  <a:prstClr val="white"/>
                </a:solidFill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226501" y="7501536"/>
              <a:ext cx="3203064" cy="1601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33" b="1" dirty="0">
                  <a:solidFill>
                    <a:srgbClr val="4D4F53"/>
                  </a:solidFill>
                </a:rPr>
                <a:t>Goal Setting : </a:t>
              </a:r>
              <a:r>
                <a:rPr lang="en-US" sz="2133" dirty="0">
                  <a:solidFill>
                    <a:srgbClr val="4D4F53"/>
                  </a:solidFill>
                </a:rPr>
                <a:t>Manager-led</a:t>
              </a:r>
            </a:p>
            <a:p>
              <a:r>
                <a:rPr lang="en-US" sz="2133" b="1" dirty="0">
                  <a:solidFill>
                    <a:srgbClr val="4D4F53"/>
                  </a:solidFill>
                </a:rPr>
                <a:t>Development : </a:t>
              </a:r>
              <a:r>
                <a:rPr lang="en-US" sz="2133" dirty="0">
                  <a:solidFill>
                    <a:srgbClr val="4D4F53"/>
                  </a:solidFill>
                </a:rPr>
                <a:t>Mindtree Mind-led</a:t>
              </a:r>
            </a:p>
            <a:p>
              <a:r>
                <a:rPr lang="en-US" sz="2133" b="1" dirty="0">
                  <a:solidFill>
                    <a:srgbClr val="4D4F53"/>
                  </a:solidFill>
                </a:rPr>
                <a:t>Feedback : </a:t>
              </a:r>
              <a:r>
                <a:rPr lang="en-US" sz="2133" dirty="0">
                  <a:solidFill>
                    <a:srgbClr val="4D4F53"/>
                  </a:solidFill>
                </a:rPr>
                <a:t>Co-Owned by Manager and Mindtree Mind</a:t>
              </a:r>
              <a:endParaRPr lang="en-IN" sz="2133" dirty="0">
                <a:solidFill>
                  <a:srgbClr val="4D4F53"/>
                </a:solidFill>
              </a:endParaRPr>
            </a:p>
          </p:txBody>
        </p:sp>
        <p:sp>
          <p:nvSpPr>
            <p:cNvPr id="75" name="Freeform 17"/>
            <p:cNvSpPr>
              <a:spLocks noEditPoints="1"/>
            </p:cNvSpPr>
            <p:nvPr/>
          </p:nvSpPr>
          <p:spPr bwMode="auto">
            <a:xfrm>
              <a:off x="13651825" y="9294719"/>
              <a:ext cx="352416" cy="359548"/>
            </a:xfrm>
            <a:custGeom>
              <a:avLst/>
              <a:gdLst>
                <a:gd name="T0" fmla="*/ 1312 w 3700"/>
                <a:gd name="T1" fmla="*/ 2301 h 3776"/>
                <a:gd name="T2" fmla="*/ 1257 w 3700"/>
                <a:gd name="T3" fmla="*/ 2503 h 3776"/>
                <a:gd name="T4" fmla="*/ 1248 w 3700"/>
                <a:gd name="T5" fmla="*/ 2677 h 3776"/>
                <a:gd name="T6" fmla="*/ 1165 w 3700"/>
                <a:gd name="T7" fmla="*/ 2813 h 3776"/>
                <a:gd name="T8" fmla="*/ 1101 w 3700"/>
                <a:gd name="T9" fmla="*/ 2969 h 3776"/>
                <a:gd name="T10" fmla="*/ 1074 w 3700"/>
                <a:gd name="T11" fmla="*/ 3703 h 3776"/>
                <a:gd name="T12" fmla="*/ 1330 w 3700"/>
                <a:gd name="T13" fmla="*/ 3749 h 3776"/>
                <a:gd name="T14" fmla="*/ 1587 w 3700"/>
                <a:gd name="T15" fmla="*/ 3767 h 3776"/>
                <a:gd name="T16" fmla="*/ 2190 w 3700"/>
                <a:gd name="T17" fmla="*/ 3730 h 3776"/>
                <a:gd name="T18" fmla="*/ 2913 w 3700"/>
                <a:gd name="T19" fmla="*/ 3492 h 3776"/>
                <a:gd name="T20" fmla="*/ 3544 w 3700"/>
                <a:gd name="T21" fmla="*/ 3089 h 3776"/>
                <a:gd name="T22" fmla="*/ 2337 w 3700"/>
                <a:gd name="T23" fmla="*/ 1971 h 3776"/>
                <a:gd name="T24" fmla="*/ 2226 w 3700"/>
                <a:gd name="T25" fmla="*/ 1916 h 3776"/>
                <a:gd name="T26" fmla="*/ 2135 w 3700"/>
                <a:gd name="T27" fmla="*/ 1861 h 3776"/>
                <a:gd name="T28" fmla="*/ 2072 w 3700"/>
                <a:gd name="T29" fmla="*/ 1787 h 3776"/>
                <a:gd name="T30" fmla="*/ 2025 w 3700"/>
                <a:gd name="T31" fmla="*/ 1705 h 3776"/>
                <a:gd name="T32" fmla="*/ 2017 w 3700"/>
                <a:gd name="T33" fmla="*/ 1594 h 3776"/>
                <a:gd name="T34" fmla="*/ 2035 w 3700"/>
                <a:gd name="T35" fmla="*/ 1439 h 3776"/>
                <a:gd name="T36" fmla="*/ 2080 w 3700"/>
                <a:gd name="T37" fmla="*/ 1274 h 3776"/>
                <a:gd name="T38" fmla="*/ 2254 w 3700"/>
                <a:gd name="T39" fmla="*/ 853 h 3776"/>
                <a:gd name="T40" fmla="*/ 2236 w 3700"/>
                <a:gd name="T41" fmla="*/ 642 h 3776"/>
                <a:gd name="T42" fmla="*/ 1962 w 3700"/>
                <a:gd name="T43" fmla="*/ 156 h 3776"/>
                <a:gd name="T44" fmla="*/ 1888 w 3700"/>
                <a:gd name="T45" fmla="*/ 74 h 3776"/>
                <a:gd name="T46" fmla="*/ 1778 w 3700"/>
                <a:gd name="T47" fmla="*/ 55 h 3776"/>
                <a:gd name="T48" fmla="*/ 1494 w 3700"/>
                <a:gd name="T49" fmla="*/ 19 h 3776"/>
                <a:gd name="T50" fmla="*/ 1358 w 3700"/>
                <a:gd name="T51" fmla="*/ 9 h 3776"/>
                <a:gd name="T52" fmla="*/ 1257 w 3700"/>
                <a:gd name="T53" fmla="*/ 64 h 3776"/>
                <a:gd name="T54" fmla="*/ 1138 w 3700"/>
                <a:gd name="T55" fmla="*/ 82 h 3776"/>
                <a:gd name="T56" fmla="*/ 1038 w 3700"/>
                <a:gd name="T57" fmla="*/ 156 h 3776"/>
                <a:gd name="T58" fmla="*/ 799 w 3700"/>
                <a:gd name="T59" fmla="*/ 513 h 3776"/>
                <a:gd name="T60" fmla="*/ 910 w 3700"/>
                <a:gd name="T61" fmla="*/ 1265 h 3776"/>
                <a:gd name="T62" fmla="*/ 1147 w 3700"/>
                <a:gd name="T63" fmla="*/ 1760 h 3776"/>
                <a:gd name="T64" fmla="*/ 1202 w 3700"/>
                <a:gd name="T65" fmla="*/ 1851 h 3776"/>
                <a:gd name="T66" fmla="*/ 205 w 3700"/>
                <a:gd name="T67" fmla="*/ 3170 h 3776"/>
                <a:gd name="T68" fmla="*/ 37 w 3700"/>
                <a:gd name="T69" fmla="*/ 3040 h 3776"/>
                <a:gd name="T70" fmla="*/ 47 w 3700"/>
                <a:gd name="T71" fmla="*/ 2844 h 3776"/>
                <a:gd name="T72" fmla="*/ 205 w 3700"/>
                <a:gd name="T73" fmla="*/ 2703 h 3776"/>
                <a:gd name="T74" fmla="*/ 412 w 3700"/>
                <a:gd name="T75" fmla="*/ 2817 h 3776"/>
                <a:gd name="T76" fmla="*/ 322 w 3700"/>
                <a:gd name="T77" fmla="*/ 2902 h 3776"/>
                <a:gd name="T78" fmla="*/ 394 w 3700"/>
                <a:gd name="T79" fmla="*/ 3100 h 3776"/>
                <a:gd name="T80" fmla="*/ 480 w 3700"/>
                <a:gd name="T81" fmla="*/ 3266 h 3776"/>
                <a:gd name="T82" fmla="*/ 379 w 3700"/>
                <a:gd name="T83" fmla="*/ 3455 h 3776"/>
                <a:gd name="T84" fmla="*/ 146 w 3700"/>
                <a:gd name="T85" fmla="*/ 3480 h 3776"/>
                <a:gd name="T86" fmla="*/ 9 w 3700"/>
                <a:gd name="T87" fmla="*/ 3326 h 3776"/>
                <a:gd name="T88" fmla="*/ 180 w 3700"/>
                <a:gd name="T89" fmla="*/ 3359 h 3776"/>
                <a:gd name="T90" fmla="*/ 159 w 3700"/>
                <a:gd name="T91" fmla="*/ 2893 h 3776"/>
                <a:gd name="T92" fmla="*/ 150 w 3700"/>
                <a:gd name="T93" fmla="*/ 2982 h 3776"/>
                <a:gd name="T94" fmla="*/ 293 w 3700"/>
                <a:gd name="T95" fmla="*/ 3378 h 3776"/>
                <a:gd name="T96" fmla="*/ 356 w 3700"/>
                <a:gd name="T97" fmla="*/ 3311 h 3776"/>
                <a:gd name="T98" fmla="*/ 340 w 3700"/>
                <a:gd name="T99" fmla="*/ 3227 h 3776"/>
                <a:gd name="T100" fmla="*/ 910 w 3700"/>
                <a:gd name="T101" fmla="*/ 3621 h 3776"/>
                <a:gd name="T102" fmla="*/ 955 w 3700"/>
                <a:gd name="T103" fmla="*/ 3218 h 3776"/>
                <a:gd name="T104" fmla="*/ 863 w 3700"/>
                <a:gd name="T105" fmla="*/ 2402 h 3776"/>
                <a:gd name="T106" fmla="*/ 699 w 3700"/>
                <a:gd name="T107" fmla="*/ 2493 h 3776"/>
                <a:gd name="T108" fmla="*/ 699 w 3700"/>
                <a:gd name="T109" fmla="*/ 2686 h 3776"/>
                <a:gd name="T110" fmla="*/ 837 w 3700"/>
                <a:gd name="T111" fmla="*/ 3086 h 3776"/>
                <a:gd name="T112" fmla="*/ 774 w 3700"/>
                <a:gd name="T113" fmla="*/ 3435 h 3776"/>
                <a:gd name="T114" fmla="*/ 837 w 3700"/>
                <a:gd name="T115" fmla="*/ 3648 h 3776"/>
                <a:gd name="T116" fmla="*/ 2025 w 3700"/>
                <a:gd name="T117" fmla="*/ 2044 h 3776"/>
                <a:gd name="T118" fmla="*/ 1906 w 3700"/>
                <a:gd name="T119" fmla="*/ 2347 h 3776"/>
                <a:gd name="T120" fmla="*/ 1751 w 3700"/>
                <a:gd name="T121" fmla="*/ 2659 h 3776"/>
                <a:gd name="T122" fmla="*/ 1458 w 3700"/>
                <a:gd name="T123" fmla="*/ 2392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00" h="3776">
                  <a:moveTo>
                    <a:pt x="1220" y="2209"/>
                  </a:moveTo>
                  <a:lnTo>
                    <a:pt x="1230" y="2228"/>
                  </a:lnTo>
                  <a:lnTo>
                    <a:pt x="1248" y="2236"/>
                  </a:lnTo>
                  <a:lnTo>
                    <a:pt x="1257" y="2254"/>
                  </a:lnTo>
                  <a:lnTo>
                    <a:pt x="1266" y="2264"/>
                  </a:lnTo>
                  <a:lnTo>
                    <a:pt x="1275" y="2273"/>
                  </a:lnTo>
                  <a:lnTo>
                    <a:pt x="1285" y="2282"/>
                  </a:lnTo>
                  <a:lnTo>
                    <a:pt x="1293" y="2291"/>
                  </a:lnTo>
                  <a:lnTo>
                    <a:pt x="1303" y="2291"/>
                  </a:lnTo>
                  <a:lnTo>
                    <a:pt x="1303" y="2301"/>
                  </a:lnTo>
                  <a:lnTo>
                    <a:pt x="1312" y="2301"/>
                  </a:lnTo>
                  <a:lnTo>
                    <a:pt x="1312" y="2309"/>
                  </a:lnTo>
                  <a:lnTo>
                    <a:pt x="1321" y="2309"/>
                  </a:lnTo>
                  <a:lnTo>
                    <a:pt x="1330" y="2319"/>
                  </a:lnTo>
                  <a:lnTo>
                    <a:pt x="1340" y="2319"/>
                  </a:lnTo>
                  <a:lnTo>
                    <a:pt x="1340" y="2329"/>
                  </a:lnTo>
                  <a:lnTo>
                    <a:pt x="1348" y="2329"/>
                  </a:lnTo>
                  <a:lnTo>
                    <a:pt x="1358" y="2329"/>
                  </a:lnTo>
                  <a:lnTo>
                    <a:pt x="1367" y="2329"/>
                  </a:lnTo>
                  <a:lnTo>
                    <a:pt x="1376" y="2337"/>
                  </a:lnTo>
                  <a:lnTo>
                    <a:pt x="1385" y="2337"/>
                  </a:lnTo>
                  <a:lnTo>
                    <a:pt x="1257" y="2503"/>
                  </a:lnTo>
                  <a:lnTo>
                    <a:pt x="1266" y="2530"/>
                  </a:lnTo>
                  <a:lnTo>
                    <a:pt x="1275" y="2539"/>
                  </a:lnTo>
                  <a:lnTo>
                    <a:pt x="1285" y="2594"/>
                  </a:lnTo>
                  <a:lnTo>
                    <a:pt x="1303" y="2594"/>
                  </a:lnTo>
                  <a:lnTo>
                    <a:pt x="1293" y="2612"/>
                  </a:lnTo>
                  <a:lnTo>
                    <a:pt x="1285" y="2621"/>
                  </a:lnTo>
                  <a:lnTo>
                    <a:pt x="1275" y="2631"/>
                  </a:lnTo>
                  <a:lnTo>
                    <a:pt x="1266" y="2639"/>
                  </a:lnTo>
                  <a:lnTo>
                    <a:pt x="1266" y="2659"/>
                  </a:lnTo>
                  <a:lnTo>
                    <a:pt x="1257" y="2667"/>
                  </a:lnTo>
                  <a:lnTo>
                    <a:pt x="1248" y="2677"/>
                  </a:lnTo>
                  <a:lnTo>
                    <a:pt x="1239" y="2695"/>
                  </a:lnTo>
                  <a:lnTo>
                    <a:pt x="1230" y="2704"/>
                  </a:lnTo>
                  <a:lnTo>
                    <a:pt x="1220" y="2713"/>
                  </a:lnTo>
                  <a:lnTo>
                    <a:pt x="1220" y="2732"/>
                  </a:lnTo>
                  <a:lnTo>
                    <a:pt x="1212" y="2740"/>
                  </a:lnTo>
                  <a:lnTo>
                    <a:pt x="1202" y="2750"/>
                  </a:lnTo>
                  <a:lnTo>
                    <a:pt x="1192" y="2768"/>
                  </a:lnTo>
                  <a:lnTo>
                    <a:pt x="1192" y="2777"/>
                  </a:lnTo>
                  <a:lnTo>
                    <a:pt x="1184" y="2795"/>
                  </a:lnTo>
                  <a:lnTo>
                    <a:pt x="1174" y="2805"/>
                  </a:lnTo>
                  <a:lnTo>
                    <a:pt x="1165" y="2813"/>
                  </a:lnTo>
                  <a:lnTo>
                    <a:pt x="1165" y="2833"/>
                  </a:lnTo>
                  <a:lnTo>
                    <a:pt x="1156" y="2841"/>
                  </a:lnTo>
                  <a:lnTo>
                    <a:pt x="1147" y="2860"/>
                  </a:lnTo>
                  <a:lnTo>
                    <a:pt x="1147" y="2869"/>
                  </a:lnTo>
                  <a:lnTo>
                    <a:pt x="1138" y="2887"/>
                  </a:lnTo>
                  <a:lnTo>
                    <a:pt x="1129" y="2896"/>
                  </a:lnTo>
                  <a:lnTo>
                    <a:pt x="1129" y="2914"/>
                  </a:lnTo>
                  <a:lnTo>
                    <a:pt x="1119" y="2924"/>
                  </a:lnTo>
                  <a:lnTo>
                    <a:pt x="1111" y="2942"/>
                  </a:lnTo>
                  <a:lnTo>
                    <a:pt x="1111" y="2951"/>
                  </a:lnTo>
                  <a:lnTo>
                    <a:pt x="1101" y="2969"/>
                  </a:lnTo>
                  <a:lnTo>
                    <a:pt x="1101" y="2979"/>
                  </a:lnTo>
                  <a:lnTo>
                    <a:pt x="1092" y="2997"/>
                  </a:lnTo>
                  <a:lnTo>
                    <a:pt x="1083" y="3007"/>
                  </a:lnTo>
                  <a:lnTo>
                    <a:pt x="1083" y="3025"/>
                  </a:lnTo>
                  <a:lnTo>
                    <a:pt x="937" y="3675"/>
                  </a:lnTo>
                  <a:lnTo>
                    <a:pt x="964" y="3675"/>
                  </a:lnTo>
                  <a:lnTo>
                    <a:pt x="983" y="3685"/>
                  </a:lnTo>
                  <a:lnTo>
                    <a:pt x="1010" y="3694"/>
                  </a:lnTo>
                  <a:lnTo>
                    <a:pt x="1028" y="3694"/>
                  </a:lnTo>
                  <a:lnTo>
                    <a:pt x="1056" y="3703"/>
                  </a:lnTo>
                  <a:lnTo>
                    <a:pt x="1074" y="3703"/>
                  </a:lnTo>
                  <a:lnTo>
                    <a:pt x="1101" y="3712"/>
                  </a:lnTo>
                  <a:lnTo>
                    <a:pt x="1119" y="3712"/>
                  </a:lnTo>
                  <a:lnTo>
                    <a:pt x="1147" y="3722"/>
                  </a:lnTo>
                  <a:lnTo>
                    <a:pt x="1165" y="3722"/>
                  </a:lnTo>
                  <a:lnTo>
                    <a:pt x="1192" y="3730"/>
                  </a:lnTo>
                  <a:lnTo>
                    <a:pt x="1212" y="3730"/>
                  </a:lnTo>
                  <a:lnTo>
                    <a:pt x="1239" y="3740"/>
                  </a:lnTo>
                  <a:lnTo>
                    <a:pt x="1257" y="3740"/>
                  </a:lnTo>
                  <a:lnTo>
                    <a:pt x="1285" y="3740"/>
                  </a:lnTo>
                  <a:lnTo>
                    <a:pt x="1303" y="3749"/>
                  </a:lnTo>
                  <a:lnTo>
                    <a:pt x="1330" y="3749"/>
                  </a:lnTo>
                  <a:lnTo>
                    <a:pt x="1348" y="3749"/>
                  </a:lnTo>
                  <a:lnTo>
                    <a:pt x="1376" y="3758"/>
                  </a:lnTo>
                  <a:lnTo>
                    <a:pt x="1394" y="3758"/>
                  </a:lnTo>
                  <a:lnTo>
                    <a:pt x="1421" y="3758"/>
                  </a:lnTo>
                  <a:lnTo>
                    <a:pt x="1449" y="3758"/>
                  </a:lnTo>
                  <a:lnTo>
                    <a:pt x="1467" y="3767"/>
                  </a:lnTo>
                  <a:lnTo>
                    <a:pt x="1494" y="3767"/>
                  </a:lnTo>
                  <a:lnTo>
                    <a:pt x="1513" y="3767"/>
                  </a:lnTo>
                  <a:lnTo>
                    <a:pt x="1541" y="3767"/>
                  </a:lnTo>
                  <a:lnTo>
                    <a:pt x="1569" y="3767"/>
                  </a:lnTo>
                  <a:lnTo>
                    <a:pt x="1587" y="3767"/>
                  </a:lnTo>
                  <a:lnTo>
                    <a:pt x="1614" y="3767"/>
                  </a:lnTo>
                  <a:lnTo>
                    <a:pt x="1642" y="3776"/>
                  </a:lnTo>
                  <a:lnTo>
                    <a:pt x="1660" y="3776"/>
                  </a:lnTo>
                  <a:lnTo>
                    <a:pt x="1687" y="3776"/>
                  </a:lnTo>
                  <a:lnTo>
                    <a:pt x="1760" y="3767"/>
                  </a:lnTo>
                  <a:lnTo>
                    <a:pt x="1833" y="3767"/>
                  </a:lnTo>
                  <a:lnTo>
                    <a:pt x="1906" y="3767"/>
                  </a:lnTo>
                  <a:lnTo>
                    <a:pt x="1980" y="3758"/>
                  </a:lnTo>
                  <a:lnTo>
                    <a:pt x="2044" y="3749"/>
                  </a:lnTo>
                  <a:lnTo>
                    <a:pt x="2117" y="3740"/>
                  </a:lnTo>
                  <a:lnTo>
                    <a:pt x="2190" y="3730"/>
                  </a:lnTo>
                  <a:lnTo>
                    <a:pt x="2254" y="3712"/>
                  </a:lnTo>
                  <a:lnTo>
                    <a:pt x="2327" y="3703"/>
                  </a:lnTo>
                  <a:lnTo>
                    <a:pt x="2392" y="3685"/>
                  </a:lnTo>
                  <a:lnTo>
                    <a:pt x="2465" y="3666"/>
                  </a:lnTo>
                  <a:lnTo>
                    <a:pt x="2528" y="3648"/>
                  </a:lnTo>
                  <a:lnTo>
                    <a:pt x="2593" y="3621"/>
                  </a:lnTo>
                  <a:lnTo>
                    <a:pt x="2657" y="3602"/>
                  </a:lnTo>
                  <a:lnTo>
                    <a:pt x="2730" y="3574"/>
                  </a:lnTo>
                  <a:lnTo>
                    <a:pt x="2794" y="3556"/>
                  </a:lnTo>
                  <a:lnTo>
                    <a:pt x="2849" y="3529"/>
                  </a:lnTo>
                  <a:lnTo>
                    <a:pt x="2913" y="3492"/>
                  </a:lnTo>
                  <a:lnTo>
                    <a:pt x="2978" y="3465"/>
                  </a:lnTo>
                  <a:lnTo>
                    <a:pt x="3041" y="3437"/>
                  </a:lnTo>
                  <a:lnTo>
                    <a:pt x="3096" y="3400"/>
                  </a:lnTo>
                  <a:lnTo>
                    <a:pt x="3160" y="3364"/>
                  </a:lnTo>
                  <a:lnTo>
                    <a:pt x="3215" y="3327"/>
                  </a:lnTo>
                  <a:lnTo>
                    <a:pt x="3270" y="3291"/>
                  </a:lnTo>
                  <a:lnTo>
                    <a:pt x="3325" y="3254"/>
                  </a:lnTo>
                  <a:lnTo>
                    <a:pt x="3389" y="3218"/>
                  </a:lnTo>
                  <a:lnTo>
                    <a:pt x="3435" y="3171"/>
                  </a:lnTo>
                  <a:lnTo>
                    <a:pt x="3489" y="3135"/>
                  </a:lnTo>
                  <a:lnTo>
                    <a:pt x="3544" y="3089"/>
                  </a:lnTo>
                  <a:lnTo>
                    <a:pt x="3599" y="3043"/>
                  </a:lnTo>
                  <a:lnTo>
                    <a:pt x="3645" y="2997"/>
                  </a:lnTo>
                  <a:lnTo>
                    <a:pt x="3700" y="2951"/>
                  </a:lnTo>
                  <a:lnTo>
                    <a:pt x="3609" y="2530"/>
                  </a:lnTo>
                  <a:lnTo>
                    <a:pt x="3462" y="2365"/>
                  </a:lnTo>
                  <a:lnTo>
                    <a:pt x="3059" y="2228"/>
                  </a:lnTo>
                  <a:lnTo>
                    <a:pt x="2382" y="1989"/>
                  </a:lnTo>
                  <a:lnTo>
                    <a:pt x="2374" y="1980"/>
                  </a:lnTo>
                  <a:lnTo>
                    <a:pt x="2355" y="1980"/>
                  </a:lnTo>
                  <a:lnTo>
                    <a:pt x="2346" y="1971"/>
                  </a:lnTo>
                  <a:lnTo>
                    <a:pt x="2337" y="1971"/>
                  </a:lnTo>
                  <a:lnTo>
                    <a:pt x="2327" y="1961"/>
                  </a:lnTo>
                  <a:lnTo>
                    <a:pt x="2309" y="1961"/>
                  </a:lnTo>
                  <a:lnTo>
                    <a:pt x="2300" y="1952"/>
                  </a:lnTo>
                  <a:lnTo>
                    <a:pt x="2291" y="1952"/>
                  </a:lnTo>
                  <a:lnTo>
                    <a:pt x="2281" y="1943"/>
                  </a:lnTo>
                  <a:lnTo>
                    <a:pt x="2273" y="1943"/>
                  </a:lnTo>
                  <a:lnTo>
                    <a:pt x="2263" y="1934"/>
                  </a:lnTo>
                  <a:lnTo>
                    <a:pt x="2254" y="1934"/>
                  </a:lnTo>
                  <a:lnTo>
                    <a:pt x="2245" y="1925"/>
                  </a:lnTo>
                  <a:lnTo>
                    <a:pt x="2236" y="1925"/>
                  </a:lnTo>
                  <a:lnTo>
                    <a:pt x="2226" y="1916"/>
                  </a:lnTo>
                  <a:lnTo>
                    <a:pt x="2218" y="1916"/>
                  </a:lnTo>
                  <a:lnTo>
                    <a:pt x="2208" y="1906"/>
                  </a:lnTo>
                  <a:lnTo>
                    <a:pt x="2199" y="1898"/>
                  </a:lnTo>
                  <a:lnTo>
                    <a:pt x="2190" y="1898"/>
                  </a:lnTo>
                  <a:lnTo>
                    <a:pt x="2181" y="1888"/>
                  </a:lnTo>
                  <a:lnTo>
                    <a:pt x="2172" y="1888"/>
                  </a:lnTo>
                  <a:lnTo>
                    <a:pt x="2163" y="1879"/>
                  </a:lnTo>
                  <a:lnTo>
                    <a:pt x="2163" y="1870"/>
                  </a:lnTo>
                  <a:lnTo>
                    <a:pt x="2153" y="1870"/>
                  </a:lnTo>
                  <a:lnTo>
                    <a:pt x="2145" y="1861"/>
                  </a:lnTo>
                  <a:lnTo>
                    <a:pt x="2135" y="1861"/>
                  </a:lnTo>
                  <a:lnTo>
                    <a:pt x="2126" y="1851"/>
                  </a:lnTo>
                  <a:lnTo>
                    <a:pt x="2126" y="1843"/>
                  </a:lnTo>
                  <a:lnTo>
                    <a:pt x="2117" y="1843"/>
                  </a:lnTo>
                  <a:lnTo>
                    <a:pt x="2108" y="1833"/>
                  </a:lnTo>
                  <a:lnTo>
                    <a:pt x="2108" y="1824"/>
                  </a:lnTo>
                  <a:lnTo>
                    <a:pt x="2099" y="1824"/>
                  </a:lnTo>
                  <a:lnTo>
                    <a:pt x="2090" y="1815"/>
                  </a:lnTo>
                  <a:lnTo>
                    <a:pt x="2080" y="1806"/>
                  </a:lnTo>
                  <a:lnTo>
                    <a:pt x="2080" y="1797"/>
                  </a:lnTo>
                  <a:lnTo>
                    <a:pt x="2072" y="1797"/>
                  </a:lnTo>
                  <a:lnTo>
                    <a:pt x="2072" y="1787"/>
                  </a:lnTo>
                  <a:lnTo>
                    <a:pt x="2062" y="1787"/>
                  </a:lnTo>
                  <a:lnTo>
                    <a:pt x="2062" y="1778"/>
                  </a:lnTo>
                  <a:lnTo>
                    <a:pt x="2062" y="1769"/>
                  </a:lnTo>
                  <a:lnTo>
                    <a:pt x="2053" y="1769"/>
                  </a:lnTo>
                  <a:lnTo>
                    <a:pt x="2053" y="1760"/>
                  </a:lnTo>
                  <a:lnTo>
                    <a:pt x="2044" y="1750"/>
                  </a:lnTo>
                  <a:lnTo>
                    <a:pt x="2044" y="1742"/>
                  </a:lnTo>
                  <a:lnTo>
                    <a:pt x="2035" y="1732"/>
                  </a:lnTo>
                  <a:lnTo>
                    <a:pt x="2035" y="1723"/>
                  </a:lnTo>
                  <a:lnTo>
                    <a:pt x="2025" y="1714"/>
                  </a:lnTo>
                  <a:lnTo>
                    <a:pt x="2025" y="1705"/>
                  </a:lnTo>
                  <a:lnTo>
                    <a:pt x="2025" y="1696"/>
                  </a:lnTo>
                  <a:lnTo>
                    <a:pt x="2017" y="1687"/>
                  </a:lnTo>
                  <a:lnTo>
                    <a:pt x="2017" y="1677"/>
                  </a:lnTo>
                  <a:lnTo>
                    <a:pt x="2017" y="1669"/>
                  </a:lnTo>
                  <a:lnTo>
                    <a:pt x="2017" y="1659"/>
                  </a:lnTo>
                  <a:lnTo>
                    <a:pt x="2017" y="1650"/>
                  </a:lnTo>
                  <a:lnTo>
                    <a:pt x="2017" y="1641"/>
                  </a:lnTo>
                  <a:lnTo>
                    <a:pt x="2017" y="1632"/>
                  </a:lnTo>
                  <a:lnTo>
                    <a:pt x="2017" y="1622"/>
                  </a:lnTo>
                  <a:lnTo>
                    <a:pt x="2017" y="1613"/>
                  </a:lnTo>
                  <a:lnTo>
                    <a:pt x="2017" y="1594"/>
                  </a:lnTo>
                  <a:lnTo>
                    <a:pt x="2017" y="1586"/>
                  </a:lnTo>
                  <a:lnTo>
                    <a:pt x="2017" y="1568"/>
                  </a:lnTo>
                  <a:lnTo>
                    <a:pt x="2017" y="1558"/>
                  </a:lnTo>
                  <a:lnTo>
                    <a:pt x="2017" y="1540"/>
                  </a:lnTo>
                  <a:lnTo>
                    <a:pt x="2017" y="1531"/>
                  </a:lnTo>
                  <a:lnTo>
                    <a:pt x="2017" y="1513"/>
                  </a:lnTo>
                  <a:lnTo>
                    <a:pt x="2025" y="1495"/>
                  </a:lnTo>
                  <a:lnTo>
                    <a:pt x="2025" y="1485"/>
                  </a:lnTo>
                  <a:lnTo>
                    <a:pt x="2025" y="1467"/>
                  </a:lnTo>
                  <a:lnTo>
                    <a:pt x="2035" y="1458"/>
                  </a:lnTo>
                  <a:lnTo>
                    <a:pt x="2035" y="1439"/>
                  </a:lnTo>
                  <a:lnTo>
                    <a:pt x="2035" y="1430"/>
                  </a:lnTo>
                  <a:lnTo>
                    <a:pt x="2044" y="1412"/>
                  </a:lnTo>
                  <a:lnTo>
                    <a:pt x="2044" y="1393"/>
                  </a:lnTo>
                  <a:lnTo>
                    <a:pt x="2044" y="1384"/>
                  </a:lnTo>
                  <a:lnTo>
                    <a:pt x="2053" y="1366"/>
                  </a:lnTo>
                  <a:lnTo>
                    <a:pt x="2053" y="1347"/>
                  </a:lnTo>
                  <a:lnTo>
                    <a:pt x="2062" y="1339"/>
                  </a:lnTo>
                  <a:lnTo>
                    <a:pt x="2062" y="1320"/>
                  </a:lnTo>
                  <a:lnTo>
                    <a:pt x="2072" y="1311"/>
                  </a:lnTo>
                  <a:lnTo>
                    <a:pt x="2072" y="1292"/>
                  </a:lnTo>
                  <a:lnTo>
                    <a:pt x="2080" y="1274"/>
                  </a:lnTo>
                  <a:lnTo>
                    <a:pt x="2090" y="1265"/>
                  </a:lnTo>
                  <a:lnTo>
                    <a:pt x="2090" y="1246"/>
                  </a:lnTo>
                  <a:lnTo>
                    <a:pt x="2099" y="1228"/>
                  </a:lnTo>
                  <a:lnTo>
                    <a:pt x="2108" y="1219"/>
                  </a:lnTo>
                  <a:lnTo>
                    <a:pt x="2108" y="1201"/>
                  </a:lnTo>
                  <a:lnTo>
                    <a:pt x="2117" y="1183"/>
                  </a:lnTo>
                  <a:lnTo>
                    <a:pt x="2126" y="1173"/>
                  </a:lnTo>
                  <a:lnTo>
                    <a:pt x="2135" y="1155"/>
                  </a:lnTo>
                  <a:lnTo>
                    <a:pt x="2254" y="880"/>
                  </a:lnTo>
                  <a:lnTo>
                    <a:pt x="2254" y="861"/>
                  </a:lnTo>
                  <a:lnTo>
                    <a:pt x="2254" y="853"/>
                  </a:lnTo>
                  <a:lnTo>
                    <a:pt x="2254" y="835"/>
                  </a:lnTo>
                  <a:lnTo>
                    <a:pt x="2254" y="816"/>
                  </a:lnTo>
                  <a:lnTo>
                    <a:pt x="2254" y="807"/>
                  </a:lnTo>
                  <a:lnTo>
                    <a:pt x="2245" y="788"/>
                  </a:lnTo>
                  <a:lnTo>
                    <a:pt x="2245" y="770"/>
                  </a:lnTo>
                  <a:lnTo>
                    <a:pt x="2245" y="752"/>
                  </a:lnTo>
                  <a:lnTo>
                    <a:pt x="2245" y="733"/>
                  </a:lnTo>
                  <a:lnTo>
                    <a:pt x="2245" y="706"/>
                  </a:lnTo>
                  <a:lnTo>
                    <a:pt x="2236" y="687"/>
                  </a:lnTo>
                  <a:lnTo>
                    <a:pt x="2236" y="669"/>
                  </a:lnTo>
                  <a:lnTo>
                    <a:pt x="2236" y="642"/>
                  </a:lnTo>
                  <a:lnTo>
                    <a:pt x="2226" y="624"/>
                  </a:lnTo>
                  <a:lnTo>
                    <a:pt x="2226" y="596"/>
                  </a:lnTo>
                  <a:lnTo>
                    <a:pt x="2218" y="578"/>
                  </a:lnTo>
                  <a:lnTo>
                    <a:pt x="2135" y="248"/>
                  </a:lnTo>
                  <a:lnTo>
                    <a:pt x="1980" y="211"/>
                  </a:lnTo>
                  <a:lnTo>
                    <a:pt x="1980" y="202"/>
                  </a:lnTo>
                  <a:lnTo>
                    <a:pt x="1980" y="193"/>
                  </a:lnTo>
                  <a:lnTo>
                    <a:pt x="1971" y="183"/>
                  </a:lnTo>
                  <a:lnTo>
                    <a:pt x="1971" y="175"/>
                  </a:lnTo>
                  <a:lnTo>
                    <a:pt x="1971" y="165"/>
                  </a:lnTo>
                  <a:lnTo>
                    <a:pt x="1962" y="156"/>
                  </a:lnTo>
                  <a:lnTo>
                    <a:pt x="1962" y="147"/>
                  </a:lnTo>
                  <a:lnTo>
                    <a:pt x="1952" y="138"/>
                  </a:lnTo>
                  <a:lnTo>
                    <a:pt x="1944" y="128"/>
                  </a:lnTo>
                  <a:lnTo>
                    <a:pt x="1944" y="120"/>
                  </a:lnTo>
                  <a:lnTo>
                    <a:pt x="1934" y="110"/>
                  </a:lnTo>
                  <a:lnTo>
                    <a:pt x="1924" y="101"/>
                  </a:lnTo>
                  <a:lnTo>
                    <a:pt x="1916" y="101"/>
                  </a:lnTo>
                  <a:lnTo>
                    <a:pt x="1916" y="92"/>
                  </a:lnTo>
                  <a:lnTo>
                    <a:pt x="1906" y="82"/>
                  </a:lnTo>
                  <a:lnTo>
                    <a:pt x="1897" y="82"/>
                  </a:lnTo>
                  <a:lnTo>
                    <a:pt x="1888" y="74"/>
                  </a:lnTo>
                  <a:lnTo>
                    <a:pt x="1879" y="74"/>
                  </a:lnTo>
                  <a:lnTo>
                    <a:pt x="1870" y="74"/>
                  </a:lnTo>
                  <a:lnTo>
                    <a:pt x="1861" y="64"/>
                  </a:lnTo>
                  <a:lnTo>
                    <a:pt x="1851" y="64"/>
                  </a:lnTo>
                  <a:lnTo>
                    <a:pt x="1843" y="64"/>
                  </a:lnTo>
                  <a:lnTo>
                    <a:pt x="1833" y="55"/>
                  </a:lnTo>
                  <a:lnTo>
                    <a:pt x="1824" y="55"/>
                  </a:lnTo>
                  <a:lnTo>
                    <a:pt x="1815" y="55"/>
                  </a:lnTo>
                  <a:lnTo>
                    <a:pt x="1806" y="55"/>
                  </a:lnTo>
                  <a:lnTo>
                    <a:pt x="1788" y="55"/>
                  </a:lnTo>
                  <a:lnTo>
                    <a:pt x="1778" y="55"/>
                  </a:lnTo>
                  <a:lnTo>
                    <a:pt x="1770" y="55"/>
                  </a:lnTo>
                  <a:lnTo>
                    <a:pt x="1751" y="55"/>
                  </a:lnTo>
                  <a:lnTo>
                    <a:pt x="1632" y="55"/>
                  </a:lnTo>
                  <a:lnTo>
                    <a:pt x="1614" y="55"/>
                  </a:lnTo>
                  <a:lnTo>
                    <a:pt x="1595" y="46"/>
                  </a:lnTo>
                  <a:lnTo>
                    <a:pt x="1577" y="37"/>
                  </a:lnTo>
                  <a:lnTo>
                    <a:pt x="1559" y="37"/>
                  </a:lnTo>
                  <a:lnTo>
                    <a:pt x="1541" y="27"/>
                  </a:lnTo>
                  <a:lnTo>
                    <a:pt x="1522" y="27"/>
                  </a:lnTo>
                  <a:lnTo>
                    <a:pt x="1513" y="19"/>
                  </a:lnTo>
                  <a:lnTo>
                    <a:pt x="1494" y="19"/>
                  </a:lnTo>
                  <a:lnTo>
                    <a:pt x="1476" y="19"/>
                  </a:lnTo>
                  <a:lnTo>
                    <a:pt x="1467" y="9"/>
                  </a:lnTo>
                  <a:lnTo>
                    <a:pt x="1449" y="9"/>
                  </a:lnTo>
                  <a:lnTo>
                    <a:pt x="1440" y="9"/>
                  </a:lnTo>
                  <a:lnTo>
                    <a:pt x="1421" y="9"/>
                  </a:lnTo>
                  <a:lnTo>
                    <a:pt x="1403" y="9"/>
                  </a:lnTo>
                  <a:lnTo>
                    <a:pt x="1394" y="9"/>
                  </a:lnTo>
                  <a:lnTo>
                    <a:pt x="1385" y="0"/>
                  </a:lnTo>
                  <a:lnTo>
                    <a:pt x="1376" y="9"/>
                  </a:lnTo>
                  <a:lnTo>
                    <a:pt x="1367" y="9"/>
                  </a:lnTo>
                  <a:lnTo>
                    <a:pt x="1358" y="9"/>
                  </a:lnTo>
                  <a:lnTo>
                    <a:pt x="1348" y="19"/>
                  </a:lnTo>
                  <a:lnTo>
                    <a:pt x="1340" y="19"/>
                  </a:lnTo>
                  <a:lnTo>
                    <a:pt x="1330" y="19"/>
                  </a:lnTo>
                  <a:lnTo>
                    <a:pt x="1330" y="27"/>
                  </a:lnTo>
                  <a:lnTo>
                    <a:pt x="1321" y="27"/>
                  </a:lnTo>
                  <a:lnTo>
                    <a:pt x="1312" y="37"/>
                  </a:lnTo>
                  <a:lnTo>
                    <a:pt x="1303" y="37"/>
                  </a:lnTo>
                  <a:lnTo>
                    <a:pt x="1293" y="46"/>
                  </a:lnTo>
                  <a:lnTo>
                    <a:pt x="1285" y="55"/>
                  </a:lnTo>
                  <a:lnTo>
                    <a:pt x="1275" y="64"/>
                  </a:lnTo>
                  <a:lnTo>
                    <a:pt x="1257" y="64"/>
                  </a:lnTo>
                  <a:lnTo>
                    <a:pt x="1230" y="55"/>
                  </a:lnTo>
                  <a:lnTo>
                    <a:pt x="1220" y="55"/>
                  </a:lnTo>
                  <a:lnTo>
                    <a:pt x="1212" y="55"/>
                  </a:lnTo>
                  <a:lnTo>
                    <a:pt x="1202" y="55"/>
                  </a:lnTo>
                  <a:lnTo>
                    <a:pt x="1192" y="55"/>
                  </a:lnTo>
                  <a:lnTo>
                    <a:pt x="1184" y="55"/>
                  </a:lnTo>
                  <a:lnTo>
                    <a:pt x="1174" y="64"/>
                  </a:lnTo>
                  <a:lnTo>
                    <a:pt x="1165" y="64"/>
                  </a:lnTo>
                  <a:lnTo>
                    <a:pt x="1156" y="74"/>
                  </a:lnTo>
                  <a:lnTo>
                    <a:pt x="1147" y="74"/>
                  </a:lnTo>
                  <a:lnTo>
                    <a:pt x="1138" y="82"/>
                  </a:lnTo>
                  <a:lnTo>
                    <a:pt x="1129" y="82"/>
                  </a:lnTo>
                  <a:lnTo>
                    <a:pt x="1119" y="92"/>
                  </a:lnTo>
                  <a:lnTo>
                    <a:pt x="1111" y="92"/>
                  </a:lnTo>
                  <a:lnTo>
                    <a:pt x="1101" y="101"/>
                  </a:lnTo>
                  <a:lnTo>
                    <a:pt x="1092" y="110"/>
                  </a:lnTo>
                  <a:lnTo>
                    <a:pt x="1083" y="120"/>
                  </a:lnTo>
                  <a:lnTo>
                    <a:pt x="1074" y="128"/>
                  </a:lnTo>
                  <a:lnTo>
                    <a:pt x="1064" y="128"/>
                  </a:lnTo>
                  <a:lnTo>
                    <a:pt x="1056" y="138"/>
                  </a:lnTo>
                  <a:lnTo>
                    <a:pt x="1046" y="147"/>
                  </a:lnTo>
                  <a:lnTo>
                    <a:pt x="1038" y="156"/>
                  </a:lnTo>
                  <a:lnTo>
                    <a:pt x="1028" y="175"/>
                  </a:lnTo>
                  <a:lnTo>
                    <a:pt x="1019" y="183"/>
                  </a:lnTo>
                  <a:lnTo>
                    <a:pt x="1010" y="193"/>
                  </a:lnTo>
                  <a:lnTo>
                    <a:pt x="1001" y="202"/>
                  </a:lnTo>
                  <a:lnTo>
                    <a:pt x="991" y="211"/>
                  </a:lnTo>
                  <a:lnTo>
                    <a:pt x="983" y="229"/>
                  </a:lnTo>
                  <a:lnTo>
                    <a:pt x="973" y="238"/>
                  </a:lnTo>
                  <a:lnTo>
                    <a:pt x="955" y="256"/>
                  </a:lnTo>
                  <a:lnTo>
                    <a:pt x="946" y="266"/>
                  </a:lnTo>
                  <a:lnTo>
                    <a:pt x="937" y="284"/>
                  </a:lnTo>
                  <a:lnTo>
                    <a:pt x="799" y="513"/>
                  </a:lnTo>
                  <a:lnTo>
                    <a:pt x="754" y="596"/>
                  </a:lnTo>
                  <a:lnTo>
                    <a:pt x="736" y="651"/>
                  </a:lnTo>
                  <a:lnTo>
                    <a:pt x="817" y="962"/>
                  </a:lnTo>
                  <a:lnTo>
                    <a:pt x="827" y="999"/>
                  </a:lnTo>
                  <a:lnTo>
                    <a:pt x="837" y="1036"/>
                  </a:lnTo>
                  <a:lnTo>
                    <a:pt x="855" y="1072"/>
                  </a:lnTo>
                  <a:lnTo>
                    <a:pt x="863" y="1110"/>
                  </a:lnTo>
                  <a:lnTo>
                    <a:pt x="873" y="1146"/>
                  </a:lnTo>
                  <a:lnTo>
                    <a:pt x="882" y="1191"/>
                  </a:lnTo>
                  <a:lnTo>
                    <a:pt x="891" y="1228"/>
                  </a:lnTo>
                  <a:lnTo>
                    <a:pt x="910" y="1265"/>
                  </a:lnTo>
                  <a:lnTo>
                    <a:pt x="918" y="1311"/>
                  </a:lnTo>
                  <a:lnTo>
                    <a:pt x="928" y="1347"/>
                  </a:lnTo>
                  <a:lnTo>
                    <a:pt x="937" y="1393"/>
                  </a:lnTo>
                  <a:lnTo>
                    <a:pt x="955" y="1439"/>
                  </a:lnTo>
                  <a:lnTo>
                    <a:pt x="964" y="1476"/>
                  </a:lnTo>
                  <a:lnTo>
                    <a:pt x="973" y="1521"/>
                  </a:lnTo>
                  <a:lnTo>
                    <a:pt x="983" y="1568"/>
                  </a:lnTo>
                  <a:lnTo>
                    <a:pt x="991" y="1613"/>
                  </a:lnTo>
                  <a:lnTo>
                    <a:pt x="1138" y="1750"/>
                  </a:lnTo>
                  <a:lnTo>
                    <a:pt x="1147" y="1750"/>
                  </a:lnTo>
                  <a:lnTo>
                    <a:pt x="1147" y="1760"/>
                  </a:lnTo>
                  <a:lnTo>
                    <a:pt x="1156" y="1760"/>
                  </a:lnTo>
                  <a:lnTo>
                    <a:pt x="1156" y="1769"/>
                  </a:lnTo>
                  <a:lnTo>
                    <a:pt x="1165" y="1778"/>
                  </a:lnTo>
                  <a:lnTo>
                    <a:pt x="1174" y="1787"/>
                  </a:lnTo>
                  <a:lnTo>
                    <a:pt x="1174" y="1797"/>
                  </a:lnTo>
                  <a:lnTo>
                    <a:pt x="1184" y="1806"/>
                  </a:lnTo>
                  <a:lnTo>
                    <a:pt x="1184" y="1815"/>
                  </a:lnTo>
                  <a:lnTo>
                    <a:pt x="1192" y="1824"/>
                  </a:lnTo>
                  <a:lnTo>
                    <a:pt x="1192" y="1833"/>
                  </a:lnTo>
                  <a:lnTo>
                    <a:pt x="1192" y="1843"/>
                  </a:lnTo>
                  <a:lnTo>
                    <a:pt x="1202" y="1851"/>
                  </a:lnTo>
                  <a:lnTo>
                    <a:pt x="1202" y="1861"/>
                  </a:lnTo>
                  <a:lnTo>
                    <a:pt x="1212" y="1879"/>
                  </a:lnTo>
                  <a:lnTo>
                    <a:pt x="1212" y="1888"/>
                  </a:lnTo>
                  <a:lnTo>
                    <a:pt x="1220" y="1906"/>
                  </a:lnTo>
                  <a:lnTo>
                    <a:pt x="1220" y="1934"/>
                  </a:lnTo>
                  <a:lnTo>
                    <a:pt x="1230" y="1952"/>
                  </a:lnTo>
                  <a:lnTo>
                    <a:pt x="1230" y="1971"/>
                  </a:lnTo>
                  <a:lnTo>
                    <a:pt x="1257" y="2191"/>
                  </a:lnTo>
                  <a:lnTo>
                    <a:pt x="1220" y="2209"/>
                  </a:lnTo>
                  <a:close/>
                  <a:moveTo>
                    <a:pt x="205" y="3376"/>
                  </a:moveTo>
                  <a:lnTo>
                    <a:pt x="205" y="3170"/>
                  </a:lnTo>
                  <a:lnTo>
                    <a:pt x="182" y="3163"/>
                  </a:lnTo>
                  <a:lnTo>
                    <a:pt x="160" y="3154"/>
                  </a:lnTo>
                  <a:lnTo>
                    <a:pt x="139" y="3146"/>
                  </a:lnTo>
                  <a:lnTo>
                    <a:pt x="121" y="3135"/>
                  </a:lnTo>
                  <a:lnTo>
                    <a:pt x="104" y="3124"/>
                  </a:lnTo>
                  <a:lnTo>
                    <a:pt x="90" y="3113"/>
                  </a:lnTo>
                  <a:lnTo>
                    <a:pt x="76" y="3100"/>
                  </a:lnTo>
                  <a:lnTo>
                    <a:pt x="63" y="3086"/>
                  </a:lnTo>
                  <a:lnTo>
                    <a:pt x="53" y="3072"/>
                  </a:lnTo>
                  <a:lnTo>
                    <a:pt x="44" y="3056"/>
                  </a:lnTo>
                  <a:lnTo>
                    <a:pt x="37" y="3040"/>
                  </a:lnTo>
                  <a:lnTo>
                    <a:pt x="30" y="3025"/>
                  </a:lnTo>
                  <a:lnTo>
                    <a:pt x="25" y="3008"/>
                  </a:lnTo>
                  <a:lnTo>
                    <a:pt x="22" y="2990"/>
                  </a:lnTo>
                  <a:lnTo>
                    <a:pt x="20" y="2970"/>
                  </a:lnTo>
                  <a:lnTo>
                    <a:pt x="19" y="2950"/>
                  </a:lnTo>
                  <a:lnTo>
                    <a:pt x="20" y="2931"/>
                  </a:lnTo>
                  <a:lnTo>
                    <a:pt x="22" y="2912"/>
                  </a:lnTo>
                  <a:lnTo>
                    <a:pt x="26" y="2894"/>
                  </a:lnTo>
                  <a:lnTo>
                    <a:pt x="31" y="2876"/>
                  </a:lnTo>
                  <a:lnTo>
                    <a:pt x="39" y="2860"/>
                  </a:lnTo>
                  <a:lnTo>
                    <a:pt x="47" y="2844"/>
                  </a:lnTo>
                  <a:lnTo>
                    <a:pt x="58" y="2829"/>
                  </a:lnTo>
                  <a:lnTo>
                    <a:pt x="70" y="2816"/>
                  </a:lnTo>
                  <a:lnTo>
                    <a:pt x="82" y="2802"/>
                  </a:lnTo>
                  <a:lnTo>
                    <a:pt x="97" y="2791"/>
                  </a:lnTo>
                  <a:lnTo>
                    <a:pt x="112" y="2781"/>
                  </a:lnTo>
                  <a:lnTo>
                    <a:pt x="129" y="2772"/>
                  </a:lnTo>
                  <a:lnTo>
                    <a:pt x="146" y="2765"/>
                  </a:lnTo>
                  <a:lnTo>
                    <a:pt x="165" y="2759"/>
                  </a:lnTo>
                  <a:lnTo>
                    <a:pt x="184" y="2755"/>
                  </a:lnTo>
                  <a:lnTo>
                    <a:pt x="205" y="2752"/>
                  </a:lnTo>
                  <a:lnTo>
                    <a:pt x="205" y="2703"/>
                  </a:lnTo>
                  <a:lnTo>
                    <a:pt x="276" y="2703"/>
                  </a:lnTo>
                  <a:lnTo>
                    <a:pt x="276" y="2752"/>
                  </a:lnTo>
                  <a:lnTo>
                    <a:pt x="295" y="2755"/>
                  </a:lnTo>
                  <a:lnTo>
                    <a:pt x="313" y="2759"/>
                  </a:lnTo>
                  <a:lnTo>
                    <a:pt x="330" y="2764"/>
                  </a:lnTo>
                  <a:lnTo>
                    <a:pt x="346" y="2770"/>
                  </a:lnTo>
                  <a:lnTo>
                    <a:pt x="361" y="2777"/>
                  </a:lnTo>
                  <a:lnTo>
                    <a:pt x="376" y="2786"/>
                  </a:lnTo>
                  <a:lnTo>
                    <a:pt x="388" y="2795"/>
                  </a:lnTo>
                  <a:lnTo>
                    <a:pt x="400" y="2805"/>
                  </a:lnTo>
                  <a:lnTo>
                    <a:pt x="412" y="2817"/>
                  </a:lnTo>
                  <a:lnTo>
                    <a:pt x="421" y="2829"/>
                  </a:lnTo>
                  <a:lnTo>
                    <a:pt x="430" y="2842"/>
                  </a:lnTo>
                  <a:lnTo>
                    <a:pt x="438" y="2857"/>
                  </a:lnTo>
                  <a:lnTo>
                    <a:pt x="445" y="2872"/>
                  </a:lnTo>
                  <a:lnTo>
                    <a:pt x="451" y="2888"/>
                  </a:lnTo>
                  <a:lnTo>
                    <a:pt x="455" y="2906"/>
                  </a:lnTo>
                  <a:lnTo>
                    <a:pt x="459" y="2923"/>
                  </a:lnTo>
                  <a:lnTo>
                    <a:pt x="335" y="2940"/>
                  </a:lnTo>
                  <a:lnTo>
                    <a:pt x="331" y="2926"/>
                  </a:lnTo>
                  <a:lnTo>
                    <a:pt x="327" y="2913"/>
                  </a:lnTo>
                  <a:lnTo>
                    <a:pt x="322" y="2902"/>
                  </a:lnTo>
                  <a:lnTo>
                    <a:pt x="314" y="2891"/>
                  </a:lnTo>
                  <a:lnTo>
                    <a:pt x="307" y="2881"/>
                  </a:lnTo>
                  <a:lnTo>
                    <a:pt x="297" y="2873"/>
                  </a:lnTo>
                  <a:lnTo>
                    <a:pt x="288" y="2866"/>
                  </a:lnTo>
                  <a:lnTo>
                    <a:pt x="276" y="2861"/>
                  </a:lnTo>
                  <a:lnTo>
                    <a:pt x="276" y="3053"/>
                  </a:lnTo>
                  <a:lnTo>
                    <a:pt x="305" y="3062"/>
                  </a:lnTo>
                  <a:lnTo>
                    <a:pt x="330" y="3070"/>
                  </a:lnTo>
                  <a:lnTo>
                    <a:pt x="353" y="3080"/>
                  </a:lnTo>
                  <a:lnTo>
                    <a:pt x="375" y="3089"/>
                  </a:lnTo>
                  <a:lnTo>
                    <a:pt x="394" y="3100"/>
                  </a:lnTo>
                  <a:lnTo>
                    <a:pt x="411" y="3112"/>
                  </a:lnTo>
                  <a:lnTo>
                    <a:pt x="424" y="3123"/>
                  </a:lnTo>
                  <a:lnTo>
                    <a:pt x="436" y="3136"/>
                  </a:lnTo>
                  <a:lnTo>
                    <a:pt x="447" y="3149"/>
                  </a:lnTo>
                  <a:lnTo>
                    <a:pt x="455" y="3164"/>
                  </a:lnTo>
                  <a:lnTo>
                    <a:pt x="463" y="3178"/>
                  </a:lnTo>
                  <a:lnTo>
                    <a:pt x="469" y="3194"/>
                  </a:lnTo>
                  <a:lnTo>
                    <a:pt x="473" y="3211"/>
                  </a:lnTo>
                  <a:lnTo>
                    <a:pt x="476" y="3228"/>
                  </a:lnTo>
                  <a:lnTo>
                    <a:pt x="478" y="3247"/>
                  </a:lnTo>
                  <a:lnTo>
                    <a:pt x="480" y="3266"/>
                  </a:lnTo>
                  <a:lnTo>
                    <a:pt x="478" y="3289"/>
                  </a:lnTo>
                  <a:lnTo>
                    <a:pt x="476" y="3309"/>
                  </a:lnTo>
                  <a:lnTo>
                    <a:pt x="472" y="3329"/>
                  </a:lnTo>
                  <a:lnTo>
                    <a:pt x="466" y="3348"/>
                  </a:lnTo>
                  <a:lnTo>
                    <a:pt x="458" y="3367"/>
                  </a:lnTo>
                  <a:lnTo>
                    <a:pt x="449" y="3384"/>
                  </a:lnTo>
                  <a:lnTo>
                    <a:pt x="438" y="3401"/>
                  </a:lnTo>
                  <a:lnTo>
                    <a:pt x="425" y="3416"/>
                  </a:lnTo>
                  <a:lnTo>
                    <a:pt x="412" y="3431"/>
                  </a:lnTo>
                  <a:lnTo>
                    <a:pt x="396" y="3444"/>
                  </a:lnTo>
                  <a:lnTo>
                    <a:pt x="379" y="3455"/>
                  </a:lnTo>
                  <a:lnTo>
                    <a:pt x="361" y="3466"/>
                  </a:lnTo>
                  <a:lnTo>
                    <a:pt x="342" y="3474"/>
                  </a:lnTo>
                  <a:lnTo>
                    <a:pt x="322" y="3482"/>
                  </a:lnTo>
                  <a:lnTo>
                    <a:pt x="299" y="3487"/>
                  </a:lnTo>
                  <a:lnTo>
                    <a:pt x="276" y="3491"/>
                  </a:lnTo>
                  <a:lnTo>
                    <a:pt x="276" y="3584"/>
                  </a:lnTo>
                  <a:lnTo>
                    <a:pt x="205" y="3584"/>
                  </a:lnTo>
                  <a:lnTo>
                    <a:pt x="205" y="3494"/>
                  </a:lnTo>
                  <a:lnTo>
                    <a:pt x="184" y="3490"/>
                  </a:lnTo>
                  <a:lnTo>
                    <a:pt x="165" y="3486"/>
                  </a:lnTo>
                  <a:lnTo>
                    <a:pt x="146" y="3480"/>
                  </a:lnTo>
                  <a:lnTo>
                    <a:pt x="128" y="3472"/>
                  </a:lnTo>
                  <a:lnTo>
                    <a:pt x="111" y="3464"/>
                  </a:lnTo>
                  <a:lnTo>
                    <a:pt x="95" y="3454"/>
                  </a:lnTo>
                  <a:lnTo>
                    <a:pt x="80" y="3443"/>
                  </a:lnTo>
                  <a:lnTo>
                    <a:pt x="66" y="3430"/>
                  </a:lnTo>
                  <a:lnTo>
                    <a:pt x="54" y="3416"/>
                  </a:lnTo>
                  <a:lnTo>
                    <a:pt x="43" y="3401"/>
                  </a:lnTo>
                  <a:lnTo>
                    <a:pt x="32" y="3384"/>
                  </a:lnTo>
                  <a:lnTo>
                    <a:pt x="23" y="3366"/>
                  </a:lnTo>
                  <a:lnTo>
                    <a:pt x="15" y="3347"/>
                  </a:lnTo>
                  <a:lnTo>
                    <a:pt x="9" y="3326"/>
                  </a:lnTo>
                  <a:lnTo>
                    <a:pt x="4" y="3304"/>
                  </a:lnTo>
                  <a:lnTo>
                    <a:pt x="0" y="3280"/>
                  </a:lnTo>
                  <a:lnTo>
                    <a:pt x="128" y="3266"/>
                  </a:lnTo>
                  <a:lnTo>
                    <a:pt x="132" y="3286"/>
                  </a:lnTo>
                  <a:lnTo>
                    <a:pt x="138" y="3304"/>
                  </a:lnTo>
                  <a:lnTo>
                    <a:pt x="143" y="3311"/>
                  </a:lnTo>
                  <a:lnTo>
                    <a:pt x="147" y="3320"/>
                  </a:lnTo>
                  <a:lnTo>
                    <a:pt x="152" y="3327"/>
                  </a:lnTo>
                  <a:lnTo>
                    <a:pt x="156" y="3334"/>
                  </a:lnTo>
                  <a:lnTo>
                    <a:pt x="168" y="3347"/>
                  </a:lnTo>
                  <a:lnTo>
                    <a:pt x="180" y="3359"/>
                  </a:lnTo>
                  <a:lnTo>
                    <a:pt x="192" y="3368"/>
                  </a:lnTo>
                  <a:lnTo>
                    <a:pt x="205" y="3376"/>
                  </a:lnTo>
                  <a:close/>
                  <a:moveTo>
                    <a:pt x="205" y="2859"/>
                  </a:moveTo>
                  <a:lnTo>
                    <a:pt x="198" y="2862"/>
                  </a:lnTo>
                  <a:lnTo>
                    <a:pt x="191" y="2865"/>
                  </a:lnTo>
                  <a:lnTo>
                    <a:pt x="185" y="2869"/>
                  </a:lnTo>
                  <a:lnTo>
                    <a:pt x="179" y="2873"/>
                  </a:lnTo>
                  <a:lnTo>
                    <a:pt x="173" y="2877"/>
                  </a:lnTo>
                  <a:lnTo>
                    <a:pt x="168" y="2881"/>
                  </a:lnTo>
                  <a:lnTo>
                    <a:pt x="163" y="2887"/>
                  </a:lnTo>
                  <a:lnTo>
                    <a:pt x="159" y="2893"/>
                  </a:lnTo>
                  <a:lnTo>
                    <a:pt x="154" y="2898"/>
                  </a:lnTo>
                  <a:lnTo>
                    <a:pt x="151" y="2905"/>
                  </a:lnTo>
                  <a:lnTo>
                    <a:pt x="148" y="2911"/>
                  </a:lnTo>
                  <a:lnTo>
                    <a:pt x="146" y="2917"/>
                  </a:lnTo>
                  <a:lnTo>
                    <a:pt x="144" y="2924"/>
                  </a:lnTo>
                  <a:lnTo>
                    <a:pt x="143" y="2931"/>
                  </a:lnTo>
                  <a:lnTo>
                    <a:pt x="142" y="2938"/>
                  </a:lnTo>
                  <a:lnTo>
                    <a:pt x="142" y="2945"/>
                  </a:lnTo>
                  <a:lnTo>
                    <a:pt x="143" y="2958"/>
                  </a:lnTo>
                  <a:lnTo>
                    <a:pt x="146" y="2970"/>
                  </a:lnTo>
                  <a:lnTo>
                    <a:pt x="150" y="2982"/>
                  </a:lnTo>
                  <a:lnTo>
                    <a:pt x="157" y="2993"/>
                  </a:lnTo>
                  <a:lnTo>
                    <a:pt x="162" y="2999"/>
                  </a:lnTo>
                  <a:lnTo>
                    <a:pt x="166" y="3004"/>
                  </a:lnTo>
                  <a:lnTo>
                    <a:pt x="171" y="3009"/>
                  </a:lnTo>
                  <a:lnTo>
                    <a:pt x="177" y="3014"/>
                  </a:lnTo>
                  <a:lnTo>
                    <a:pt x="190" y="3022"/>
                  </a:lnTo>
                  <a:lnTo>
                    <a:pt x="205" y="3030"/>
                  </a:lnTo>
                  <a:lnTo>
                    <a:pt x="205" y="2859"/>
                  </a:lnTo>
                  <a:close/>
                  <a:moveTo>
                    <a:pt x="276" y="3382"/>
                  </a:moveTo>
                  <a:lnTo>
                    <a:pt x="285" y="3380"/>
                  </a:lnTo>
                  <a:lnTo>
                    <a:pt x="293" y="3378"/>
                  </a:lnTo>
                  <a:lnTo>
                    <a:pt x="302" y="3375"/>
                  </a:lnTo>
                  <a:lnTo>
                    <a:pt x="309" y="3370"/>
                  </a:lnTo>
                  <a:lnTo>
                    <a:pt x="316" y="3366"/>
                  </a:lnTo>
                  <a:lnTo>
                    <a:pt x="324" y="3361"/>
                  </a:lnTo>
                  <a:lnTo>
                    <a:pt x="330" y="3355"/>
                  </a:lnTo>
                  <a:lnTo>
                    <a:pt x="336" y="3348"/>
                  </a:lnTo>
                  <a:lnTo>
                    <a:pt x="342" y="3342"/>
                  </a:lnTo>
                  <a:lnTo>
                    <a:pt x="346" y="3334"/>
                  </a:lnTo>
                  <a:lnTo>
                    <a:pt x="350" y="3327"/>
                  </a:lnTo>
                  <a:lnTo>
                    <a:pt x="353" y="3318"/>
                  </a:lnTo>
                  <a:lnTo>
                    <a:pt x="356" y="3311"/>
                  </a:lnTo>
                  <a:lnTo>
                    <a:pt x="358" y="3303"/>
                  </a:lnTo>
                  <a:lnTo>
                    <a:pt x="359" y="3293"/>
                  </a:lnTo>
                  <a:lnTo>
                    <a:pt x="359" y="3285"/>
                  </a:lnTo>
                  <a:lnTo>
                    <a:pt x="359" y="3276"/>
                  </a:lnTo>
                  <a:lnTo>
                    <a:pt x="358" y="3269"/>
                  </a:lnTo>
                  <a:lnTo>
                    <a:pt x="357" y="3261"/>
                  </a:lnTo>
                  <a:lnTo>
                    <a:pt x="354" y="3254"/>
                  </a:lnTo>
                  <a:lnTo>
                    <a:pt x="351" y="3246"/>
                  </a:lnTo>
                  <a:lnTo>
                    <a:pt x="348" y="3240"/>
                  </a:lnTo>
                  <a:lnTo>
                    <a:pt x="344" y="3234"/>
                  </a:lnTo>
                  <a:lnTo>
                    <a:pt x="340" y="3227"/>
                  </a:lnTo>
                  <a:lnTo>
                    <a:pt x="334" y="3222"/>
                  </a:lnTo>
                  <a:lnTo>
                    <a:pt x="328" y="3217"/>
                  </a:lnTo>
                  <a:lnTo>
                    <a:pt x="322" y="3211"/>
                  </a:lnTo>
                  <a:lnTo>
                    <a:pt x="314" y="3206"/>
                  </a:lnTo>
                  <a:lnTo>
                    <a:pt x="306" y="3202"/>
                  </a:lnTo>
                  <a:lnTo>
                    <a:pt x="296" y="3198"/>
                  </a:lnTo>
                  <a:lnTo>
                    <a:pt x="287" y="3194"/>
                  </a:lnTo>
                  <a:lnTo>
                    <a:pt x="276" y="3191"/>
                  </a:lnTo>
                  <a:lnTo>
                    <a:pt x="276" y="3382"/>
                  </a:lnTo>
                  <a:close/>
                  <a:moveTo>
                    <a:pt x="900" y="3666"/>
                  </a:moveTo>
                  <a:lnTo>
                    <a:pt x="910" y="3621"/>
                  </a:lnTo>
                  <a:lnTo>
                    <a:pt x="910" y="3584"/>
                  </a:lnTo>
                  <a:lnTo>
                    <a:pt x="918" y="3547"/>
                  </a:lnTo>
                  <a:lnTo>
                    <a:pt x="918" y="3511"/>
                  </a:lnTo>
                  <a:lnTo>
                    <a:pt x="918" y="3473"/>
                  </a:lnTo>
                  <a:lnTo>
                    <a:pt x="928" y="3428"/>
                  </a:lnTo>
                  <a:lnTo>
                    <a:pt x="928" y="3392"/>
                  </a:lnTo>
                  <a:lnTo>
                    <a:pt x="937" y="3355"/>
                  </a:lnTo>
                  <a:lnTo>
                    <a:pt x="937" y="3318"/>
                  </a:lnTo>
                  <a:lnTo>
                    <a:pt x="946" y="3281"/>
                  </a:lnTo>
                  <a:lnTo>
                    <a:pt x="946" y="3244"/>
                  </a:lnTo>
                  <a:lnTo>
                    <a:pt x="955" y="3218"/>
                  </a:lnTo>
                  <a:lnTo>
                    <a:pt x="964" y="3181"/>
                  </a:lnTo>
                  <a:lnTo>
                    <a:pt x="964" y="3143"/>
                  </a:lnTo>
                  <a:lnTo>
                    <a:pt x="973" y="3107"/>
                  </a:lnTo>
                  <a:lnTo>
                    <a:pt x="983" y="3070"/>
                  </a:lnTo>
                  <a:lnTo>
                    <a:pt x="1074" y="2704"/>
                  </a:lnTo>
                  <a:lnTo>
                    <a:pt x="1101" y="2639"/>
                  </a:lnTo>
                  <a:lnTo>
                    <a:pt x="1212" y="2429"/>
                  </a:lnTo>
                  <a:lnTo>
                    <a:pt x="1212" y="2209"/>
                  </a:lnTo>
                  <a:lnTo>
                    <a:pt x="891" y="2383"/>
                  </a:lnTo>
                  <a:lnTo>
                    <a:pt x="882" y="2392"/>
                  </a:lnTo>
                  <a:lnTo>
                    <a:pt x="863" y="2402"/>
                  </a:lnTo>
                  <a:lnTo>
                    <a:pt x="845" y="2410"/>
                  </a:lnTo>
                  <a:lnTo>
                    <a:pt x="837" y="2420"/>
                  </a:lnTo>
                  <a:lnTo>
                    <a:pt x="817" y="2420"/>
                  </a:lnTo>
                  <a:lnTo>
                    <a:pt x="809" y="2429"/>
                  </a:lnTo>
                  <a:lnTo>
                    <a:pt x="790" y="2438"/>
                  </a:lnTo>
                  <a:lnTo>
                    <a:pt x="772" y="2447"/>
                  </a:lnTo>
                  <a:lnTo>
                    <a:pt x="762" y="2457"/>
                  </a:lnTo>
                  <a:lnTo>
                    <a:pt x="744" y="2465"/>
                  </a:lnTo>
                  <a:lnTo>
                    <a:pt x="736" y="2475"/>
                  </a:lnTo>
                  <a:lnTo>
                    <a:pt x="717" y="2483"/>
                  </a:lnTo>
                  <a:lnTo>
                    <a:pt x="699" y="2493"/>
                  </a:lnTo>
                  <a:lnTo>
                    <a:pt x="689" y="2503"/>
                  </a:lnTo>
                  <a:lnTo>
                    <a:pt x="671" y="2521"/>
                  </a:lnTo>
                  <a:lnTo>
                    <a:pt x="653" y="2530"/>
                  </a:lnTo>
                  <a:lnTo>
                    <a:pt x="644" y="2539"/>
                  </a:lnTo>
                  <a:lnTo>
                    <a:pt x="626" y="2548"/>
                  </a:lnTo>
                  <a:lnTo>
                    <a:pt x="608" y="2558"/>
                  </a:lnTo>
                  <a:lnTo>
                    <a:pt x="601" y="2570"/>
                  </a:lnTo>
                  <a:lnTo>
                    <a:pt x="628" y="2597"/>
                  </a:lnTo>
                  <a:lnTo>
                    <a:pt x="653" y="2626"/>
                  </a:lnTo>
                  <a:lnTo>
                    <a:pt x="677" y="2655"/>
                  </a:lnTo>
                  <a:lnTo>
                    <a:pt x="699" y="2686"/>
                  </a:lnTo>
                  <a:lnTo>
                    <a:pt x="720" y="2718"/>
                  </a:lnTo>
                  <a:lnTo>
                    <a:pt x="740" y="2751"/>
                  </a:lnTo>
                  <a:lnTo>
                    <a:pt x="757" y="2785"/>
                  </a:lnTo>
                  <a:lnTo>
                    <a:pt x="774" y="2820"/>
                  </a:lnTo>
                  <a:lnTo>
                    <a:pt x="788" y="2855"/>
                  </a:lnTo>
                  <a:lnTo>
                    <a:pt x="800" y="2892"/>
                  </a:lnTo>
                  <a:lnTo>
                    <a:pt x="812" y="2929"/>
                  </a:lnTo>
                  <a:lnTo>
                    <a:pt x="821" y="2967"/>
                  </a:lnTo>
                  <a:lnTo>
                    <a:pt x="828" y="3007"/>
                  </a:lnTo>
                  <a:lnTo>
                    <a:pt x="833" y="3047"/>
                  </a:lnTo>
                  <a:lnTo>
                    <a:pt x="837" y="3086"/>
                  </a:lnTo>
                  <a:lnTo>
                    <a:pt x="838" y="3127"/>
                  </a:lnTo>
                  <a:lnTo>
                    <a:pt x="837" y="3160"/>
                  </a:lnTo>
                  <a:lnTo>
                    <a:pt x="834" y="3192"/>
                  </a:lnTo>
                  <a:lnTo>
                    <a:pt x="831" y="3224"/>
                  </a:lnTo>
                  <a:lnTo>
                    <a:pt x="827" y="3256"/>
                  </a:lnTo>
                  <a:lnTo>
                    <a:pt x="821" y="3287"/>
                  </a:lnTo>
                  <a:lnTo>
                    <a:pt x="813" y="3317"/>
                  </a:lnTo>
                  <a:lnTo>
                    <a:pt x="806" y="3347"/>
                  </a:lnTo>
                  <a:lnTo>
                    <a:pt x="796" y="3377"/>
                  </a:lnTo>
                  <a:lnTo>
                    <a:pt x="786" y="3407"/>
                  </a:lnTo>
                  <a:lnTo>
                    <a:pt x="774" y="3435"/>
                  </a:lnTo>
                  <a:lnTo>
                    <a:pt x="761" y="3463"/>
                  </a:lnTo>
                  <a:lnTo>
                    <a:pt x="748" y="3490"/>
                  </a:lnTo>
                  <a:lnTo>
                    <a:pt x="733" y="3517"/>
                  </a:lnTo>
                  <a:lnTo>
                    <a:pt x="717" y="3543"/>
                  </a:lnTo>
                  <a:lnTo>
                    <a:pt x="700" y="3569"/>
                  </a:lnTo>
                  <a:lnTo>
                    <a:pt x="682" y="3593"/>
                  </a:lnTo>
                  <a:lnTo>
                    <a:pt x="717" y="3602"/>
                  </a:lnTo>
                  <a:lnTo>
                    <a:pt x="744" y="3611"/>
                  </a:lnTo>
                  <a:lnTo>
                    <a:pt x="781" y="3629"/>
                  </a:lnTo>
                  <a:lnTo>
                    <a:pt x="809" y="3639"/>
                  </a:lnTo>
                  <a:lnTo>
                    <a:pt x="837" y="3648"/>
                  </a:lnTo>
                  <a:lnTo>
                    <a:pt x="873" y="3657"/>
                  </a:lnTo>
                  <a:lnTo>
                    <a:pt x="900" y="3666"/>
                  </a:lnTo>
                  <a:close/>
                  <a:moveTo>
                    <a:pt x="2080" y="1843"/>
                  </a:moveTo>
                  <a:lnTo>
                    <a:pt x="2080" y="1861"/>
                  </a:lnTo>
                  <a:lnTo>
                    <a:pt x="2072" y="1888"/>
                  </a:lnTo>
                  <a:lnTo>
                    <a:pt x="2062" y="1916"/>
                  </a:lnTo>
                  <a:lnTo>
                    <a:pt x="2062" y="1943"/>
                  </a:lnTo>
                  <a:lnTo>
                    <a:pt x="2053" y="1971"/>
                  </a:lnTo>
                  <a:lnTo>
                    <a:pt x="2044" y="1999"/>
                  </a:lnTo>
                  <a:lnTo>
                    <a:pt x="2035" y="2017"/>
                  </a:lnTo>
                  <a:lnTo>
                    <a:pt x="2025" y="2044"/>
                  </a:lnTo>
                  <a:lnTo>
                    <a:pt x="2017" y="2072"/>
                  </a:lnTo>
                  <a:lnTo>
                    <a:pt x="2007" y="2099"/>
                  </a:lnTo>
                  <a:lnTo>
                    <a:pt x="1998" y="2127"/>
                  </a:lnTo>
                  <a:lnTo>
                    <a:pt x="1989" y="2154"/>
                  </a:lnTo>
                  <a:lnTo>
                    <a:pt x="1980" y="2181"/>
                  </a:lnTo>
                  <a:lnTo>
                    <a:pt x="1971" y="2209"/>
                  </a:lnTo>
                  <a:lnTo>
                    <a:pt x="1962" y="2236"/>
                  </a:lnTo>
                  <a:lnTo>
                    <a:pt x="1944" y="2264"/>
                  </a:lnTo>
                  <a:lnTo>
                    <a:pt x="1934" y="2291"/>
                  </a:lnTo>
                  <a:lnTo>
                    <a:pt x="1924" y="2319"/>
                  </a:lnTo>
                  <a:lnTo>
                    <a:pt x="1906" y="2347"/>
                  </a:lnTo>
                  <a:lnTo>
                    <a:pt x="1897" y="2374"/>
                  </a:lnTo>
                  <a:lnTo>
                    <a:pt x="1888" y="2402"/>
                  </a:lnTo>
                  <a:lnTo>
                    <a:pt x="1870" y="2429"/>
                  </a:lnTo>
                  <a:lnTo>
                    <a:pt x="1861" y="2457"/>
                  </a:lnTo>
                  <a:lnTo>
                    <a:pt x="1843" y="2483"/>
                  </a:lnTo>
                  <a:lnTo>
                    <a:pt x="1824" y="2511"/>
                  </a:lnTo>
                  <a:lnTo>
                    <a:pt x="1815" y="2539"/>
                  </a:lnTo>
                  <a:lnTo>
                    <a:pt x="1796" y="2566"/>
                  </a:lnTo>
                  <a:lnTo>
                    <a:pt x="1778" y="2594"/>
                  </a:lnTo>
                  <a:lnTo>
                    <a:pt x="1770" y="2621"/>
                  </a:lnTo>
                  <a:lnTo>
                    <a:pt x="1751" y="2659"/>
                  </a:lnTo>
                  <a:lnTo>
                    <a:pt x="1733" y="2685"/>
                  </a:lnTo>
                  <a:lnTo>
                    <a:pt x="1715" y="2713"/>
                  </a:lnTo>
                  <a:lnTo>
                    <a:pt x="1687" y="2750"/>
                  </a:lnTo>
                  <a:lnTo>
                    <a:pt x="1614" y="2878"/>
                  </a:lnTo>
                  <a:lnTo>
                    <a:pt x="1367" y="3263"/>
                  </a:lnTo>
                  <a:lnTo>
                    <a:pt x="1385" y="3098"/>
                  </a:lnTo>
                  <a:lnTo>
                    <a:pt x="1413" y="2659"/>
                  </a:lnTo>
                  <a:lnTo>
                    <a:pt x="1458" y="2631"/>
                  </a:lnTo>
                  <a:lnTo>
                    <a:pt x="1522" y="2576"/>
                  </a:lnTo>
                  <a:lnTo>
                    <a:pt x="1476" y="2438"/>
                  </a:lnTo>
                  <a:lnTo>
                    <a:pt x="1458" y="2392"/>
                  </a:lnTo>
                  <a:lnTo>
                    <a:pt x="1449" y="2383"/>
                  </a:lnTo>
                  <a:lnTo>
                    <a:pt x="1421" y="2319"/>
                  </a:lnTo>
                  <a:lnTo>
                    <a:pt x="1788" y="2080"/>
                  </a:lnTo>
                  <a:lnTo>
                    <a:pt x="2080" y="18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7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085" y="1047857"/>
            <a:ext cx="4673600" cy="5080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133" b="1" dirty="0">
                <a:solidFill>
                  <a:schemeClr val="tx1"/>
                </a:solidFill>
                <a:cs typeface="Arial" pitchFamily="34" charset="0"/>
              </a:rPr>
              <a:t>Guidelines for </a:t>
            </a:r>
            <a:r>
              <a:rPr lang="en-US" sz="2133" b="1" dirty="0">
                <a:solidFill>
                  <a:schemeClr val="tx1"/>
                </a:solidFill>
                <a:cs typeface="Arial" pitchFamily="34" charset="0"/>
              </a:rPr>
              <a:t>Appraiser</a:t>
            </a:r>
          </a:p>
          <a:p>
            <a:pPr marL="228594" indent="-228594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Make </a:t>
            </a: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sure you prepare and plan for feedback discussion with your team members and block dedicated time on your calendar </a:t>
            </a:r>
          </a:p>
          <a:p>
            <a:pPr marL="228594" indent="-228594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Substantiate your feedback with facts, figures and specific examples</a:t>
            </a:r>
          </a:p>
          <a:p>
            <a:pPr marL="228594" indent="-228594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During Mid- year, provide course correction, if needed</a:t>
            </a:r>
          </a:p>
          <a:p>
            <a:pPr marL="228594" indent="-228594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During Annual review, be fair and rational while giving out ratings to your team members</a:t>
            </a:r>
          </a:p>
          <a:p>
            <a:pPr marL="228594" indent="-228594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Avoid common errors while giving feedback like </a:t>
            </a:r>
            <a:r>
              <a:rPr lang="en-US" sz="1467" dirty="0" err="1">
                <a:solidFill>
                  <a:schemeClr val="tx1"/>
                </a:solidFill>
                <a:cs typeface="Arial" pitchFamily="34" charset="0"/>
              </a:rPr>
              <a:t>recency</a:t>
            </a: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 effect</a:t>
            </a:r>
          </a:p>
          <a:p>
            <a:pPr marL="228594" indent="-228594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Also talk about development and career aspirations</a:t>
            </a:r>
          </a:p>
          <a:p>
            <a:pPr marL="228594" indent="-228594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Adhere to the timelines</a:t>
            </a:r>
          </a:p>
          <a:p>
            <a:pPr algn="ctr"/>
            <a:endParaRPr lang="en-US" sz="13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9876" y="1047857"/>
            <a:ext cx="4673600" cy="5080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133" b="1" dirty="0">
                <a:solidFill>
                  <a:schemeClr val="tx1"/>
                </a:solidFill>
                <a:cs typeface="Arial" pitchFamily="34" charset="0"/>
              </a:rPr>
              <a:t>Guidelines for </a:t>
            </a:r>
            <a:r>
              <a:rPr lang="en-US" sz="2133" b="1" dirty="0" err="1">
                <a:solidFill>
                  <a:schemeClr val="tx1"/>
                </a:solidFill>
                <a:cs typeface="Arial" pitchFamily="34" charset="0"/>
              </a:rPr>
              <a:t>Appraisee</a:t>
            </a:r>
            <a:endParaRPr lang="en-US" sz="2133" b="1" dirty="0">
              <a:solidFill>
                <a:schemeClr val="tx1"/>
              </a:solidFill>
              <a:cs typeface="Arial" pitchFamily="34" charset="0"/>
            </a:endParaRPr>
          </a:p>
          <a:p>
            <a:pPr marL="304792" indent="-304792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Highlight your key accomplishments and seek advice on areas where you are struggling</a:t>
            </a:r>
          </a:p>
          <a:p>
            <a:pPr marL="304792" indent="-304792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Receive feedback with an open and positive outlook</a:t>
            </a:r>
          </a:p>
          <a:p>
            <a:pPr marL="304792" indent="-304792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Devise an action plan with the help of your manager for your developmental aspects. Make sure you use IDP as a placeholder for all your developmental goals.</a:t>
            </a:r>
          </a:p>
          <a:p>
            <a:pPr marL="304792" indent="-304792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Raise an RTF for taking feedback from previous manager or if you work with more than one manager.</a:t>
            </a:r>
          </a:p>
          <a:p>
            <a:pPr marL="304792" indent="-304792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chemeClr val="tx1"/>
                </a:solidFill>
                <a:cs typeface="Arial" pitchFamily="34" charset="0"/>
              </a:rPr>
              <a:t>Adhere to the timelines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endParaRPr lang="en-US" sz="2133" b="1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n-US" sz="13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673600" y="268957"/>
            <a:ext cx="2133600" cy="2235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Make sure you read the instructions carefully before filling out comments on </a:t>
            </a:r>
            <a:r>
              <a:rPr lang="en-US" sz="1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PACE !!</a:t>
            </a:r>
            <a:endParaRPr lang="en-US" sz="1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4533" y="1046903"/>
            <a:ext cx="6502400" cy="1727200"/>
            <a:chOff x="1371600" y="1047750"/>
            <a:chExt cx="4876800" cy="1295400"/>
          </a:xfrm>
        </p:grpSpPr>
        <p:sp>
          <p:nvSpPr>
            <p:cNvPr id="6" name="Rectangle 5"/>
            <p:cNvSpPr/>
            <p:nvPr/>
          </p:nvSpPr>
          <p:spPr>
            <a:xfrm>
              <a:off x="2286000" y="1123950"/>
              <a:ext cx="3962400" cy="1143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  Option for Mindtree minds to tell us how the feedback discussion went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371600" y="1047750"/>
              <a:ext cx="1295400" cy="1295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Rate Quality of Feedback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3476" y="2311400"/>
            <a:ext cx="6502400" cy="1727200"/>
            <a:chOff x="1371600" y="1047750"/>
            <a:chExt cx="4876800" cy="1295400"/>
          </a:xfrm>
        </p:grpSpPr>
        <p:sp>
          <p:nvSpPr>
            <p:cNvPr id="12" name="Rectangle 11"/>
            <p:cNvSpPr/>
            <p:nvPr/>
          </p:nvSpPr>
          <p:spPr>
            <a:xfrm>
              <a:off x="2286000" y="1123950"/>
              <a:ext cx="3962400" cy="1143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  Option for Managers to ask for feedback from various stakeholders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1047750"/>
              <a:ext cx="1295400" cy="1295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Ask for Feedback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60676" y="3622823"/>
            <a:ext cx="6502400" cy="1727200"/>
            <a:chOff x="1371600" y="1047750"/>
            <a:chExt cx="4876800" cy="1295400"/>
          </a:xfrm>
        </p:grpSpPr>
        <p:sp>
          <p:nvSpPr>
            <p:cNvPr id="9" name="Rectangle 8"/>
            <p:cNvSpPr/>
            <p:nvPr/>
          </p:nvSpPr>
          <p:spPr>
            <a:xfrm>
              <a:off x="2286000" y="1123950"/>
              <a:ext cx="3962400" cy="1143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  </a:t>
              </a:r>
              <a:r>
                <a:rPr lang="en-US" sz="1600" dirty="0"/>
                <a:t>This will not be linked </a:t>
              </a:r>
              <a:r>
                <a:rPr lang="en-US" sz="1600" dirty="0"/>
                <a:t>to any cycle, but will be open </a:t>
              </a:r>
              <a:r>
                <a:rPr lang="en-US" sz="1600" dirty="0"/>
                <a:t>through out the year.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371600" y="1047750"/>
              <a:ext cx="1295400" cy="1295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Right to 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7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Hiccups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2086" y="1397000"/>
            <a:ext cx="9727343" cy="3971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I wait to the last minute to get started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I don’t really have any stats to prove I’ve done a good job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I cannot stay objective evaluating myself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It takes forever to finish! 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Reviews are just formalities. Nobody really looks at them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I don’t know what to write about.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I don’t remember what I’ve done earlier in the year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It feels awkward to talk about my achievements /  I feel I will expose my short comings 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Once I start I can’t stop writing</a:t>
            </a:r>
          </a:p>
        </p:txBody>
      </p:sp>
    </p:spTree>
    <p:extLst>
      <p:ext uri="{BB962C8B-B14F-4D97-AF65-F5344CB8AC3E}">
        <p14:creationId xmlns:p14="http://schemas.microsoft.com/office/powerpoint/2010/main" val="4278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2085" y="1397001"/>
            <a:ext cx="11111915" cy="440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Create a relaxed environment for yourselves before writing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Be objective in evaluating yourself. This will help balance the self appraisal with that of the appraisers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Focus on results and the process used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If any objective has been dropped during the year – mention the reason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Maintain a log of accomplishments, challenges, customer appreciation, peer feedback. (</a:t>
            </a:r>
            <a:r>
              <a:rPr lang="en-US" sz="1867" i="1" dirty="0"/>
              <a:t>if not</a:t>
            </a:r>
            <a:r>
              <a:rPr lang="en-US" sz="1867" dirty="0"/>
              <a:t>, </a:t>
            </a:r>
            <a:r>
              <a:rPr lang="en-US" sz="1867" i="1" dirty="0"/>
              <a:t>time to check your email history &amp; archives)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Focus on improvement areas as well and what action did you take?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Be precise and to the point, do not elaborate. Don’t be too concise either (</a:t>
            </a:r>
            <a:r>
              <a:rPr lang="en-US" sz="1867" i="1" dirty="0"/>
              <a:t>Facts are very important)</a:t>
            </a:r>
            <a:endParaRPr lang="en-US" sz="1867" dirty="0"/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67" dirty="0"/>
              <a:t>Check for Spelling ,Grammar , Tone and Clarity ! </a:t>
            </a:r>
          </a:p>
        </p:txBody>
      </p:sp>
    </p:spTree>
    <p:extLst>
      <p:ext uri="{BB962C8B-B14F-4D97-AF65-F5344CB8AC3E}">
        <p14:creationId xmlns:p14="http://schemas.microsoft.com/office/powerpoint/2010/main" val="21231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dtree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4.xml><?xml version="1.0" encoding="utf-8"?>
<a:theme xmlns:a="http://schemas.openxmlformats.org/drawingml/2006/main" name="1_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5.xml><?xml version="1.0" encoding="utf-8"?>
<a:theme xmlns:a="http://schemas.openxmlformats.org/drawingml/2006/main" name="2_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6.xml><?xml version="1.0" encoding="utf-8"?>
<a:theme xmlns:a="http://schemas.openxmlformats.org/drawingml/2006/main" name="3_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7.xml><?xml version="1.0" encoding="utf-8"?>
<a:theme xmlns:a="http://schemas.openxmlformats.org/drawingml/2006/main" name="4_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8.xml><?xml version="1.0" encoding="utf-8"?>
<a:theme xmlns:a="http://schemas.openxmlformats.org/drawingml/2006/main" name="5_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1253</Words>
  <Application>Microsoft Office PowerPoint</Application>
  <PresentationFormat>Widescreen</PresentationFormat>
  <Paragraphs>206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Aller</vt:lpstr>
      <vt:lpstr>Arial</vt:lpstr>
      <vt:lpstr>Arial Hebrew</vt:lpstr>
      <vt:lpstr>Calibri</vt:lpstr>
      <vt:lpstr>Calibri Light</vt:lpstr>
      <vt:lpstr>Segoe UI</vt:lpstr>
      <vt:lpstr>Segoe UI Light</vt:lpstr>
      <vt:lpstr>Times New Roman</vt:lpstr>
      <vt:lpstr>Wingdings</vt:lpstr>
      <vt:lpstr>Office Theme</vt:lpstr>
      <vt:lpstr>Mindtree PowerPoint Template</vt:lpstr>
      <vt:lpstr>Mindtree</vt:lpstr>
      <vt:lpstr>1_Mindtree</vt:lpstr>
      <vt:lpstr>2_Mindtree</vt:lpstr>
      <vt:lpstr>3_Mindtree</vt:lpstr>
      <vt:lpstr>4_Mindtree</vt:lpstr>
      <vt:lpstr>5_Mindtree</vt:lpstr>
      <vt:lpstr>PowerPoint Presentation</vt:lpstr>
      <vt:lpstr>Food for thought….</vt:lpstr>
      <vt:lpstr>PowerPoint Presentation</vt:lpstr>
      <vt:lpstr>Our Philosophy</vt:lpstr>
      <vt:lpstr>PowerPoint Presentation</vt:lpstr>
      <vt:lpstr>General Guidelines </vt:lpstr>
      <vt:lpstr>New Inclusions</vt:lpstr>
      <vt:lpstr>Hiccups </vt:lpstr>
      <vt:lpstr>Tips</vt:lpstr>
      <vt:lpstr>Quick Tips on Writing Self Appraisals </vt:lpstr>
      <vt:lpstr>A good comment</vt:lpstr>
      <vt:lpstr>Beware of Errors in Self Appraisals </vt:lpstr>
      <vt:lpstr>Appraisal Scores</vt:lpstr>
      <vt:lpstr>Annual cycle Timelines</vt:lpstr>
      <vt:lpstr>Default Handling – Actions and Consequences</vt:lpstr>
      <vt:lpstr>PACE Process_RTF </vt:lpstr>
      <vt:lpstr>PACE Process_RTF </vt:lpstr>
      <vt:lpstr>PACE Process_RTF </vt:lpstr>
      <vt:lpstr>PACE Process_Appraisal Writing </vt:lpstr>
      <vt:lpstr>PACE Process_Appraisal Writing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MINDTREE</dc:creator>
  <cp:lastModifiedBy>MINDTREE</cp:lastModifiedBy>
  <cp:revision>9</cp:revision>
  <dcterms:created xsi:type="dcterms:W3CDTF">2017-02-28T05:16:36Z</dcterms:created>
  <dcterms:modified xsi:type="dcterms:W3CDTF">2017-02-28T06:34:11Z</dcterms:modified>
</cp:coreProperties>
</file>