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2" r:id="rId7"/>
    <p:sldId id="261" r:id="rId8"/>
    <p:sldId id="262" r:id="rId9"/>
    <p:sldId id="263" r:id="rId10"/>
    <p:sldId id="264" r:id="rId11"/>
    <p:sldId id="265" r:id="rId12"/>
    <p:sldId id="267" r:id="rId13"/>
    <p:sldId id="266" r:id="rId14"/>
    <p:sldId id="268" r:id="rId15"/>
    <p:sldId id="269" r:id="rId16"/>
    <p:sldId id="271" r:id="rId17"/>
    <p:sldId id="270"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4E48AB-2500-46EE-A94F-274BA9DCCB16}" type="doc">
      <dgm:prSet loTypeId="urn:microsoft.com/office/officeart/2005/8/layout/process1" loCatId="process" qsTypeId="urn:microsoft.com/office/officeart/2005/8/quickstyle/simple3" qsCatId="simple" csTypeId="urn:microsoft.com/office/officeart/2005/8/colors/colorful1" csCatId="colorful" phldr="1"/>
      <dgm:spPr/>
    </dgm:pt>
    <dgm:pt modelId="{DCC22EAC-8CE4-490B-B406-6ADA7664EF65}">
      <dgm:prSet phldrT="[Text]"/>
      <dgm:spPr/>
      <dgm:t>
        <a:bodyPr/>
        <a:lstStyle/>
        <a:p>
          <a:r>
            <a:rPr lang="en-US" dirty="0"/>
            <a:t>C#</a:t>
          </a:r>
        </a:p>
      </dgm:t>
    </dgm:pt>
    <dgm:pt modelId="{CCC1C424-D8CD-4CDB-BE49-661B861D9A0D}" type="parTrans" cxnId="{1FA34C15-F5C4-4B2A-84D8-D74DE2D0CADF}">
      <dgm:prSet/>
      <dgm:spPr/>
      <dgm:t>
        <a:bodyPr/>
        <a:lstStyle/>
        <a:p>
          <a:endParaRPr lang="en-US"/>
        </a:p>
      </dgm:t>
    </dgm:pt>
    <dgm:pt modelId="{F0FFFC68-3D67-464D-99F4-2C332774F73C}" type="sibTrans" cxnId="{1FA34C15-F5C4-4B2A-84D8-D74DE2D0CADF}">
      <dgm:prSet/>
      <dgm:spPr/>
      <dgm:t>
        <a:bodyPr/>
        <a:lstStyle/>
        <a:p>
          <a:endParaRPr lang="en-US"/>
        </a:p>
      </dgm:t>
    </dgm:pt>
    <dgm:pt modelId="{A9CD4733-03F5-4773-9349-5C25022109DE}">
      <dgm:prSet phldrT="[Text]"/>
      <dgm:spPr/>
      <dgm:t>
        <a:bodyPr/>
        <a:lstStyle/>
        <a:p>
          <a:r>
            <a:rPr lang="en-US" dirty="0"/>
            <a:t>CLR</a:t>
          </a:r>
        </a:p>
      </dgm:t>
    </dgm:pt>
    <dgm:pt modelId="{817DC3B3-6622-43EA-A3AC-3440245C6366}" type="parTrans" cxnId="{BE0C4ECE-6601-4648-888E-C0E56B7BB10B}">
      <dgm:prSet/>
      <dgm:spPr/>
      <dgm:t>
        <a:bodyPr/>
        <a:lstStyle/>
        <a:p>
          <a:endParaRPr lang="en-US"/>
        </a:p>
      </dgm:t>
    </dgm:pt>
    <dgm:pt modelId="{5954EAC3-22B9-45AE-9581-36D0F0C1C24E}" type="sibTrans" cxnId="{BE0C4ECE-6601-4648-888E-C0E56B7BB10B}">
      <dgm:prSet/>
      <dgm:spPr/>
      <dgm:t>
        <a:bodyPr/>
        <a:lstStyle/>
        <a:p>
          <a:endParaRPr lang="en-US"/>
        </a:p>
      </dgm:t>
    </dgm:pt>
    <dgm:pt modelId="{9675B410-6516-4003-A464-08DA829745DF}">
      <dgm:prSet phldrT="[Text]"/>
      <dgm:spPr/>
      <dgm:t>
        <a:bodyPr/>
        <a:lstStyle/>
        <a:p>
          <a:r>
            <a:rPr lang="en-US" dirty="0"/>
            <a:t>MSIL</a:t>
          </a:r>
        </a:p>
      </dgm:t>
    </dgm:pt>
    <dgm:pt modelId="{B7A696FF-6603-4C50-9FAA-B271D5C0EB8C}" type="parTrans" cxnId="{EF9A9903-27A1-4A4B-9053-42A2BD9C9CB4}">
      <dgm:prSet/>
      <dgm:spPr/>
      <dgm:t>
        <a:bodyPr/>
        <a:lstStyle/>
        <a:p>
          <a:endParaRPr lang="en-US"/>
        </a:p>
      </dgm:t>
    </dgm:pt>
    <dgm:pt modelId="{70E57E4E-3768-47BA-B7BE-D7EDE79D490A}" type="sibTrans" cxnId="{EF9A9903-27A1-4A4B-9053-42A2BD9C9CB4}">
      <dgm:prSet/>
      <dgm:spPr/>
      <dgm:t>
        <a:bodyPr/>
        <a:lstStyle/>
        <a:p>
          <a:endParaRPr lang="en-US"/>
        </a:p>
      </dgm:t>
    </dgm:pt>
    <dgm:pt modelId="{48814246-A5B6-4114-94A8-526A5C4DD159}">
      <dgm:prSet phldrT="[Text]"/>
      <dgm:spPr/>
      <dgm:t>
        <a:bodyPr/>
        <a:lstStyle/>
        <a:p>
          <a:r>
            <a:rPr lang="en-US" dirty="0"/>
            <a:t>JIT</a:t>
          </a:r>
        </a:p>
      </dgm:t>
    </dgm:pt>
    <dgm:pt modelId="{D3A0165C-0E47-43F7-A8D6-62D6401C030C}" type="parTrans" cxnId="{9DE6200D-27F6-4DE2-BBB1-AFA7BD2639D8}">
      <dgm:prSet/>
      <dgm:spPr/>
      <dgm:t>
        <a:bodyPr/>
        <a:lstStyle/>
        <a:p>
          <a:endParaRPr lang="en-US"/>
        </a:p>
      </dgm:t>
    </dgm:pt>
    <dgm:pt modelId="{61037D09-EBE5-4DFF-AE55-D0DC0C3D602D}" type="sibTrans" cxnId="{9DE6200D-27F6-4DE2-BBB1-AFA7BD2639D8}">
      <dgm:prSet/>
      <dgm:spPr/>
      <dgm:t>
        <a:bodyPr/>
        <a:lstStyle/>
        <a:p>
          <a:endParaRPr lang="en-US"/>
        </a:p>
      </dgm:t>
    </dgm:pt>
    <dgm:pt modelId="{413AC4A8-51F6-4807-B989-D99B128062D4}">
      <dgm:prSet phldrT="[Text]"/>
      <dgm:spPr/>
      <dgm:t>
        <a:bodyPr/>
        <a:lstStyle/>
        <a:p>
          <a:r>
            <a:rPr lang="en-US" dirty="0"/>
            <a:t>Native Code</a:t>
          </a:r>
        </a:p>
      </dgm:t>
    </dgm:pt>
    <dgm:pt modelId="{FD2E1E2D-24E2-49C2-89ED-BCA80EA60E4F}" type="parTrans" cxnId="{1D4691E9-5B13-4076-A90A-905B1A48DCA5}">
      <dgm:prSet/>
      <dgm:spPr/>
      <dgm:t>
        <a:bodyPr/>
        <a:lstStyle/>
        <a:p>
          <a:endParaRPr lang="en-US"/>
        </a:p>
      </dgm:t>
    </dgm:pt>
    <dgm:pt modelId="{CA9428F3-7B60-4A5F-BD02-0C1A7187F081}" type="sibTrans" cxnId="{1D4691E9-5B13-4076-A90A-905B1A48DCA5}">
      <dgm:prSet/>
      <dgm:spPr/>
      <dgm:t>
        <a:bodyPr/>
        <a:lstStyle/>
        <a:p>
          <a:endParaRPr lang="en-US"/>
        </a:p>
      </dgm:t>
    </dgm:pt>
    <dgm:pt modelId="{94225D9D-6AD3-4C00-8E44-0F268425ACC7}" type="pres">
      <dgm:prSet presAssocID="{0A4E48AB-2500-46EE-A94F-274BA9DCCB16}" presName="Name0" presStyleCnt="0">
        <dgm:presLayoutVars>
          <dgm:dir/>
          <dgm:resizeHandles val="exact"/>
        </dgm:presLayoutVars>
      </dgm:prSet>
      <dgm:spPr/>
    </dgm:pt>
    <dgm:pt modelId="{F7A1A14F-48F0-4F7E-8AC1-2ADA5213614D}" type="pres">
      <dgm:prSet presAssocID="{DCC22EAC-8CE4-490B-B406-6ADA7664EF65}" presName="node" presStyleLbl="node1" presStyleIdx="0" presStyleCnt="5">
        <dgm:presLayoutVars>
          <dgm:bulletEnabled val="1"/>
        </dgm:presLayoutVars>
      </dgm:prSet>
      <dgm:spPr/>
    </dgm:pt>
    <dgm:pt modelId="{032AD6DD-CC38-45C7-B453-11EA2F162CD7}" type="pres">
      <dgm:prSet presAssocID="{F0FFFC68-3D67-464D-99F4-2C332774F73C}" presName="sibTrans" presStyleLbl="sibTrans2D1" presStyleIdx="0" presStyleCnt="4"/>
      <dgm:spPr/>
    </dgm:pt>
    <dgm:pt modelId="{F210680E-D0EE-47FB-B263-618D607A35F4}" type="pres">
      <dgm:prSet presAssocID="{F0FFFC68-3D67-464D-99F4-2C332774F73C}" presName="connectorText" presStyleLbl="sibTrans2D1" presStyleIdx="0" presStyleCnt="4"/>
      <dgm:spPr/>
    </dgm:pt>
    <dgm:pt modelId="{0223D52C-5CD4-44B3-AE05-F2EA7A30BFB2}" type="pres">
      <dgm:prSet presAssocID="{A9CD4733-03F5-4773-9349-5C25022109DE}" presName="node" presStyleLbl="node1" presStyleIdx="1" presStyleCnt="5">
        <dgm:presLayoutVars>
          <dgm:bulletEnabled val="1"/>
        </dgm:presLayoutVars>
      </dgm:prSet>
      <dgm:spPr/>
    </dgm:pt>
    <dgm:pt modelId="{85D897D3-AC2D-49A6-9A13-AC87D2B60E0E}" type="pres">
      <dgm:prSet presAssocID="{5954EAC3-22B9-45AE-9581-36D0F0C1C24E}" presName="sibTrans" presStyleLbl="sibTrans2D1" presStyleIdx="1" presStyleCnt="4"/>
      <dgm:spPr/>
    </dgm:pt>
    <dgm:pt modelId="{F06267CA-8B79-4C8B-A26A-E3D3B5CB3099}" type="pres">
      <dgm:prSet presAssocID="{5954EAC3-22B9-45AE-9581-36D0F0C1C24E}" presName="connectorText" presStyleLbl="sibTrans2D1" presStyleIdx="1" presStyleCnt="4"/>
      <dgm:spPr/>
    </dgm:pt>
    <dgm:pt modelId="{6AA9DAB2-D8FD-4AF6-BE2F-3F447179EA44}" type="pres">
      <dgm:prSet presAssocID="{9675B410-6516-4003-A464-08DA829745DF}" presName="node" presStyleLbl="node1" presStyleIdx="2" presStyleCnt="5">
        <dgm:presLayoutVars>
          <dgm:bulletEnabled val="1"/>
        </dgm:presLayoutVars>
      </dgm:prSet>
      <dgm:spPr/>
    </dgm:pt>
    <dgm:pt modelId="{6E9C8360-40A6-411C-87B2-5721508AC89F}" type="pres">
      <dgm:prSet presAssocID="{70E57E4E-3768-47BA-B7BE-D7EDE79D490A}" presName="sibTrans" presStyleLbl="sibTrans2D1" presStyleIdx="2" presStyleCnt="4"/>
      <dgm:spPr/>
    </dgm:pt>
    <dgm:pt modelId="{90435353-4035-44E8-BE2E-B3D3C83F4B26}" type="pres">
      <dgm:prSet presAssocID="{70E57E4E-3768-47BA-B7BE-D7EDE79D490A}" presName="connectorText" presStyleLbl="sibTrans2D1" presStyleIdx="2" presStyleCnt="4"/>
      <dgm:spPr/>
    </dgm:pt>
    <dgm:pt modelId="{A02D0379-3B70-48A6-9938-E35BABC98397}" type="pres">
      <dgm:prSet presAssocID="{48814246-A5B6-4114-94A8-526A5C4DD159}" presName="node" presStyleLbl="node1" presStyleIdx="3" presStyleCnt="5">
        <dgm:presLayoutVars>
          <dgm:bulletEnabled val="1"/>
        </dgm:presLayoutVars>
      </dgm:prSet>
      <dgm:spPr/>
    </dgm:pt>
    <dgm:pt modelId="{EB8A7806-3230-44B7-A189-4C808A621018}" type="pres">
      <dgm:prSet presAssocID="{61037D09-EBE5-4DFF-AE55-D0DC0C3D602D}" presName="sibTrans" presStyleLbl="sibTrans2D1" presStyleIdx="3" presStyleCnt="4"/>
      <dgm:spPr/>
    </dgm:pt>
    <dgm:pt modelId="{F21015B9-D491-4759-8A81-066BF558ECA2}" type="pres">
      <dgm:prSet presAssocID="{61037D09-EBE5-4DFF-AE55-D0DC0C3D602D}" presName="connectorText" presStyleLbl="sibTrans2D1" presStyleIdx="3" presStyleCnt="4"/>
      <dgm:spPr/>
    </dgm:pt>
    <dgm:pt modelId="{5E1B49F6-5E3E-4ACE-A112-74559ADE0322}" type="pres">
      <dgm:prSet presAssocID="{413AC4A8-51F6-4807-B989-D99B128062D4}" presName="node" presStyleLbl="node1" presStyleIdx="4" presStyleCnt="5">
        <dgm:presLayoutVars>
          <dgm:bulletEnabled val="1"/>
        </dgm:presLayoutVars>
      </dgm:prSet>
      <dgm:spPr/>
    </dgm:pt>
  </dgm:ptLst>
  <dgm:cxnLst>
    <dgm:cxn modelId="{8590D388-7B02-4C11-9B05-9D21370956B3}" type="presOf" srcId="{9675B410-6516-4003-A464-08DA829745DF}" destId="{6AA9DAB2-D8FD-4AF6-BE2F-3F447179EA44}" srcOrd="0" destOrd="0" presId="urn:microsoft.com/office/officeart/2005/8/layout/process1"/>
    <dgm:cxn modelId="{9DE6200D-27F6-4DE2-BBB1-AFA7BD2639D8}" srcId="{0A4E48AB-2500-46EE-A94F-274BA9DCCB16}" destId="{48814246-A5B6-4114-94A8-526A5C4DD159}" srcOrd="3" destOrd="0" parTransId="{D3A0165C-0E47-43F7-A8D6-62D6401C030C}" sibTransId="{61037D09-EBE5-4DFF-AE55-D0DC0C3D602D}"/>
    <dgm:cxn modelId="{5137904B-B1E2-4625-AFD7-8143F415EA56}" type="presOf" srcId="{5954EAC3-22B9-45AE-9581-36D0F0C1C24E}" destId="{85D897D3-AC2D-49A6-9A13-AC87D2B60E0E}" srcOrd="0" destOrd="0" presId="urn:microsoft.com/office/officeart/2005/8/layout/process1"/>
    <dgm:cxn modelId="{DA979975-8D25-4EDA-ACB0-22C3FF224712}" type="presOf" srcId="{61037D09-EBE5-4DFF-AE55-D0DC0C3D602D}" destId="{EB8A7806-3230-44B7-A189-4C808A621018}" srcOrd="0" destOrd="0" presId="urn:microsoft.com/office/officeart/2005/8/layout/process1"/>
    <dgm:cxn modelId="{409DDAEE-CA6E-4823-BAFE-0EFD7449AE40}" type="presOf" srcId="{F0FFFC68-3D67-464D-99F4-2C332774F73C}" destId="{F210680E-D0EE-47FB-B263-618D607A35F4}" srcOrd="1" destOrd="0" presId="urn:microsoft.com/office/officeart/2005/8/layout/process1"/>
    <dgm:cxn modelId="{1FA34C15-F5C4-4B2A-84D8-D74DE2D0CADF}" srcId="{0A4E48AB-2500-46EE-A94F-274BA9DCCB16}" destId="{DCC22EAC-8CE4-490B-B406-6ADA7664EF65}" srcOrd="0" destOrd="0" parTransId="{CCC1C424-D8CD-4CDB-BE49-661B861D9A0D}" sibTransId="{F0FFFC68-3D67-464D-99F4-2C332774F73C}"/>
    <dgm:cxn modelId="{3B453BC9-75CC-4E59-AB95-AB3E186D9D1E}" type="presOf" srcId="{0A4E48AB-2500-46EE-A94F-274BA9DCCB16}" destId="{94225D9D-6AD3-4C00-8E44-0F268425ACC7}" srcOrd="0" destOrd="0" presId="urn:microsoft.com/office/officeart/2005/8/layout/process1"/>
    <dgm:cxn modelId="{D9A039C4-921C-4964-AF33-7FA9474DA973}" type="presOf" srcId="{F0FFFC68-3D67-464D-99F4-2C332774F73C}" destId="{032AD6DD-CC38-45C7-B453-11EA2F162CD7}" srcOrd="0" destOrd="0" presId="urn:microsoft.com/office/officeart/2005/8/layout/process1"/>
    <dgm:cxn modelId="{E155576D-DF88-48C4-A1AA-01BCE8F9C174}" type="presOf" srcId="{61037D09-EBE5-4DFF-AE55-D0DC0C3D602D}" destId="{F21015B9-D491-4759-8A81-066BF558ECA2}" srcOrd="1" destOrd="0" presId="urn:microsoft.com/office/officeart/2005/8/layout/process1"/>
    <dgm:cxn modelId="{14AA6F45-B6B1-4BEF-9C87-168CA9F582C0}" type="presOf" srcId="{DCC22EAC-8CE4-490B-B406-6ADA7664EF65}" destId="{F7A1A14F-48F0-4F7E-8AC1-2ADA5213614D}" srcOrd="0" destOrd="0" presId="urn:microsoft.com/office/officeart/2005/8/layout/process1"/>
    <dgm:cxn modelId="{49FC4654-D95D-4C55-B39A-EF0758C6E0F7}" type="presOf" srcId="{48814246-A5B6-4114-94A8-526A5C4DD159}" destId="{A02D0379-3B70-48A6-9938-E35BABC98397}" srcOrd="0" destOrd="0" presId="urn:microsoft.com/office/officeart/2005/8/layout/process1"/>
    <dgm:cxn modelId="{4D6154A5-3F95-40CD-AC42-E1ACCC812C0F}" type="presOf" srcId="{413AC4A8-51F6-4807-B989-D99B128062D4}" destId="{5E1B49F6-5E3E-4ACE-A112-74559ADE0322}" srcOrd="0" destOrd="0" presId="urn:microsoft.com/office/officeart/2005/8/layout/process1"/>
    <dgm:cxn modelId="{59226D05-F1A8-48C0-9311-9DC411D692EF}" type="presOf" srcId="{A9CD4733-03F5-4773-9349-5C25022109DE}" destId="{0223D52C-5CD4-44B3-AE05-F2EA7A30BFB2}" srcOrd="0" destOrd="0" presId="urn:microsoft.com/office/officeart/2005/8/layout/process1"/>
    <dgm:cxn modelId="{890C3110-85DC-47D1-AFBF-EF8014E243E2}" type="presOf" srcId="{5954EAC3-22B9-45AE-9581-36D0F0C1C24E}" destId="{F06267CA-8B79-4C8B-A26A-E3D3B5CB3099}" srcOrd="1" destOrd="0" presId="urn:microsoft.com/office/officeart/2005/8/layout/process1"/>
    <dgm:cxn modelId="{1D4691E9-5B13-4076-A90A-905B1A48DCA5}" srcId="{0A4E48AB-2500-46EE-A94F-274BA9DCCB16}" destId="{413AC4A8-51F6-4807-B989-D99B128062D4}" srcOrd="4" destOrd="0" parTransId="{FD2E1E2D-24E2-49C2-89ED-BCA80EA60E4F}" sibTransId="{CA9428F3-7B60-4A5F-BD02-0C1A7187F081}"/>
    <dgm:cxn modelId="{EF9A9903-27A1-4A4B-9053-42A2BD9C9CB4}" srcId="{0A4E48AB-2500-46EE-A94F-274BA9DCCB16}" destId="{9675B410-6516-4003-A464-08DA829745DF}" srcOrd="2" destOrd="0" parTransId="{B7A696FF-6603-4C50-9FAA-B271D5C0EB8C}" sibTransId="{70E57E4E-3768-47BA-B7BE-D7EDE79D490A}"/>
    <dgm:cxn modelId="{D3F771BB-6B32-4E2A-8465-51E71142D400}" type="presOf" srcId="{70E57E4E-3768-47BA-B7BE-D7EDE79D490A}" destId="{6E9C8360-40A6-411C-87B2-5721508AC89F}" srcOrd="0" destOrd="0" presId="urn:microsoft.com/office/officeart/2005/8/layout/process1"/>
    <dgm:cxn modelId="{950FC463-838B-4341-A9D0-42BF13191E0B}" type="presOf" srcId="{70E57E4E-3768-47BA-B7BE-D7EDE79D490A}" destId="{90435353-4035-44E8-BE2E-B3D3C83F4B26}" srcOrd="1" destOrd="0" presId="urn:microsoft.com/office/officeart/2005/8/layout/process1"/>
    <dgm:cxn modelId="{BE0C4ECE-6601-4648-888E-C0E56B7BB10B}" srcId="{0A4E48AB-2500-46EE-A94F-274BA9DCCB16}" destId="{A9CD4733-03F5-4773-9349-5C25022109DE}" srcOrd="1" destOrd="0" parTransId="{817DC3B3-6622-43EA-A3AC-3440245C6366}" sibTransId="{5954EAC3-22B9-45AE-9581-36D0F0C1C24E}"/>
    <dgm:cxn modelId="{F3A254E0-5DA6-4AEC-8F0A-5B67714DBD5E}" type="presParOf" srcId="{94225D9D-6AD3-4C00-8E44-0F268425ACC7}" destId="{F7A1A14F-48F0-4F7E-8AC1-2ADA5213614D}" srcOrd="0" destOrd="0" presId="urn:microsoft.com/office/officeart/2005/8/layout/process1"/>
    <dgm:cxn modelId="{AF3E4909-F886-4B8C-BDDC-CD8DAA71EEFB}" type="presParOf" srcId="{94225D9D-6AD3-4C00-8E44-0F268425ACC7}" destId="{032AD6DD-CC38-45C7-B453-11EA2F162CD7}" srcOrd="1" destOrd="0" presId="urn:microsoft.com/office/officeart/2005/8/layout/process1"/>
    <dgm:cxn modelId="{B18B70A2-F369-4473-A259-1C00C4F806BC}" type="presParOf" srcId="{032AD6DD-CC38-45C7-B453-11EA2F162CD7}" destId="{F210680E-D0EE-47FB-B263-618D607A35F4}" srcOrd="0" destOrd="0" presId="urn:microsoft.com/office/officeart/2005/8/layout/process1"/>
    <dgm:cxn modelId="{4081542F-E902-4187-891C-5192D60BD040}" type="presParOf" srcId="{94225D9D-6AD3-4C00-8E44-0F268425ACC7}" destId="{0223D52C-5CD4-44B3-AE05-F2EA7A30BFB2}" srcOrd="2" destOrd="0" presId="urn:microsoft.com/office/officeart/2005/8/layout/process1"/>
    <dgm:cxn modelId="{22052BBD-930B-48A5-9388-ED44FEF5EE1A}" type="presParOf" srcId="{94225D9D-6AD3-4C00-8E44-0F268425ACC7}" destId="{85D897D3-AC2D-49A6-9A13-AC87D2B60E0E}" srcOrd="3" destOrd="0" presId="urn:microsoft.com/office/officeart/2005/8/layout/process1"/>
    <dgm:cxn modelId="{19F88EE0-7E6F-4736-AFC3-5500D4CA41FD}" type="presParOf" srcId="{85D897D3-AC2D-49A6-9A13-AC87D2B60E0E}" destId="{F06267CA-8B79-4C8B-A26A-E3D3B5CB3099}" srcOrd="0" destOrd="0" presId="urn:microsoft.com/office/officeart/2005/8/layout/process1"/>
    <dgm:cxn modelId="{3BA0F2D9-AF48-4C6A-8CEA-315B4211B118}" type="presParOf" srcId="{94225D9D-6AD3-4C00-8E44-0F268425ACC7}" destId="{6AA9DAB2-D8FD-4AF6-BE2F-3F447179EA44}" srcOrd="4" destOrd="0" presId="urn:microsoft.com/office/officeart/2005/8/layout/process1"/>
    <dgm:cxn modelId="{15D0395F-802D-4F47-AAF1-2B8FFB86FE27}" type="presParOf" srcId="{94225D9D-6AD3-4C00-8E44-0F268425ACC7}" destId="{6E9C8360-40A6-411C-87B2-5721508AC89F}" srcOrd="5" destOrd="0" presId="urn:microsoft.com/office/officeart/2005/8/layout/process1"/>
    <dgm:cxn modelId="{30942FA4-5F10-4A4D-A0D6-A9BF6962CF0A}" type="presParOf" srcId="{6E9C8360-40A6-411C-87B2-5721508AC89F}" destId="{90435353-4035-44E8-BE2E-B3D3C83F4B26}" srcOrd="0" destOrd="0" presId="urn:microsoft.com/office/officeart/2005/8/layout/process1"/>
    <dgm:cxn modelId="{FBE58CD3-B617-4A5B-BA6A-5D0349D34D5D}" type="presParOf" srcId="{94225D9D-6AD3-4C00-8E44-0F268425ACC7}" destId="{A02D0379-3B70-48A6-9938-E35BABC98397}" srcOrd="6" destOrd="0" presId="urn:microsoft.com/office/officeart/2005/8/layout/process1"/>
    <dgm:cxn modelId="{6B51E49B-F82A-4A84-B2E1-AD325997DA4E}" type="presParOf" srcId="{94225D9D-6AD3-4C00-8E44-0F268425ACC7}" destId="{EB8A7806-3230-44B7-A189-4C808A621018}" srcOrd="7" destOrd="0" presId="urn:microsoft.com/office/officeart/2005/8/layout/process1"/>
    <dgm:cxn modelId="{49C34C3A-17E8-4A76-828F-6989448A2FA9}" type="presParOf" srcId="{EB8A7806-3230-44B7-A189-4C808A621018}" destId="{F21015B9-D491-4759-8A81-066BF558ECA2}" srcOrd="0" destOrd="0" presId="urn:microsoft.com/office/officeart/2005/8/layout/process1"/>
    <dgm:cxn modelId="{FAB33AA5-1E03-4F71-8F3A-2DCCF9D1B8C3}" type="presParOf" srcId="{94225D9D-6AD3-4C00-8E44-0F268425ACC7}" destId="{5E1B49F6-5E3E-4ACE-A112-74559ADE0322}"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4E48AB-2500-46EE-A94F-274BA9DCCB16}" type="doc">
      <dgm:prSet loTypeId="urn:microsoft.com/office/officeart/2005/8/layout/process1" loCatId="process" qsTypeId="urn:microsoft.com/office/officeart/2005/8/quickstyle/simple3" qsCatId="simple" csTypeId="urn:microsoft.com/office/officeart/2005/8/colors/colorful1" csCatId="colorful" phldr="1"/>
      <dgm:spPr/>
    </dgm:pt>
    <dgm:pt modelId="{DCC22EAC-8CE4-490B-B406-6ADA7664EF65}">
      <dgm:prSet phldrT="[Text]"/>
      <dgm:spPr/>
      <dgm:t>
        <a:bodyPr/>
        <a:lstStyle/>
        <a:p>
          <a:r>
            <a:rPr lang="en-US" dirty="0"/>
            <a:t>Java</a:t>
          </a:r>
        </a:p>
      </dgm:t>
    </dgm:pt>
    <dgm:pt modelId="{CCC1C424-D8CD-4CDB-BE49-661B861D9A0D}" type="parTrans" cxnId="{1FA34C15-F5C4-4B2A-84D8-D74DE2D0CADF}">
      <dgm:prSet/>
      <dgm:spPr/>
      <dgm:t>
        <a:bodyPr/>
        <a:lstStyle/>
        <a:p>
          <a:endParaRPr lang="en-US"/>
        </a:p>
      </dgm:t>
    </dgm:pt>
    <dgm:pt modelId="{F0FFFC68-3D67-464D-99F4-2C332774F73C}" type="sibTrans" cxnId="{1FA34C15-F5C4-4B2A-84D8-D74DE2D0CADF}">
      <dgm:prSet/>
      <dgm:spPr/>
      <dgm:t>
        <a:bodyPr/>
        <a:lstStyle/>
        <a:p>
          <a:endParaRPr lang="en-US"/>
        </a:p>
      </dgm:t>
    </dgm:pt>
    <dgm:pt modelId="{A9CD4733-03F5-4773-9349-5C25022109DE}">
      <dgm:prSet phldrT="[Text]"/>
      <dgm:spPr/>
      <dgm:t>
        <a:bodyPr/>
        <a:lstStyle/>
        <a:p>
          <a:r>
            <a:rPr lang="en-US" dirty="0" err="1"/>
            <a:t>javac</a:t>
          </a:r>
          <a:endParaRPr lang="en-US" dirty="0"/>
        </a:p>
      </dgm:t>
    </dgm:pt>
    <dgm:pt modelId="{817DC3B3-6622-43EA-A3AC-3440245C6366}" type="parTrans" cxnId="{BE0C4ECE-6601-4648-888E-C0E56B7BB10B}">
      <dgm:prSet/>
      <dgm:spPr/>
      <dgm:t>
        <a:bodyPr/>
        <a:lstStyle/>
        <a:p>
          <a:endParaRPr lang="en-US"/>
        </a:p>
      </dgm:t>
    </dgm:pt>
    <dgm:pt modelId="{5954EAC3-22B9-45AE-9581-36D0F0C1C24E}" type="sibTrans" cxnId="{BE0C4ECE-6601-4648-888E-C0E56B7BB10B}">
      <dgm:prSet/>
      <dgm:spPr/>
      <dgm:t>
        <a:bodyPr/>
        <a:lstStyle/>
        <a:p>
          <a:endParaRPr lang="en-US"/>
        </a:p>
      </dgm:t>
    </dgm:pt>
    <dgm:pt modelId="{9675B410-6516-4003-A464-08DA829745DF}">
      <dgm:prSet phldrT="[Text]"/>
      <dgm:spPr/>
      <dgm:t>
        <a:bodyPr/>
        <a:lstStyle/>
        <a:p>
          <a:r>
            <a:rPr lang="en-US" dirty="0"/>
            <a:t>Bytecode</a:t>
          </a:r>
        </a:p>
      </dgm:t>
    </dgm:pt>
    <dgm:pt modelId="{B7A696FF-6603-4C50-9FAA-B271D5C0EB8C}" type="parTrans" cxnId="{EF9A9903-27A1-4A4B-9053-42A2BD9C9CB4}">
      <dgm:prSet/>
      <dgm:spPr/>
      <dgm:t>
        <a:bodyPr/>
        <a:lstStyle/>
        <a:p>
          <a:endParaRPr lang="en-US"/>
        </a:p>
      </dgm:t>
    </dgm:pt>
    <dgm:pt modelId="{70E57E4E-3768-47BA-B7BE-D7EDE79D490A}" type="sibTrans" cxnId="{EF9A9903-27A1-4A4B-9053-42A2BD9C9CB4}">
      <dgm:prSet/>
      <dgm:spPr/>
      <dgm:t>
        <a:bodyPr/>
        <a:lstStyle/>
        <a:p>
          <a:endParaRPr lang="en-US"/>
        </a:p>
      </dgm:t>
    </dgm:pt>
    <dgm:pt modelId="{48814246-A5B6-4114-94A8-526A5C4DD159}">
      <dgm:prSet phldrT="[Text]"/>
      <dgm:spPr/>
      <dgm:t>
        <a:bodyPr/>
        <a:lstStyle/>
        <a:p>
          <a:r>
            <a:rPr lang="en-US" dirty="0"/>
            <a:t>JIT</a:t>
          </a:r>
        </a:p>
      </dgm:t>
    </dgm:pt>
    <dgm:pt modelId="{D3A0165C-0E47-43F7-A8D6-62D6401C030C}" type="parTrans" cxnId="{9DE6200D-27F6-4DE2-BBB1-AFA7BD2639D8}">
      <dgm:prSet/>
      <dgm:spPr/>
      <dgm:t>
        <a:bodyPr/>
        <a:lstStyle/>
        <a:p>
          <a:endParaRPr lang="en-US"/>
        </a:p>
      </dgm:t>
    </dgm:pt>
    <dgm:pt modelId="{61037D09-EBE5-4DFF-AE55-D0DC0C3D602D}" type="sibTrans" cxnId="{9DE6200D-27F6-4DE2-BBB1-AFA7BD2639D8}">
      <dgm:prSet/>
      <dgm:spPr/>
      <dgm:t>
        <a:bodyPr/>
        <a:lstStyle/>
        <a:p>
          <a:endParaRPr lang="en-US"/>
        </a:p>
      </dgm:t>
    </dgm:pt>
    <dgm:pt modelId="{413AC4A8-51F6-4807-B989-D99B128062D4}">
      <dgm:prSet phldrT="[Text]"/>
      <dgm:spPr/>
      <dgm:t>
        <a:bodyPr/>
        <a:lstStyle/>
        <a:p>
          <a:r>
            <a:rPr lang="en-US" dirty="0"/>
            <a:t>Native Code</a:t>
          </a:r>
        </a:p>
      </dgm:t>
    </dgm:pt>
    <dgm:pt modelId="{FD2E1E2D-24E2-49C2-89ED-BCA80EA60E4F}" type="parTrans" cxnId="{1D4691E9-5B13-4076-A90A-905B1A48DCA5}">
      <dgm:prSet/>
      <dgm:spPr/>
      <dgm:t>
        <a:bodyPr/>
        <a:lstStyle/>
        <a:p>
          <a:endParaRPr lang="en-US"/>
        </a:p>
      </dgm:t>
    </dgm:pt>
    <dgm:pt modelId="{CA9428F3-7B60-4A5F-BD02-0C1A7187F081}" type="sibTrans" cxnId="{1D4691E9-5B13-4076-A90A-905B1A48DCA5}">
      <dgm:prSet/>
      <dgm:spPr/>
      <dgm:t>
        <a:bodyPr/>
        <a:lstStyle/>
        <a:p>
          <a:endParaRPr lang="en-US"/>
        </a:p>
      </dgm:t>
    </dgm:pt>
    <dgm:pt modelId="{94225D9D-6AD3-4C00-8E44-0F268425ACC7}" type="pres">
      <dgm:prSet presAssocID="{0A4E48AB-2500-46EE-A94F-274BA9DCCB16}" presName="Name0" presStyleCnt="0">
        <dgm:presLayoutVars>
          <dgm:dir/>
          <dgm:resizeHandles val="exact"/>
        </dgm:presLayoutVars>
      </dgm:prSet>
      <dgm:spPr/>
    </dgm:pt>
    <dgm:pt modelId="{F7A1A14F-48F0-4F7E-8AC1-2ADA5213614D}" type="pres">
      <dgm:prSet presAssocID="{DCC22EAC-8CE4-490B-B406-6ADA7664EF65}" presName="node" presStyleLbl="node1" presStyleIdx="0" presStyleCnt="5">
        <dgm:presLayoutVars>
          <dgm:bulletEnabled val="1"/>
        </dgm:presLayoutVars>
      </dgm:prSet>
      <dgm:spPr/>
    </dgm:pt>
    <dgm:pt modelId="{032AD6DD-CC38-45C7-B453-11EA2F162CD7}" type="pres">
      <dgm:prSet presAssocID="{F0FFFC68-3D67-464D-99F4-2C332774F73C}" presName="sibTrans" presStyleLbl="sibTrans2D1" presStyleIdx="0" presStyleCnt="4"/>
      <dgm:spPr/>
    </dgm:pt>
    <dgm:pt modelId="{F210680E-D0EE-47FB-B263-618D607A35F4}" type="pres">
      <dgm:prSet presAssocID="{F0FFFC68-3D67-464D-99F4-2C332774F73C}" presName="connectorText" presStyleLbl="sibTrans2D1" presStyleIdx="0" presStyleCnt="4"/>
      <dgm:spPr/>
    </dgm:pt>
    <dgm:pt modelId="{0223D52C-5CD4-44B3-AE05-F2EA7A30BFB2}" type="pres">
      <dgm:prSet presAssocID="{A9CD4733-03F5-4773-9349-5C25022109DE}" presName="node" presStyleLbl="node1" presStyleIdx="1" presStyleCnt="5">
        <dgm:presLayoutVars>
          <dgm:bulletEnabled val="1"/>
        </dgm:presLayoutVars>
      </dgm:prSet>
      <dgm:spPr/>
    </dgm:pt>
    <dgm:pt modelId="{85D897D3-AC2D-49A6-9A13-AC87D2B60E0E}" type="pres">
      <dgm:prSet presAssocID="{5954EAC3-22B9-45AE-9581-36D0F0C1C24E}" presName="sibTrans" presStyleLbl="sibTrans2D1" presStyleIdx="1" presStyleCnt="4"/>
      <dgm:spPr/>
    </dgm:pt>
    <dgm:pt modelId="{F06267CA-8B79-4C8B-A26A-E3D3B5CB3099}" type="pres">
      <dgm:prSet presAssocID="{5954EAC3-22B9-45AE-9581-36D0F0C1C24E}" presName="connectorText" presStyleLbl="sibTrans2D1" presStyleIdx="1" presStyleCnt="4"/>
      <dgm:spPr/>
    </dgm:pt>
    <dgm:pt modelId="{6AA9DAB2-D8FD-4AF6-BE2F-3F447179EA44}" type="pres">
      <dgm:prSet presAssocID="{9675B410-6516-4003-A464-08DA829745DF}" presName="node" presStyleLbl="node1" presStyleIdx="2" presStyleCnt="5">
        <dgm:presLayoutVars>
          <dgm:bulletEnabled val="1"/>
        </dgm:presLayoutVars>
      </dgm:prSet>
      <dgm:spPr/>
    </dgm:pt>
    <dgm:pt modelId="{6E9C8360-40A6-411C-87B2-5721508AC89F}" type="pres">
      <dgm:prSet presAssocID="{70E57E4E-3768-47BA-B7BE-D7EDE79D490A}" presName="sibTrans" presStyleLbl="sibTrans2D1" presStyleIdx="2" presStyleCnt="4"/>
      <dgm:spPr/>
    </dgm:pt>
    <dgm:pt modelId="{90435353-4035-44E8-BE2E-B3D3C83F4B26}" type="pres">
      <dgm:prSet presAssocID="{70E57E4E-3768-47BA-B7BE-D7EDE79D490A}" presName="connectorText" presStyleLbl="sibTrans2D1" presStyleIdx="2" presStyleCnt="4"/>
      <dgm:spPr/>
    </dgm:pt>
    <dgm:pt modelId="{A02D0379-3B70-48A6-9938-E35BABC98397}" type="pres">
      <dgm:prSet presAssocID="{48814246-A5B6-4114-94A8-526A5C4DD159}" presName="node" presStyleLbl="node1" presStyleIdx="3" presStyleCnt="5">
        <dgm:presLayoutVars>
          <dgm:bulletEnabled val="1"/>
        </dgm:presLayoutVars>
      </dgm:prSet>
      <dgm:spPr/>
    </dgm:pt>
    <dgm:pt modelId="{EB8A7806-3230-44B7-A189-4C808A621018}" type="pres">
      <dgm:prSet presAssocID="{61037D09-EBE5-4DFF-AE55-D0DC0C3D602D}" presName="sibTrans" presStyleLbl="sibTrans2D1" presStyleIdx="3" presStyleCnt="4"/>
      <dgm:spPr/>
    </dgm:pt>
    <dgm:pt modelId="{F21015B9-D491-4759-8A81-066BF558ECA2}" type="pres">
      <dgm:prSet presAssocID="{61037D09-EBE5-4DFF-AE55-D0DC0C3D602D}" presName="connectorText" presStyleLbl="sibTrans2D1" presStyleIdx="3" presStyleCnt="4"/>
      <dgm:spPr/>
    </dgm:pt>
    <dgm:pt modelId="{5E1B49F6-5E3E-4ACE-A112-74559ADE0322}" type="pres">
      <dgm:prSet presAssocID="{413AC4A8-51F6-4807-B989-D99B128062D4}" presName="node" presStyleLbl="node1" presStyleIdx="4" presStyleCnt="5">
        <dgm:presLayoutVars>
          <dgm:bulletEnabled val="1"/>
        </dgm:presLayoutVars>
      </dgm:prSet>
      <dgm:spPr/>
    </dgm:pt>
  </dgm:ptLst>
  <dgm:cxnLst>
    <dgm:cxn modelId="{8590D388-7B02-4C11-9B05-9D21370956B3}" type="presOf" srcId="{9675B410-6516-4003-A464-08DA829745DF}" destId="{6AA9DAB2-D8FD-4AF6-BE2F-3F447179EA44}" srcOrd="0" destOrd="0" presId="urn:microsoft.com/office/officeart/2005/8/layout/process1"/>
    <dgm:cxn modelId="{9DE6200D-27F6-4DE2-BBB1-AFA7BD2639D8}" srcId="{0A4E48AB-2500-46EE-A94F-274BA9DCCB16}" destId="{48814246-A5B6-4114-94A8-526A5C4DD159}" srcOrd="3" destOrd="0" parTransId="{D3A0165C-0E47-43F7-A8D6-62D6401C030C}" sibTransId="{61037D09-EBE5-4DFF-AE55-D0DC0C3D602D}"/>
    <dgm:cxn modelId="{5137904B-B1E2-4625-AFD7-8143F415EA56}" type="presOf" srcId="{5954EAC3-22B9-45AE-9581-36D0F0C1C24E}" destId="{85D897D3-AC2D-49A6-9A13-AC87D2B60E0E}" srcOrd="0" destOrd="0" presId="urn:microsoft.com/office/officeart/2005/8/layout/process1"/>
    <dgm:cxn modelId="{DA979975-8D25-4EDA-ACB0-22C3FF224712}" type="presOf" srcId="{61037D09-EBE5-4DFF-AE55-D0DC0C3D602D}" destId="{EB8A7806-3230-44B7-A189-4C808A621018}" srcOrd="0" destOrd="0" presId="urn:microsoft.com/office/officeart/2005/8/layout/process1"/>
    <dgm:cxn modelId="{409DDAEE-CA6E-4823-BAFE-0EFD7449AE40}" type="presOf" srcId="{F0FFFC68-3D67-464D-99F4-2C332774F73C}" destId="{F210680E-D0EE-47FB-B263-618D607A35F4}" srcOrd="1" destOrd="0" presId="urn:microsoft.com/office/officeart/2005/8/layout/process1"/>
    <dgm:cxn modelId="{1FA34C15-F5C4-4B2A-84D8-D74DE2D0CADF}" srcId="{0A4E48AB-2500-46EE-A94F-274BA9DCCB16}" destId="{DCC22EAC-8CE4-490B-B406-6ADA7664EF65}" srcOrd="0" destOrd="0" parTransId="{CCC1C424-D8CD-4CDB-BE49-661B861D9A0D}" sibTransId="{F0FFFC68-3D67-464D-99F4-2C332774F73C}"/>
    <dgm:cxn modelId="{3B453BC9-75CC-4E59-AB95-AB3E186D9D1E}" type="presOf" srcId="{0A4E48AB-2500-46EE-A94F-274BA9DCCB16}" destId="{94225D9D-6AD3-4C00-8E44-0F268425ACC7}" srcOrd="0" destOrd="0" presId="urn:microsoft.com/office/officeart/2005/8/layout/process1"/>
    <dgm:cxn modelId="{D9A039C4-921C-4964-AF33-7FA9474DA973}" type="presOf" srcId="{F0FFFC68-3D67-464D-99F4-2C332774F73C}" destId="{032AD6DD-CC38-45C7-B453-11EA2F162CD7}" srcOrd="0" destOrd="0" presId="urn:microsoft.com/office/officeart/2005/8/layout/process1"/>
    <dgm:cxn modelId="{E155576D-DF88-48C4-A1AA-01BCE8F9C174}" type="presOf" srcId="{61037D09-EBE5-4DFF-AE55-D0DC0C3D602D}" destId="{F21015B9-D491-4759-8A81-066BF558ECA2}" srcOrd="1" destOrd="0" presId="urn:microsoft.com/office/officeart/2005/8/layout/process1"/>
    <dgm:cxn modelId="{14AA6F45-B6B1-4BEF-9C87-168CA9F582C0}" type="presOf" srcId="{DCC22EAC-8CE4-490B-B406-6ADA7664EF65}" destId="{F7A1A14F-48F0-4F7E-8AC1-2ADA5213614D}" srcOrd="0" destOrd="0" presId="urn:microsoft.com/office/officeart/2005/8/layout/process1"/>
    <dgm:cxn modelId="{49FC4654-D95D-4C55-B39A-EF0758C6E0F7}" type="presOf" srcId="{48814246-A5B6-4114-94A8-526A5C4DD159}" destId="{A02D0379-3B70-48A6-9938-E35BABC98397}" srcOrd="0" destOrd="0" presId="urn:microsoft.com/office/officeart/2005/8/layout/process1"/>
    <dgm:cxn modelId="{4D6154A5-3F95-40CD-AC42-E1ACCC812C0F}" type="presOf" srcId="{413AC4A8-51F6-4807-B989-D99B128062D4}" destId="{5E1B49F6-5E3E-4ACE-A112-74559ADE0322}" srcOrd="0" destOrd="0" presId="urn:microsoft.com/office/officeart/2005/8/layout/process1"/>
    <dgm:cxn modelId="{59226D05-F1A8-48C0-9311-9DC411D692EF}" type="presOf" srcId="{A9CD4733-03F5-4773-9349-5C25022109DE}" destId="{0223D52C-5CD4-44B3-AE05-F2EA7A30BFB2}" srcOrd="0" destOrd="0" presId="urn:microsoft.com/office/officeart/2005/8/layout/process1"/>
    <dgm:cxn modelId="{890C3110-85DC-47D1-AFBF-EF8014E243E2}" type="presOf" srcId="{5954EAC3-22B9-45AE-9581-36D0F0C1C24E}" destId="{F06267CA-8B79-4C8B-A26A-E3D3B5CB3099}" srcOrd="1" destOrd="0" presId="urn:microsoft.com/office/officeart/2005/8/layout/process1"/>
    <dgm:cxn modelId="{1D4691E9-5B13-4076-A90A-905B1A48DCA5}" srcId="{0A4E48AB-2500-46EE-A94F-274BA9DCCB16}" destId="{413AC4A8-51F6-4807-B989-D99B128062D4}" srcOrd="4" destOrd="0" parTransId="{FD2E1E2D-24E2-49C2-89ED-BCA80EA60E4F}" sibTransId="{CA9428F3-7B60-4A5F-BD02-0C1A7187F081}"/>
    <dgm:cxn modelId="{EF9A9903-27A1-4A4B-9053-42A2BD9C9CB4}" srcId="{0A4E48AB-2500-46EE-A94F-274BA9DCCB16}" destId="{9675B410-6516-4003-A464-08DA829745DF}" srcOrd="2" destOrd="0" parTransId="{B7A696FF-6603-4C50-9FAA-B271D5C0EB8C}" sibTransId="{70E57E4E-3768-47BA-B7BE-D7EDE79D490A}"/>
    <dgm:cxn modelId="{D3F771BB-6B32-4E2A-8465-51E71142D400}" type="presOf" srcId="{70E57E4E-3768-47BA-B7BE-D7EDE79D490A}" destId="{6E9C8360-40A6-411C-87B2-5721508AC89F}" srcOrd="0" destOrd="0" presId="urn:microsoft.com/office/officeart/2005/8/layout/process1"/>
    <dgm:cxn modelId="{950FC463-838B-4341-A9D0-42BF13191E0B}" type="presOf" srcId="{70E57E4E-3768-47BA-B7BE-D7EDE79D490A}" destId="{90435353-4035-44E8-BE2E-B3D3C83F4B26}" srcOrd="1" destOrd="0" presId="urn:microsoft.com/office/officeart/2005/8/layout/process1"/>
    <dgm:cxn modelId="{BE0C4ECE-6601-4648-888E-C0E56B7BB10B}" srcId="{0A4E48AB-2500-46EE-A94F-274BA9DCCB16}" destId="{A9CD4733-03F5-4773-9349-5C25022109DE}" srcOrd="1" destOrd="0" parTransId="{817DC3B3-6622-43EA-A3AC-3440245C6366}" sibTransId="{5954EAC3-22B9-45AE-9581-36D0F0C1C24E}"/>
    <dgm:cxn modelId="{F3A254E0-5DA6-4AEC-8F0A-5B67714DBD5E}" type="presParOf" srcId="{94225D9D-6AD3-4C00-8E44-0F268425ACC7}" destId="{F7A1A14F-48F0-4F7E-8AC1-2ADA5213614D}" srcOrd="0" destOrd="0" presId="urn:microsoft.com/office/officeart/2005/8/layout/process1"/>
    <dgm:cxn modelId="{AF3E4909-F886-4B8C-BDDC-CD8DAA71EEFB}" type="presParOf" srcId="{94225D9D-6AD3-4C00-8E44-0F268425ACC7}" destId="{032AD6DD-CC38-45C7-B453-11EA2F162CD7}" srcOrd="1" destOrd="0" presId="urn:microsoft.com/office/officeart/2005/8/layout/process1"/>
    <dgm:cxn modelId="{B18B70A2-F369-4473-A259-1C00C4F806BC}" type="presParOf" srcId="{032AD6DD-CC38-45C7-B453-11EA2F162CD7}" destId="{F210680E-D0EE-47FB-B263-618D607A35F4}" srcOrd="0" destOrd="0" presId="urn:microsoft.com/office/officeart/2005/8/layout/process1"/>
    <dgm:cxn modelId="{4081542F-E902-4187-891C-5192D60BD040}" type="presParOf" srcId="{94225D9D-6AD3-4C00-8E44-0F268425ACC7}" destId="{0223D52C-5CD4-44B3-AE05-F2EA7A30BFB2}" srcOrd="2" destOrd="0" presId="urn:microsoft.com/office/officeart/2005/8/layout/process1"/>
    <dgm:cxn modelId="{22052BBD-930B-48A5-9388-ED44FEF5EE1A}" type="presParOf" srcId="{94225D9D-6AD3-4C00-8E44-0F268425ACC7}" destId="{85D897D3-AC2D-49A6-9A13-AC87D2B60E0E}" srcOrd="3" destOrd="0" presId="urn:microsoft.com/office/officeart/2005/8/layout/process1"/>
    <dgm:cxn modelId="{19F88EE0-7E6F-4736-AFC3-5500D4CA41FD}" type="presParOf" srcId="{85D897D3-AC2D-49A6-9A13-AC87D2B60E0E}" destId="{F06267CA-8B79-4C8B-A26A-E3D3B5CB3099}" srcOrd="0" destOrd="0" presId="urn:microsoft.com/office/officeart/2005/8/layout/process1"/>
    <dgm:cxn modelId="{3BA0F2D9-AF48-4C6A-8CEA-315B4211B118}" type="presParOf" srcId="{94225D9D-6AD3-4C00-8E44-0F268425ACC7}" destId="{6AA9DAB2-D8FD-4AF6-BE2F-3F447179EA44}" srcOrd="4" destOrd="0" presId="urn:microsoft.com/office/officeart/2005/8/layout/process1"/>
    <dgm:cxn modelId="{15D0395F-802D-4F47-AAF1-2B8FFB86FE27}" type="presParOf" srcId="{94225D9D-6AD3-4C00-8E44-0F268425ACC7}" destId="{6E9C8360-40A6-411C-87B2-5721508AC89F}" srcOrd="5" destOrd="0" presId="urn:microsoft.com/office/officeart/2005/8/layout/process1"/>
    <dgm:cxn modelId="{30942FA4-5F10-4A4D-A0D6-A9BF6962CF0A}" type="presParOf" srcId="{6E9C8360-40A6-411C-87B2-5721508AC89F}" destId="{90435353-4035-44E8-BE2E-B3D3C83F4B26}" srcOrd="0" destOrd="0" presId="urn:microsoft.com/office/officeart/2005/8/layout/process1"/>
    <dgm:cxn modelId="{FBE58CD3-B617-4A5B-BA6A-5D0349D34D5D}" type="presParOf" srcId="{94225D9D-6AD3-4C00-8E44-0F268425ACC7}" destId="{A02D0379-3B70-48A6-9938-E35BABC98397}" srcOrd="6" destOrd="0" presId="urn:microsoft.com/office/officeart/2005/8/layout/process1"/>
    <dgm:cxn modelId="{6B51E49B-F82A-4A84-B2E1-AD325997DA4E}" type="presParOf" srcId="{94225D9D-6AD3-4C00-8E44-0F268425ACC7}" destId="{EB8A7806-3230-44B7-A189-4C808A621018}" srcOrd="7" destOrd="0" presId="urn:microsoft.com/office/officeart/2005/8/layout/process1"/>
    <dgm:cxn modelId="{49C34C3A-17E8-4A76-828F-6989448A2FA9}" type="presParOf" srcId="{EB8A7806-3230-44B7-A189-4C808A621018}" destId="{F21015B9-D491-4759-8A81-066BF558ECA2}" srcOrd="0" destOrd="0" presId="urn:microsoft.com/office/officeart/2005/8/layout/process1"/>
    <dgm:cxn modelId="{FAB33AA5-1E03-4F71-8F3A-2DCCF9D1B8C3}" type="presParOf" srcId="{94225D9D-6AD3-4C00-8E44-0F268425ACC7}" destId="{5E1B49F6-5E3E-4ACE-A112-74559ADE0322}" srcOrd="8"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4E48AB-2500-46EE-A94F-274BA9DCCB16}" type="doc">
      <dgm:prSet loTypeId="urn:microsoft.com/office/officeart/2005/8/layout/process1" loCatId="process" qsTypeId="urn:microsoft.com/office/officeart/2005/8/quickstyle/simple3" qsCatId="simple" csTypeId="urn:microsoft.com/office/officeart/2005/8/colors/colorful1" csCatId="colorful" phldr="1"/>
      <dgm:spPr/>
    </dgm:pt>
    <dgm:pt modelId="{DCC22EAC-8CE4-490B-B406-6ADA7664EF65}">
      <dgm:prSet phldrT="[Text]"/>
      <dgm:spPr/>
      <dgm:t>
        <a:bodyPr/>
        <a:lstStyle/>
        <a:p>
          <a:r>
            <a:rPr lang="en-US" dirty="0"/>
            <a:t>PHP</a:t>
          </a:r>
        </a:p>
      </dgm:t>
    </dgm:pt>
    <dgm:pt modelId="{CCC1C424-D8CD-4CDB-BE49-661B861D9A0D}" type="parTrans" cxnId="{1FA34C15-F5C4-4B2A-84D8-D74DE2D0CADF}">
      <dgm:prSet/>
      <dgm:spPr/>
      <dgm:t>
        <a:bodyPr/>
        <a:lstStyle/>
        <a:p>
          <a:endParaRPr lang="en-US"/>
        </a:p>
      </dgm:t>
    </dgm:pt>
    <dgm:pt modelId="{F0FFFC68-3D67-464D-99F4-2C332774F73C}" type="sibTrans" cxnId="{1FA34C15-F5C4-4B2A-84D8-D74DE2D0CADF}">
      <dgm:prSet/>
      <dgm:spPr/>
      <dgm:t>
        <a:bodyPr/>
        <a:lstStyle/>
        <a:p>
          <a:endParaRPr lang="en-US"/>
        </a:p>
      </dgm:t>
    </dgm:pt>
    <dgm:pt modelId="{A9CD4733-03F5-4773-9349-5C25022109DE}">
      <dgm:prSet phldrT="[Text]"/>
      <dgm:spPr/>
      <dgm:t>
        <a:bodyPr/>
        <a:lstStyle/>
        <a:p>
          <a:r>
            <a:rPr lang="en-US" dirty="0" err="1"/>
            <a:t>phc</a:t>
          </a:r>
          <a:endParaRPr lang="en-US" dirty="0"/>
        </a:p>
      </dgm:t>
    </dgm:pt>
    <dgm:pt modelId="{817DC3B3-6622-43EA-A3AC-3440245C6366}" type="parTrans" cxnId="{BE0C4ECE-6601-4648-888E-C0E56B7BB10B}">
      <dgm:prSet/>
      <dgm:spPr/>
      <dgm:t>
        <a:bodyPr/>
        <a:lstStyle/>
        <a:p>
          <a:endParaRPr lang="en-US"/>
        </a:p>
      </dgm:t>
    </dgm:pt>
    <dgm:pt modelId="{5954EAC3-22B9-45AE-9581-36D0F0C1C24E}" type="sibTrans" cxnId="{BE0C4ECE-6601-4648-888E-C0E56B7BB10B}">
      <dgm:prSet/>
      <dgm:spPr/>
      <dgm:t>
        <a:bodyPr/>
        <a:lstStyle/>
        <a:p>
          <a:endParaRPr lang="en-US"/>
        </a:p>
      </dgm:t>
    </dgm:pt>
    <dgm:pt modelId="{9675B410-6516-4003-A464-08DA829745DF}">
      <dgm:prSet phldrT="[Text]"/>
      <dgm:spPr/>
      <dgm:t>
        <a:bodyPr/>
        <a:lstStyle/>
        <a:p>
          <a:r>
            <a:rPr lang="en-US" dirty="0"/>
            <a:t>Bytecode</a:t>
          </a:r>
        </a:p>
      </dgm:t>
    </dgm:pt>
    <dgm:pt modelId="{B7A696FF-6603-4C50-9FAA-B271D5C0EB8C}" type="parTrans" cxnId="{EF9A9903-27A1-4A4B-9053-42A2BD9C9CB4}">
      <dgm:prSet/>
      <dgm:spPr/>
      <dgm:t>
        <a:bodyPr/>
        <a:lstStyle/>
        <a:p>
          <a:endParaRPr lang="en-US"/>
        </a:p>
      </dgm:t>
    </dgm:pt>
    <dgm:pt modelId="{70E57E4E-3768-47BA-B7BE-D7EDE79D490A}" type="sibTrans" cxnId="{EF9A9903-27A1-4A4B-9053-42A2BD9C9CB4}">
      <dgm:prSet/>
      <dgm:spPr/>
      <dgm:t>
        <a:bodyPr/>
        <a:lstStyle/>
        <a:p>
          <a:endParaRPr lang="en-US"/>
        </a:p>
      </dgm:t>
    </dgm:pt>
    <dgm:pt modelId="{48814246-A5B6-4114-94A8-526A5C4DD159}">
      <dgm:prSet phldrT="[Text]"/>
      <dgm:spPr/>
      <dgm:t>
        <a:bodyPr/>
        <a:lstStyle/>
        <a:p>
          <a:r>
            <a:rPr lang="en-US" dirty="0"/>
            <a:t>JIT</a:t>
          </a:r>
        </a:p>
      </dgm:t>
    </dgm:pt>
    <dgm:pt modelId="{D3A0165C-0E47-43F7-A8D6-62D6401C030C}" type="parTrans" cxnId="{9DE6200D-27F6-4DE2-BBB1-AFA7BD2639D8}">
      <dgm:prSet/>
      <dgm:spPr/>
      <dgm:t>
        <a:bodyPr/>
        <a:lstStyle/>
        <a:p>
          <a:endParaRPr lang="en-US"/>
        </a:p>
      </dgm:t>
    </dgm:pt>
    <dgm:pt modelId="{61037D09-EBE5-4DFF-AE55-D0DC0C3D602D}" type="sibTrans" cxnId="{9DE6200D-27F6-4DE2-BBB1-AFA7BD2639D8}">
      <dgm:prSet/>
      <dgm:spPr/>
      <dgm:t>
        <a:bodyPr/>
        <a:lstStyle/>
        <a:p>
          <a:endParaRPr lang="en-US"/>
        </a:p>
      </dgm:t>
    </dgm:pt>
    <dgm:pt modelId="{413AC4A8-51F6-4807-B989-D99B128062D4}">
      <dgm:prSet phldrT="[Text]"/>
      <dgm:spPr/>
      <dgm:t>
        <a:bodyPr/>
        <a:lstStyle/>
        <a:p>
          <a:r>
            <a:rPr lang="en-US" dirty="0"/>
            <a:t>Native Code</a:t>
          </a:r>
        </a:p>
      </dgm:t>
    </dgm:pt>
    <dgm:pt modelId="{FD2E1E2D-24E2-49C2-89ED-BCA80EA60E4F}" type="parTrans" cxnId="{1D4691E9-5B13-4076-A90A-905B1A48DCA5}">
      <dgm:prSet/>
      <dgm:spPr/>
      <dgm:t>
        <a:bodyPr/>
        <a:lstStyle/>
        <a:p>
          <a:endParaRPr lang="en-US"/>
        </a:p>
      </dgm:t>
    </dgm:pt>
    <dgm:pt modelId="{CA9428F3-7B60-4A5F-BD02-0C1A7187F081}" type="sibTrans" cxnId="{1D4691E9-5B13-4076-A90A-905B1A48DCA5}">
      <dgm:prSet/>
      <dgm:spPr/>
      <dgm:t>
        <a:bodyPr/>
        <a:lstStyle/>
        <a:p>
          <a:endParaRPr lang="en-US"/>
        </a:p>
      </dgm:t>
    </dgm:pt>
    <dgm:pt modelId="{94225D9D-6AD3-4C00-8E44-0F268425ACC7}" type="pres">
      <dgm:prSet presAssocID="{0A4E48AB-2500-46EE-A94F-274BA9DCCB16}" presName="Name0" presStyleCnt="0">
        <dgm:presLayoutVars>
          <dgm:dir/>
          <dgm:resizeHandles val="exact"/>
        </dgm:presLayoutVars>
      </dgm:prSet>
      <dgm:spPr/>
    </dgm:pt>
    <dgm:pt modelId="{F7A1A14F-48F0-4F7E-8AC1-2ADA5213614D}" type="pres">
      <dgm:prSet presAssocID="{DCC22EAC-8CE4-490B-B406-6ADA7664EF65}" presName="node" presStyleLbl="node1" presStyleIdx="0" presStyleCnt="5">
        <dgm:presLayoutVars>
          <dgm:bulletEnabled val="1"/>
        </dgm:presLayoutVars>
      </dgm:prSet>
      <dgm:spPr/>
    </dgm:pt>
    <dgm:pt modelId="{032AD6DD-CC38-45C7-B453-11EA2F162CD7}" type="pres">
      <dgm:prSet presAssocID="{F0FFFC68-3D67-464D-99F4-2C332774F73C}" presName="sibTrans" presStyleLbl="sibTrans2D1" presStyleIdx="0" presStyleCnt="4"/>
      <dgm:spPr/>
    </dgm:pt>
    <dgm:pt modelId="{F210680E-D0EE-47FB-B263-618D607A35F4}" type="pres">
      <dgm:prSet presAssocID="{F0FFFC68-3D67-464D-99F4-2C332774F73C}" presName="connectorText" presStyleLbl="sibTrans2D1" presStyleIdx="0" presStyleCnt="4"/>
      <dgm:spPr/>
    </dgm:pt>
    <dgm:pt modelId="{0223D52C-5CD4-44B3-AE05-F2EA7A30BFB2}" type="pres">
      <dgm:prSet presAssocID="{A9CD4733-03F5-4773-9349-5C25022109DE}" presName="node" presStyleLbl="node1" presStyleIdx="1" presStyleCnt="5">
        <dgm:presLayoutVars>
          <dgm:bulletEnabled val="1"/>
        </dgm:presLayoutVars>
      </dgm:prSet>
      <dgm:spPr/>
    </dgm:pt>
    <dgm:pt modelId="{85D897D3-AC2D-49A6-9A13-AC87D2B60E0E}" type="pres">
      <dgm:prSet presAssocID="{5954EAC3-22B9-45AE-9581-36D0F0C1C24E}" presName="sibTrans" presStyleLbl="sibTrans2D1" presStyleIdx="1" presStyleCnt="4"/>
      <dgm:spPr/>
    </dgm:pt>
    <dgm:pt modelId="{F06267CA-8B79-4C8B-A26A-E3D3B5CB3099}" type="pres">
      <dgm:prSet presAssocID="{5954EAC3-22B9-45AE-9581-36D0F0C1C24E}" presName="connectorText" presStyleLbl="sibTrans2D1" presStyleIdx="1" presStyleCnt="4"/>
      <dgm:spPr/>
    </dgm:pt>
    <dgm:pt modelId="{6AA9DAB2-D8FD-4AF6-BE2F-3F447179EA44}" type="pres">
      <dgm:prSet presAssocID="{9675B410-6516-4003-A464-08DA829745DF}" presName="node" presStyleLbl="node1" presStyleIdx="2" presStyleCnt="5">
        <dgm:presLayoutVars>
          <dgm:bulletEnabled val="1"/>
        </dgm:presLayoutVars>
      </dgm:prSet>
      <dgm:spPr/>
    </dgm:pt>
    <dgm:pt modelId="{6E9C8360-40A6-411C-87B2-5721508AC89F}" type="pres">
      <dgm:prSet presAssocID="{70E57E4E-3768-47BA-B7BE-D7EDE79D490A}" presName="sibTrans" presStyleLbl="sibTrans2D1" presStyleIdx="2" presStyleCnt="4"/>
      <dgm:spPr/>
    </dgm:pt>
    <dgm:pt modelId="{90435353-4035-44E8-BE2E-B3D3C83F4B26}" type="pres">
      <dgm:prSet presAssocID="{70E57E4E-3768-47BA-B7BE-D7EDE79D490A}" presName="connectorText" presStyleLbl="sibTrans2D1" presStyleIdx="2" presStyleCnt="4"/>
      <dgm:spPr/>
    </dgm:pt>
    <dgm:pt modelId="{A02D0379-3B70-48A6-9938-E35BABC98397}" type="pres">
      <dgm:prSet presAssocID="{48814246-A5B6-4114-94A8-526A5C4DD159}" presName="node" presStyleLbl="node1" presStyleIdx="3" presStyleCnt="5">
        <dgm:presLayoutVars>
          <dgm:bulletEnabled val="1"/>
        </dgm:presLayoutVars>
      </dgm:prSet>
      <dgm:spPr/>
    </dgm:pt>
    <dgm:pt modelId="{EB8A7806-3230-44B7-A189-4C808A621018}" type="pres">
      <dgm:prSet presAssocID="{61037D09-EBE5-4DFF-AE55-D0DC0C3D602D}" presName="sibTrans" presStyleLbl="sibTrans2D1" presStyleIdx="3" presStyleCnt="4"/>
      <dgm:spPr/>
    </dgm:pt>
    <dgm:pt modelId="{F21015B9-D491-4759-8A81-066BF558ECA2}" type="pres">
      <dgm:prSet presAssocID="{61037D09-EBE5-4DFF-AE55-D0DC0C3D602D}" presName="connectorText" presStyleLbl="sibTrans2D1" presStyleIdx="3" presStyleCnt="4"/>
      <dgm:spPr/>
    </dgm:pt>
    <dgm:pt modelId="{5E1B49F6-5E3E-4ACE-A112-74559ADE0322}" type="pres">
      <dgm:prSet presAssocID="{413AC4A8-51F6-4807-B989-D99B128062D4}" presName="node" presStyleLbl="node1" presStyleIdx="4" presStyleCnt="5">
        <dgm:presLayoutVars>
          <dgm:bulletEnabled val="1"/>
        </dgm:presLayoutVars>
      </dgm:prSet>
      <dgm:spPr/>
    </dgm:pt>
  </dgm:ptLst>
  <dgm:cxnLst>
    <dgm:cxn modelId="{8590D388-7B02-4C11-9B05-9D21370956B3}" type="presOf" srcId="{9675B410-6516-4003-A464-08DA829745DF}" destId="{6AA9DAB2-D8FD-4AF6-BE2F-3F447179EA44}" srcOrd="0" destOrd="0" presId="urn:microsoft.com/office/officeart/2005/8/layout/process1"/>
    <dgm:cxn modelId="{9DE6200D-27F6-4DE2-BBB1-AFA7BD2639D8}" srcId="{0A4E48AB-2500-46EE-A94F-274BA9DCCB16}" destId="{48814246-A5B6-4114-94A8-526A5C4DD159}" srcOrd="3" destOrd="0" parTransId="{D3A0165C-0E47-43F7-A8D6-62D6401C030C}" sibTransId="{61037D09-EBE5-4DFF-AE55-D0DC0C3D602D}"/>
    <dgm:cxn modelId="{5137904B-B1E2-4625-AFD7-8143F415EA56}" type="presOf" srcId="{5954EAC3-22B9-45AE-9581-36D0F0C1C24E}" destId="{85D897D3-AC2D-49A6-9A13-AC87D2B60E0E}" srcOrd="0" destOrd="0" presId="urn:microsoft.com/office/officeart/2005/8/layout/process1"/>
    <dgm:cxn modelId="{DA979975-8D25-4EDA-ACB0-22C3FF224712}" type="presOf" srcId="{61037D09-EBE5-4DFF-AE55-D0DC0C3D602D}" destId="{EB8A7806-3230-44B7-A189-4C808A621018}" srcOrd="0" destOrd="0" presId="urn:microsoft.com/office/officeart/2005/8/layout/process1"/>
    <dgm:cxn modelId="{409DDAEE-CA6E-4823-BAFE-0EFD7449AE40}" type="presOf" srcId="{F0FFFC68-3D67-464D-99F4-2C332774F73C}" destId="{F210680E-D0EE-47FB-B263-618D607A35F4}" srcOrd="1" destOrd="0" presId="urn:microsoft.com/office/officeart/2005/8/layout/process1"/>
    <dgm:cxn modelId="{1FA34C15-F5C4-4B2A-84D8-D74DE2D0CADF}" srcId="{0A4E48AB-2500-46EE-A94F-274BA9DCCB16}" destId="{DCC22EAC-8CE4-490B-B406-6ADA7664EF65}" srcOrd="0" destOrd="0" parTransId="{CCC1C424-D8CD-4CDB-BE49-661B861D9A0D}" sibTransId="{F0FFFC68-3D67-464D-99F4-2C332774F73C}"/>
    <dgm:cxn modelId="{3B453BC9-75CC-4E59-AB95-AB3E186D9D1E}" type="presOf" srcId="{0A4E48AB-2500-46EE-A94F-274BA9DCCB16}" destId="{94225D9D-6AD3-4C00-8E44-0F268425ACC7}" srcOrd="0" destOrd="0" presId="urn:microsoft.com/office/officeart/2005/8/layout/process1"/>
    <dgm:cxn modelId="{D9A039C4-921C-4964-AF33-7FA9474DA973}" type="presOf" srcId="{F0FFFC68-3D67-464D-99F4-2C332774F73C}" destId="{032AD6DD-CC38-45C7-B453-11EA2F162CD7}" srcOrd="0" destOrd="0" presId="urn:microsoft.com/office/officeart/2005/8/layout/process1"/>
    <dgm:cxn modelId="{E155576D-DF88-48C4-A1AA-01BCE8F9C174}" type="presOf" srcId="{61037D09-EBE5-4DFF-AE55-D0DC0C3D602D}" destId="{F21015B9-D491-4759-8A81-066BF558ECA2}" srcOrd="1" destOrd="0" presId="urn:microsoft.com/office/officeart/2005/8/layout/process1"/>
    <dgm:cxn modelId="{14AA6F45-B6B1-4BEF-9C87-168CA9F582C0}" type="presOf" srcId="{DCC22EAC-8CE4-490B-B406-6ADA7664EF65}" destId="{F7A1A14F-48F0-4F7E-8AC1-2ADA5213614D}" srcOrd="0" destOrd="0" presId="urn:microsoft.com/office/officeart/2005/8/layout/process1"/>
    <dgm:cxn modelId="{49FC4654-D95D-4C55-B39A-EF0758C6E0F7}" type="presOf" srcId="{48814246-A5B6-4114-94A8-526A5C4DD159}" destId="{A02D0379-3B70-48A6-9938-E35BABC98397}" srcOrd="0" destOrd="0" presId="urn:microsoft.com/office/officeart/2005/8/layout/process1"/>
    <dgm:cxn modelId="{4D6154A5-3F95-40CD-AC42-E1ACCC812C0F}" type="presOf" srcId="{413AC4A8-51F6-4807-B989-D99B128062D4}" destId="{5E1B49F6-5E3E-4ACE-A112-74559ADE0322}" srcOrd="0" destOrd="0" presId="urn:microsoft.com/office/officeart/2005/8/layout/process1"/>
    <dgm:cxn modelId="{59226D05-F1A8-48C0-9311-9DC411D692EF}" type="presOf" srcId="{A9CD4733-03F5-4773-9349-5C25022109DE}" destId="{0223D52C-5CD4-44B3-AE05-F2EA7A30BFB2}" srcOrd="0" destOrd="0" presId="urn:microsoft.com/office/officeart/2005/8/layout/process1"/>
    <dgm:cxn modelId="{890C3110-85DC-47D1-AFBF-EF8014E243E2}" type="presOf" srcId="{5954EAC3-22B9-45AE-9581-36D0F0C1C24E}" destId="{F06267CA-8B79-4C8B-A26A-E3D3B5CB3099}" srcOrd="1" destOrd="0" presId="urn:microsoft.com/office/officeart/2005/8/layout/process1"/>
    <dgm:cxn modelId="{1D4691E9-5B13-4076-A90A-905B1A48DCA5}" srcId="{0A4E48AB-2500-46EE-A94F-274BA9DCCB16}" destId="{413AC4A8-51F6-4807-B989-D99B128062D4}" srcOrd="4" destOrd="0" parTransId="{FD2E1E2D-24E2-49C2-89ED-BCA80EA60E4F}" sibTransId="{CA9428F3-7B60-4A5F-BD02-0C1A7187F081}"/>
    <dgm:cxn modelId="{EF9A9903-27A1-4A4B-9053-42A2BD9C9CB4}" srcId="{0A4E48AB-2500-46EE-A94F-274BA9DCCB16}" destId="{9675B410-6516-4003-A464-08DA829745DF}" srcOrd="2" destOrd="0" parTransId="{B7A696FF-6603-4C50-9FAA-B271D5C0EB8C}" sibTransId="{70E57E4E-3768-47BA-B7BE-D7EDE79D490A}"/>
    <dgm:cxn modelId="{D3F771BB-6B32-4E2A-8465-51E71142D400}" type="presOf" srcId="{70E57E4E-3768-47BA-B7BE-D7EDE79D490A}" destId="{6E9C8360-40A6-411C-87B2-5721508AC89F}" srcOrd="0" destOrd="0" presId="urn:microsoft.com/office/officeart/2005/8/layout/process1"/>
    <dgm:cxn modelId="{950FC463-838B-4341-A9D0-42BF13191E0B}" type="presOf" srcId="{70E57E4E-3768-47BA-B7BE-D7EDE79D490A}" destId="{90435353-4035-44E8-BE2E-B3D3C83F4B26}" srcOrd="1" destOrd="0" presId="urn:microsoft.com/office/officeart/2005/8/layout/process1"/>
    <dgm:cxn modelId="{BE0C4ECE-6601-4648-888E-C0E56B7BB10B}" srcId="{0A4E48AB-2500-46EE-A94F-274BA9DCCB16}" destId="{A9CD4733-03F5-4773-9349-5C25022109DE}" srcOrd="1" destOrd="0" parTransId="{817DC3B3-6622-43EA-A3AC-3440245C6366}" sibTransId="{5954EAC3-22B9-45AE-9581-36D0F0C1C24E}"/>
    <dgm:cxn modelId="{F3A254E0-5DA6-4AEC-8F0A-5B67714DBD5E}" type="presParOf" srcId="{94225D9D-6AD3-4C00-8E44-0F268425ACC7}" destId="{F7A1A14F-48F0-4F7E-8AC1-2ADA5213614D}" srcOrd="0" destOrd="0" presId="urn:microsoft.com/office/officeart/2005/8/layout/process1"/>
    <dgm:cxn modelId="{AF3E4909-F886-4B8C-BDDC-CD8DAA71EEFB}" type="presParOf" srcId="{94225D9D-6AD3-4C00-8E44-0F268425ACC7}" destId="{032AD6DD-CC38-45C7-B453-11EA2F162CD7}" srcOrd="1" destOrd="0" presId="urn:microsoft.com/office/officeart/2005/8/layout/process1"/>
    <dgm:cxn modelId="{B18B70A2-F369-4473-A259-1C00C4F806BC}" type="presParOf" srcId="{032AD6DD-CC38-45C7-B453-11EA2F162CD7}" destId="{F210680E-D0EE-47FB-B263-618D607A35F4}" srcOrd="0" destOrd="0" presId="urn:microsoft.com/office/officeart/2005/8/layout/process1"/>
    <dgm:cxn modelId="{4081542F-E902-4187-891C-5192D60BD040}" type="presParOf" srcId="{94225D9D-6AD3-4C00-8E44-0F268425ACC7}" destId="{0223D52C-5CD4-44B3-AE05-F2EA7A30BFB2}" srcOrd="2" destOrd="0" presId="urn:microsoft.com/office/officeart/2005/8/layout/process1"/>
    <dgm:cxn modelId="{22052BBD-930B-48A5-9388-ED44FEF5EE1A}" type="presParOf" srcId="{94225D9D-6AD3-4C00-8E44-0F268425ACC7}" destId="{85D897D3-AC2D-49A6-9A13-AC87D2B60E0E}" srcOrd="3" destOrd="0" presId="urn:microsoft.com/office/officeart/2005/8/layout/process1"/>
    <dgm:cxn modelId="{19F88EE0-7E6F-4736-AFC3-5500D4CA41FD}" type="presParOf" srcId="{85D897D3-AC2D-49A6-9A13-AC87D2B60E0E}" destId="{F06267CA-8B79-4C8B-A26A-E3D3B5CB3099}" srcOrd="0" destOrd="0" presId="urn:microsoft.com/office/officeart/2005/8/layout/process1"/>
    <dgm:cxn modelId="{3BA0F2D9-AF48-4C6A-8CEA-315B4211B118}" type="presParOf" srcId="{94225D9D-6AD3-4C00-8E44-0F268425ACC7}" destId="{6AA9DAB2-D8FD-4AF6-BE2F-3F447179EA44}" srcOrd="4" destOrd="0" presId="urn:microsoft.com/office/officeart/2005/8/layout/process1"/>
    <dgm:cxn modelId="{15D0395F-802D-4F47-AAF1-2B8FFB86FE27}" type="presParOf" srcId="{94225D9D-6AD3-4C00-8E44-0F268425ACC7}" destId="{6E9C8360-40A6-411C-87B2-5721508AC89F}" srcOrd="5" destOrd="0" presId="urn:microsoft.com/office/officeart/2005/8/layout/process1"/>
    <dgm:cxn modelId="{30942FA4-5F10-4A4D-A0D6-A9BF6962CF0A}" type="presParOf" srcId="{6E9C8360-40A6-411C-87B2-5721508AC89F}" destId="{90435353-4035-44E8-BE2E-B3D3C83F4B26}" srcOrd="0" destOrd="0" presId="urn:microsoft.com/office/officeart/2005/8/layout/process1"/>
    <dgm:cxn modelId="{FBE58CD3-B617-4A5B-BA6A-5D0349D34D5D}" type="presParOf" srcId="{94225D9D-6AD3-4C00-8E44-0F268425ACC7}" destId="{A02D0379-3B70-48A6-9938-E35BABC98397}" srcOrd="6" destOrd="0" presId="urn:microsoft.com/office/officeart/2005/8/layout/process1"/>
    <dgm:cxn modelId="{6B51E49B-F82A-4A84-B2E1-AD325997DA4E}" type="presParOf" srcId="{94225D9D-6AD3-4C00-8E44-0F268425ACC7}" destId="{EB8A7806-3230-44B7-A189-4C808A621018}" srcOrd="7" destOrd="0" presId="urn:microsoft.com/office/officeart/2005/8/layout/process1"/>
    <dgm:cxn modelId="{49C34C3A-17E8-4A76-828F-6989448A2FA9}" type="presParOf" srcId="{EB8A7806-3230-44B7-A189-4C808A621018}" destId="{F21015B9-D491-4759-8A81-066BF558ECA2}" srcOrd="0" destOrd="0" presId="urn:microsoft.com/office/officeart/2005/8/layout/process1"/>
    <dgm:cxn modelId="{FAB33AA5-1E03-4F71-8F3A-2DCCF9D1B8C3}" type="presParOf" srcId="{94225D9D-6AD3-4C00-8E44-0F268425ACC7}" destId="{5E1B49F6-5E3E-4ACE-A112-74559ADE0322}" srcOrd="8"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4E48AB-2500-46EE-A94F-274BA9DCCB16}" type="doc">
      <dgm:prSet loTypeId="urn:microsoft.com/office/officeart/2005/8/layout/process1" loCatId="process" qsTypeId="urn:microsoft.com/office/officeart/2005/8/quickstyle/simple3" qsCatId="simple" csTypeId="urn:microsoft.com/office/officeart/2005/8/colors/colorful1" csCatId="colorful" phldr="1"/>
      <dgm:spPr/>
    </dgm:pt>
    <dgm:pt modelId="{DCC22EAC-8CE4-490B-B406-6ADA7664EF65}">
      <dgm:prSet phldrT="[Text]"/>
      <dgm:spPr/>
      <dgm:t>
        <a:bodyPr/>
        <a:lstStyle/>
        <a:p>
          <a:r>
            <a:rPr lang="en-US" dirty="0"/>
            <a:t>Node.js</a:t>
          </a:r>
        </a:p>
      </dgm:t>
    </dgm:pt>
    <dgm:pt modelId="{CCC1C424-D8CD-4CDB-BE49-661B861D9A0D}" type="parTrans" cxnId="{1FA34C15-F5C4-4B2A-84D8-D74DE2D0CADF}">
      <dgm:prSet/>
      <dgm:spPr/>
      <dgm:t>
        <a:bodyPr/>
        <a:lstStyle/>
        <a:p>
          <a:endParaRPr lang="en-US"/>
        </a:p>
      </dgm:t>
    </dgm:pt>
    <dgm:pt modelId="{F0FFFC68-3D67-464D-99F4-2C332774F73C}" type="sibTrans" cxnId="{1FA34C15-F5C4-4B2A-84D8-D74DE2D0CADF}">
      <dgm:prSet/>
      <dgm:spPr/>
      <dgm:t>
        <a:bodyPr/>
        <a:lstStyle/>
        <a:p>
          <a:endParaRPr lang="en-US"/>
        </a:p>
      </dgm:t>
    </dgm:pt>
    <dgm:pt modelId="{A9CD4733-03F5-4773-9349-5C25022109DE}">
      <dgm:prSet phldrT="[Text]"/>
      <dgm:spPr/>
      <dgm:t>
        <a:bodyPr/>
        <a:lstStyle/>
        <a:p>
          <a:r>
            <a:rPr lang="en-US" dirty="0"/>
            <a:t>V8</a:t>
          </a:r>
        </a:p>
      </dgm:t>
    </dgm:pt>
    <dgm:pt modelId="{817DC3B3-6622-43EA-A3AC-3440245C6366}" type="parTrans" cxnId="{BE0C4ECE-6601-4648-888E-C0E56B7BB10B}">
      <dgm:prSet/>
      <dgm:spPr/>
      <dgm:t>
        <a:bodyPr/>
        <a:lstStyle/>
        <a:p>
          <a:endParaRPr lang="en-US"/>
        </a:p>
      </dgm:t>
    </dgm:pt>
    <dgm:pt modelId="{5954EAC3-22B9-45AE-9581-36D0F0C1C24E}" type="sibTrans" cxnId="{BE0C4ECE-6601-4648-888E-C0E56B7BB10B}">
      <dgm:prSet/>
      <dgm:spPr/>
      <dgm:t>
        <a:bodyPr/>
        <a:lstStyle/>
        <a:p>
          <a:endParaRPr lang="en-US"/>
        </a:p>
      </dgm:t>
    </dgm:pt>
    <dgm:pt modelId="{413AC4A8-51F6-4807-B989-D99B128062D4}">
      <dgm:prSet phldrT="[Text]"/>
      <dgm:spPr/>
      <dgm:t>
        <a:bodyPr/>
        <a:lstStyle/>
        <a:p>
          <a:r>
            <a:rPr lang="en-US" dirty="0"/>
            <a:t>Native Code</a:t>
          </a:r>
        </a:p>
      </dgm:t>
    </dgm:pt>
    <dgm:pt modelId="{FD2E1E2D-24E2-49C2-89ED-BCA80EA60E4F}" type="parTrans" cxnId="{1D4691E9-5B13-4076-A90A-905B1A48DCA5}">
      <dgm:prSet/>
      <dgm:spPr/>
      <dgm:t>
        <a:bodyPr/>
        <a:lstStyle/>
        <a:p>
          <a:endParaRPr lang="en-US"/>
        </a:p>
      </dgm:t>
    </dgm:pt>
    <dgm:pt modelId="{CA9428F3-7B60-4A5F-BD02-0C1A7187F081}" type="sibTrans" cxnId="{1D4691E9-5B13-4076-A90A-905B1A48DCA5}">
      <dgm:prSet/>
      <dgm:spPr/>
      <dgm:t>
        <a:bodyPr/>
        <a:lstStyle/>
        <a:p>
          <a:endParaRPr lang="en-US"/>
        </a:p>
      </dgm:t>
    </dgm:pt>
    <dgm:pt modelId="{94225D9D-6AD3-4C00-8E44-0F268425ACC7}" type="pres">
      <dgm:prSet presAssocID="{0A4E48AB-2500-46EE-A94F-274BA9DCCB16}" presName="Name0" presStyleCnt="0">
        <dgm:presLayoutVars>
          <dgm:dir/>
          <dgm:resizeHandles val="exact"/>
        </dgm:presLayoutVars>
      </dgm:prSet>
      <dgm:spPr/>
    </dgm:pt>
    <dgm:pt modelId="{F7A1A14F-48F0-4F7E-8AC1-2ADA5213614D}" type="pres">
      <dgm:prSet presAssocID="{DCC22EAC-8CE4-490B-B406-6ADA7664EF65}" presName="node" presStyleLbl="node1" presStyleIdx="0" presStyleCnt="3">
        <dgm:presLayoutVars>
          <dgm:bulletEnabled val="1"/>
        </dgm:presLayoutVars>
      </dgm:prSet>
      <dgm:spPr/>
    </dgm:pt>
    <dgm:pt modelId="{032AD6DD-CC38-45C7-B453-11EA2F162CD7}" type="pres">
      <dgm:prSet presAssocID="{F0FFFC68-3D67-464D-99F4-2C332774F73C}" presName="sibTrans" presStyleLbl="sibTrans2D1" presStyleIdx="0" presStyleCnt="2"/>
      <dgm:spPr/>
    </dgm:pt>
    <dgm:pt modelId="{F210680E-D0EE-47FB-B263-618D607A35F4}" type="pres">
      <dgm:prSet presAssocID="{F0FFFC68-3D67-464D-99F4-2C332774F73C}" presName="connectorText" presStyleLbl="sibTrans2D1" presStyleIdx="0" presStyleCnt="2"/>
      <dgm:spPr/>
    </dgm:pt>
    <dgm:pt modelId="{0223D52C-5CD4-44B3-AE05-F2EA7A30BFB2}" type="pres">
      <dgm:prSet presAssocID="{A9CD4733-03F5-4773-9349-5C25022109DE}" presName="node" presStyleLbl="node1" presStyleIdx="1" presStyleCnt="3">
        <dgm:presLayoutVars>
          <dgm:bulletEnabled val="1"/>
        </dgm:presLayoutVars>
      </dgm:prSet>
      <dgm:spPr/>
    </dgm:pt>
    <dgm:pt modelId="{85D897D3-AC2D-49A6-9A13-AC87D2B60E0E}" type="pres">
      <dgm:prSet presAssocID="{5954EAC3-22B9-45AE-9581-36D0F0C1C24E}" presName="sibTrans" presStyleLbl="sibTrans2D1" presStyleIdx="1" presStyleCnt="2"/>
      <dgm:spPr/>
    </dgm:pt>
    <dgm:pt modelId="{F06267CA-8B79-4C8B-A26A-E3D3B5CB3099}" type="pres">
      <dgm:prSet presAssocID="{5954EAC3-22B9-45AE-9581-36D0F0C1C24E}" presName="connectorText" presStyleLbl="sibTrans2D1" presStyleIdx="1" presStyleCnt="2"/>
      <dgm:spPr/>
    </dgm:pt>
    <dgm:pt modelId="{5E1B49F6-5E3E-4ACE-A112-74559ADE0322}" type="pres">
      <dgm:prSet presAssocID="{413AC4A8-51F6-4807-B989-D99B128062D4}" presName="node" presStyleLbl="node1" presStyleIdx="2" presStyleCnt="3">
        <dgm:presLayoutVars>
          <dgm:bulletEnabled val="1"/>
        </dgm:presLayoutVars>
      </dgm:prSet>
      <dgm:spPr/>
    </dgm:pt>
  </dgm:ptLst>
  <dgm:cxnLst>
    <dgm:cxn modelId="{5137904B-B1E2-4625-AFD7-8143F415EA56}" type="presOf" srcId="{5954EAC3-22B9-45AE-9581-36D0F0C1C24E}" destId="{85D897D3-AC2D-49A6-9A13-AC87D2B60E0E}" srcOrd="0" destOrd="0" presId="urn:microsoft.com/office/officeart/2005/8/layout/process1"/>
    <dgm:cxn modelId="{BE0C4ECE-6601-4648-888E-C0E56B7BB10B}" srcId="{0A4E48AB-2500-46EE-A94F-274BA9DCCB16}" destId="{A9CD4733-03F5-4773-9349-5C25022109DE}" srcOrd="1" destOrd="0" parTransId="{817DC3B3-6622-43EA-A3AC-3440245C6366}" sibTransId="{5954EAC3-22B9-45AE-9581-36D0F0C1C24E}"/>
    <dgm:cxn modelId="{59226D05-F1A8-48C0-9311-9DC411D692EF}" type="presOf" srcId="{A9CD4733-03F5-4773-9349-5C25022109DE}" destId="{0223D52C-5CD4-44B3-AE05-F2EA7A30BFB2}" srcOrd="0" destOrd="0" presId="urn:microsoft.com/office/officeart/2005/8/layout/process1"/>
    <dgm:cxn modelId="{409DDAEE-CA6E-4823-BAFE-0EFD7449AE40}" type="presOf" srcId="{F0FFFC68-3D67-464D-99F4-2C332774F73C}" destId="{F210680E-D0EE-47FB-B263-618D607A35F4}" srcOrd="1" destOrd="0" presId="urn:microsoft.com/office/officeart/2005/8/layout/process1"/>
    <dgm:cxn modelId="{1D4691E9-5B13-4076-A90A-905B1A48DCA5}" srcId="{0A4E48AB-2500-46EE-A94F-274BA9DCCB16}" destId="{413AC4A8-51F6-4807-B989-D99B128062D4}" srcOrd="2" destOrd="0" parTransId="{FD2E1E2D-24E2-49C2-89ED-BCA80EA60E4F}" sibTransId="{CA9428F3-7B60-4A5F-BD02-0C1A7187F081}"/>
    <dgm:cxn modelId="{D9A039C4-921C-4964-AF33-7FA9474DA973}" type="presOf" srcId="{F0FFFC68-3D67-464D-99F4-2C332774F73C}" destId="{032AD6DD-CC38-45C7-B453-11EA2F162CD7}" srcOrd="0" destOrd="0" presId="urn:microsoft.com/office/officeart/2005/8/layout/process1"/>
    <dgm:cxn modelId="{1FA34C15-F5C4-4B2A-84D8-D74DE2D0CADF}" srcId="{0A4E48AB-2500-46EE-A94F-274BA9DCCB16}" destId="{DCC22EAC-8CE4-490B-B406-6ADA7664EF65}" srcOrd="0" destOrd="0" parTransId="{CCC1C424-D8CD-4CDB-BE49-661B861D9A0D}" sibTransId="{F0FFFC68-3D67-464D-99F4-2C332774F73C}"/>
    <dgm:cxn modelId="{14AA6F45-B6B1-4BEF-9C87-168CA9F582C0}" type="presOf" srcId="{DCC22EAC-8CE4-490B-B406-6ADA7664EF65}" destId="{F7A1A14F-48F0-4F7E-8AC1-2ADA5213614D}" srcOrd="0" destOrd="0" presId="urn:microsoft.com/office/officeart/2005/8/layout/process1"/>
    <dgm:cxn modelId="{890C3110-85DC-47D1-AFBF-EF8014E243E2}" type="presOf" srcId="{5954EAC3-22B9-45AE-9581-36D0F0C1C24E}" destId="{F06267CA-8B79-4C8B-A26A-E3D3B5CB3099}" srcOrd="1" destOrd="0" presId="urn:microsoft.com/office/officeart/2005/8/layout/process1"/>
    <dgm:cxn modelId="{3B453BC9-75CC-4E59-AB95-AB3E186D9D1E}" type="presOf" srcId="{0A4E48AB-2500-46EE-A94F-274BA9DCCB16}" destId="{94225D9D-6AD3-4C00-8E44-0F268425ACC7}" srcOrd="0" destOrd="0" presId="urn:microsoft.com/office/officeart/2005/8/layout/process1"/>
    <dgm:cxn modelId="{4D6154A5-3F95-40CD-AC42-E1ACCC812C0F}" type="presOf" srcId="{413AC4A8-51F6-4807-B989-D99B128062D4}" destId="{5E1B49F6-5E3E-4ACE-A112-74559ADE0322}" srcOrd="0" destOrd="0" presId="urn:microsoft.com/office/officeart/2005/8/layout/process1"/>
    <dgm:cxn modelId="{F3A254E0-5DA6-4AEC-8F0A-5B67714DBD5E}" type="presParOf" srcId="{94225D9D-6AD3-4C00-8E44-0F268425ACC7}" destId="{F7A1A14F-48F0-4F7E-8AC1-2ADA5213614D}" srcOrd="0" destOrd="0" presId="urn:microsoft.com/office/officeart/2005/8/layout/process1"/>
    <dgm:cxn modelId="{AF3E4909-F886-4B8C-BDDC-CD8DAA71EEFB}" type="presParOf" srcId="{94225D9D-6AD3-4C00-8E44-0F268425ACC7}" destId="{032AD6DD-CC38-45C7-B453-11EA2F162CD7}" srcOrd="1" destOrd="0" presId="urn:microsoft.com/office/officeart/2005/8/layout/process1"/>
    <dgm:cxn modelId="{B18B70A2-F369-4473-A259-1C00C4F806BC}" type="presParOf" srcId="{032AD6DD-CC38-45C7-B453-11EA2F162CD7}" destId="{F210680E-D0EE-47FB-B263-618D607A35F4}" srcOrd="0" destOrd="0" presId="urn:microsoft.com/office/officeart/2005/8/layout/process1"/>
    <dgm:cxn modelId="{4081542F-E902-4187-891C-5192D60BD040}" type="presParOf" srcId="{94225D9D-6AD3-4C00-8E44-0F268425ACC7}" destId="{0223D52C-5CD4-44B3-AE05-F2EA7A30BFB2}" srcOrd="2" destOrd="0" presId="urn:microsoft.com/office/officeart/2005/8/layout/process1"/>
    <dgm:cxn modelId="{22052BBD-930B-48A5-9388-ED44FEF5EE1A}" type="presParOf" srcId="{94225D9D-6AD3-4C00-8E44-0F268425ACC7}" destId="{85D897D3-AC2D-49A6-9A13-AC87D2B60E0E}" srcOrd="3" destOrd="0" presId="urn:microsoft.com/office/officeart/2005/8/layout/process1"/>
    <dgm:cxn modelId="{19F88EE0-7E6F-4736-AFC3-5500D4CA41FD}" type="presParOf" srcId="{85D897D3-AC2D-49A6-9A13-AC87D2B60E0E}" destId="{F06267CA-8B79-4C8B-A26A-E3D3B5CB3099}" srcOrd="0" destOrd="0" presId="urn:microsoft.com/office/officeart/2005/8/layout/process1"/>
    <dgm:cxn modelId="{FAB33AA5-1E03-4F71-8F3A-2DCCF9D1B8C3}" type="presParOf" srcId="{94225D9D-6AD3-4C00-8E44-0F268425ACC7}" destId="{5E1B49F6-5E3E-4ACE-A112-74559ADE0322}" srcOrd="4" destOrd="0" presId="urn:microsoft.com/office/officeart/2005/8/layout/process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C55C8D-8D46-490B-8278-EDE6C2B6723A}"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n-US"/>
        </a:p>
      </dgm:t>
    </dgm:pt>
    <dgm:pt modelId="{0B19A629-DE90-402F-AB65-A3E8995CB06D}">
      <dgm:prSet phldrT="[Text]"/>
      <dgm:spPr/>
      <dgm:t>
        <a:bodyPr/>
        <a:lstStyle/>
        <a:p>
          <a:r>
            <a:rPr lang="en-US" dirty="0"/>
            <a:t>Scaling</a:t>
          </a:r>
        </a:p>
      </dgm:t>
    </dgm:pt>
    <dgm:pt modelId="{4DABD0E1-E12F-4619-8106-C1D90934DDDD}" type="parTrans" cxnId="{0E1795D9-2402-4BCF-A51D-562534C259D0}">
      <dgm:prSet/>
      <dgm:spPr/>
      <dgm:t>
        <a:bodyPr/>
        <a:lstStyle/>
        <a:p>
          <a:endParaRPr lang="en-US"/>
        </a:p>
      </dgm:t>
    </dgm:pt>
    <dgm:pt modelId="{4996FB63-6787-439C-B504-47563C6000BD}" type="sibTrans" cxnId="{0E1795D9-2402-4BCF-A51D-562534C259D0}">
      <dgm:prSet/>
      <dgm:spPr/>
      <dgm:t>
        <a:bodyPr/>
        <a:lstStyle/>
        <a:p>
          <a:endParaRPr lang="en-US"/>
        </a:p>
      </dgm:t>
    </dgm:pt>
    <dgm:pt modelId="{8CA1C277-71B4-480C-BA04-FE7BA48F1025}">
      <dgm:prSet phldrT="[Text]"/>
      <dgm:spPr/>
      <dgm:t>
        <a:bodyPr/>
        <a:lstStyle/>
        <a:p>
          <a:r>
            <a:rPr lang="en-US" dirty="0"/>
            <a:t>Horizontal</a:t>
          </a:r>
        </a:p>
      </dgm:t>
    </dgm:pt>
    <dgm:pt modelId="{28D957E8-54F2-4C46-9701-868E6755B631}" type="parTrans" cxnId="{0F93231C-A57E-42EB-AD56-FEF331039C3D}">
      <dgm:prSet/>
      <dgm:spPr/>
      <dgm:t>
        <a:bodyPr/>
        <a:lstStyle/>
        <a:p>
          <a:endParaRPr lang="en-US"/>
        </a:p>
      </dgm:t>
    </dgm:pt>
    <dgm:pt modelId="{31236E7D-F964-4272-A98B-DF2EAD4C2575}" type="sibTrans" cxnId="{0F93231C-A57E-42EB-AD56-FEF331039C3D}">
      <dgm:prSet/>
      <dgm:spPr/>
      <dgm:t>
        <a:bodyPr/>
        <a:lstStyle/>
        <a:p>
          <a:endParaRPr lang="en-US"/>
        </a:p>
      </dgm:t>
    </dgm:pt>
    <dgm:pt modelId="{532EFBCE-A55C-4EF5-9A07-05A99C67F466}">
      <dgm:prSet phldrT="[Text]"/>
      <dgm:spPr/>
      <dgm:t>
        <a:bodyPr/>
        <a:lstStyle/>
        <a:p>
          <a:r>
            <a:rPr lang="en-US" dirty="0"/>
            <a:t>Vertical</a:t>
          </a:r>
        </a:p>
      </dgm:t>
    </dgm:pt>
    <dgm:pt modelId="{5D59F294-2B57-4027-813D-479F31DCBCC1}" type="parTrans" cxnId="{69E2F10F-D5F1-4EB7-8EC2-257520D523DD}">
      <dgm:prSet/>
      <dgm:spPr/>
      <dgm:t>
        <a:bodyPr/>
        <a:lstStyle/>
        <a:p>
          <a:endParaRPr lang="en-US"/>
        </a:p>
      </dgm:t>
    </dgm:pt>
    <dgm:pt modelId="{DF52BCE3-C2CD-4B96-BD97-5CE36F2299D1}" type="sibTrans" cxnId="{69E2F10F-D5F1-4EB7-8EC2-257520D523DD}">
      <dgm:prSet/>
      <dgm:spPr/>
      <dgm:t>
        <a:bodyPr/>
        <a:lstStyle/>
        <a:p>
          <a:endParaRPr lang="en-US"/>
        </a:p>
      </dgm:t>
    </dgm:pt>
    <dgm:pt modelId="{94946438-A1D8-4691-8831-F43E2C12DCF3}">
      <dgm:prSet phldrT="[Text]"/>
      <dgm:spPr/>
      <dgm:t>
        <a:bodyPr/>
        <a:lstStyle/>
        <a:p>
          <a:r>
            <a:rPr lang="en-US" dirty="0"/>
            <a:t>Scale in (3 nodes -&gt; 1 node)</a:t>
          </a:r>
        </a:p>
      </dgm:t>
    </dgm:pt>
    <dgm:pt modelId="{E3C86251-0064-47F7-A0E1-369946B9EFA9}" type="parTrans" cxnId="{DE194D45-6E49-43A2-AB64-D0E5D51A2E3E}">
      <dgm:prSet/>
      <dgm:spPr/>
      <dgm:t>
        <a:bodyPr/>
        <a:lstStyle/>
        <a:p>
          <a:endParaRPr lang="en-US"/>
        </a:p>
      </dgm:t>
    </dgm:pt>
    <dgm:pt modelId="{ACEE826E-756B-4FED-973F-418D413D1402}" type="sibTrans" cxnId="{DE194D45-6E49-43A2-AB64-D0E5D51A2E3E}">
      <dgm:prSet/>
      <dgm:spPr/>
      <dgm:t>
        <a:bodyPr/>
        <a:lstStyle/>
        <a:p>
          <a:endParaRPr lang="en-US"/>
        </a:p>
      </dgm:t>
    </dgm:pt>
    <dgm:pt modelId="{1CC0CDFF-0B44-4B82-8351-1DF044899E45}">
      <dgm:prSet phldrT="[Text]"/>
      <dgm:spPr/>
      <dgm:t>
        <a:bodyPr/>
        <a:lstStyle/>
        <a:p>
          <a:r>
            <a:rPr lang="en-US" dirty="0"/>
            <a:t>Scale out (1 node -&gt; 3 nodes)</a:t>
          </a:r>
        </a:p>
      </dgm:t>
    </dgm:pt>
    <dgm:pt modelId="{F6AD2D2D-DB0D-4B9F-A43A-3B05209E5331}" type="parTrans" cxnId="{36ABF258-1DEC-4D54-967E-9ACCB844C580}">
      <dgm:prSet/>
      <dgm:spPr/>
      <dgm:t>
        <a:bodyPr/>
        <a:lstStyle/>
        <a:p>
          <a:endParaRPr lang="en-US"/>
        </a:p>
      </dgm:t>
    </dgm:pt>
    <dgm:pt modelId="{8FFAC143-D023-42C5-B6F4-BEEF7FF0F1E2}" type="sibTrans" cxnId="{36ABF258-1DEC-4D54-967E-9ACCB844C580}">
      <dgm:prSet/>
      <dgm:spPr/>
      <dgm:t>
        <a:bodyPr/>
        <a:lstStyle/>
        <a:p>
          <a:endParaRPr lang="en-US"/>
        </a:p>
      </dgm:t>
    </dgm:pt>
    <dgm:pt modelId="{54727C1F-3326-4091-9288-4C06561C2DDE}">
      <dgm:prSet phldrT="[Text]"/>
      <dgm:spPr/>
      <dgm:t>
        <a:bodyPr/>
        <a:lstStyle/>
        <a:p>
          <a:r>
            <a:rPr lang="en-US" dirty="0"/>
            <a:t>Scale up (add components)</a:t>
          </a:r>
        </a:p>
      </dgm:t>
    </dgm:pt>
    <dgm:pt modelId="{C253FD94-EEED-4F25-8411-E9E9185DEDFA}" type="parTrans" cxnId="{41EB3166-0C60-4000-960F-4893BA01F373}">
      <dgm:prSet/>
      <dgm:spPr/>
      <dgm:t>
        <a:bodyPr/>
        <a:lstStyle/>
        <a:p>
          <a:endParaRPr lang="en-US"/>
        </a:p>
      </dgm:t>
    </dgm:pt>
    <dgm:pt modelId="{61AD1859-C264-443E-9CA2-F6D12A4D47BE}" type="sibTrans" cxnId="{41EB3166-0C60-4000-960F-4893BA01F373}">
      <dgm:prSet/>
      <dgm:spPr/>
      <dgm:t>
        <a:bodyPr/>
        <a:lstStyle/>
        <a:p>
          <a:endParaRPr lang="en-US"/>
        </a:p>
      </dgm:t>
    </dgm:pt>
    <dgm:pt modelId="{78A89EBE-9DE3-46B4-B733-370901E26548}">
      <dgm:prSet phldrT="[Text]"/>
      <dgm:spPr/>
      <dgm:t>
        <a:bodyPr/>
        <a:lstStyle/>
        <a:p>
          <a:r>
            <a:rPr lang="en-US" dirty="0"/>
            <a:t>Scale down (remove component)</a:t>
          </a:r>
        </a:p>
      </dgm:t>
    </dgm:pt>
    <dgm:pt modelId="{A3EBC0CC-16DD-435D-8666-89647ECBD02B}" type="parTrans" cxnId="{40550F6C-7A27-4AD9-9088-B85705593FF2}">
      <dgm:prSet/>
      <dgm:spPr/>
      <dgm:t>
        <a:bodyPr/>
        <a:lstStyle/>
        <a:p>
          <a:endParaRPr lang="en-US"/>
        </a:p>
      </dgm:t>
    </dgm:pt>
    <dgm:pt modelId="{0AE4E2E9-FA85-41DC-95EA-A14557534B03}" type="sibTrans" cxnId="{40550F6C-7A27-4AD9-9088-B85705593FF2}">
      <dgm:prSet/>
      <dgm:spPr/>
      <dgm:t>
        <a:bodyPr/>
        <a:lstStyle/>
        <a:p>
          <a:endParaRPr lang="en-US"/>
        </a:p>
      </dgm:t>
    </dgm:pt>
    <dgm:pt modelId="{82E68D2F-E6FF-409C-83CE-22758161D569}" type="pres">
      <dgm:prSet presAssocID="{B3C55C8D-8D46-490B-8278-EDE6C2B6723A}" presName="hierChild1" presStyleCnt="0">
        <dgm:presLayoutVars>
          <dgm:chPref val="1"/>
          <dgm:dir/>
          <dgm:animOne val="branch"/>
          <dgm:animLvl val="lvl"/>
          <dgm:resizeHandles/>
        </dgm:presLayoutVars>
      </dgm:prSet>
      <dgm:spPr/>
    </dgm:pt>
    <dgm:pt modelId="{C95CEE8E-A401-43A5-9A24-0C0110A09CBE}" type="pres">
      <dgm:prSet presAssocID="{0B19A629-DE90-402F-AB65-A3E8995CB06D}" presName="hierRoot1" presStyleCnt="0"/>
      <dgm:spPr/>
    </dgm:pt>
    <dgm:pt modelId="{5E2E116E-D417-44C3-A522-29FA78CF3E43}" type="pres">
      <dgm:prSet presAssocID="{0B19A629-DE90-402F-AB65-A3E8995CB06D}" presName="composite" presStyleCnt="0"/>
      <dgm:spPr/>
    </dgm:pt>
    <dgm:pt modelId="{327C0894-67F0-4146-8D68-08325BB977AD}" type="pres">
      <dgm:prSet presAssocID="{0B19A629-DE90-402F-AB65-A3E8995CB06D}" presName="background" presStyleLbl="node0" presStyleIdx="0" presStyleCnt="1"/>
      <dgm:spPr/>
    </dgm:pt>
    <dgm:pt modelId="{3043AF78-7F90-4893-B1E5-F88B9DC7B8AF}" type="pres">
      <dgm:prSet presAssocID="{0B19A629-DE90-402F-AB65-A3E8995CB06D}" presName="text" presStyleLbl="fgAcc0" presStyleIdx="0" presStyleCnt="1">
        <dgm:presLayoutVars>
          <dgm:chPref val="3"/>
        </dgm:presLayoutVars>
      </dgm:prSet>
      <dgm:spPr/>
    </dgm:pt>
    <dgm:pt modelId="{C414F39A-8051-4B14-835C-D233A042FDA0}" type="pres">
      <dgm:prSet presAssocID="{0B19A629-DE90-402F-AB65-A3E8995CB06D}" presName="hierChild2" presStyleCnt="0"/>
      <dgm:spPr/>
    </dgm:pt>
    <dgm:pt modelId="{96843E0A-8562-4227-8016-18CB62B03120}" type="pres">
      <dgm:prSet presAssocID="{28D957E8-54F2-4C46-9701-868E6755B631}" presName="Name10" presStyleLbl="parChTrans1D2" presStyleIdx="0" presStyleCnt="2"/>
      <dgm:spPr/>
    </dgm:pt>
    <dgm:pt modelId="{E663B80E-2F46-4CFE-9502-35229CC7B1F2}" type="pres">
      <dgm:prSet presAssocID="{8CA1C277-71B4-480C-BA04-FE7BA48F1025}" presName="hierRoot2" presStyleCnt="0"/>
      <dgm:spPr/>
    </dgm:pt>
    <dgm:pt modelId="{AF83DBF1-6861-4879-AD13-85DFFE9102AF}" type="pres">
      <dgm:prSet presAssocID="{8CA1C277-71B4-480C-BA04-FE7BA48F1025}" presName="composite2" presStyleCnt="0"/>
      <dgm:spPr/>
    </dgm:pt>
    <dgm:pt modelId="{DBCDDC09-ECA5-4D0D-B955-CBE895BCF559}" type="pres">
      <dgm:prSet presAssocID="{8CA1C277-71B4-480C-BA04-FE7BA48F1025}" presName="background2" presStyleLbl="node2" presStyleIdx="0" presStyleCnt="2"/>
      <dgm:spPr/>
    </dgm:pt>
    <dgm:pt modelId="{CB4EA3AD-A343-4B51-87FA-6B0035AF2C63}" type="pres">
      <dgm:prSet presAssocID="{8CA1C277-71B4-480C-BA04-FE7BA48F1025}" presName="text2" presStyleLbl="fgAcc2" presStyleIdx="0" presStyleCnt="2">
        <dgm:presLayoutVars>
          <dgm:chPref val="3"/>
        </dgm:presLayoutVars>
      </dgm:prSet>
      <dgm:spPr/>
    </dgm:pt>
    <dgm:pt modelId="{706EC876-C900-43A6-8429-6E68151EE3B8}" type="pres">
      <dgm:prSet presAssocID="{8CA1C277-71B4-480C-BA04-FE7BA48F1025}" presName="hierChild3" presStyleCnt="0"/>
      <dgm:spPr/>
    </dgm:pt>
    <dgm:pt modelId="{1BF40C78-9906-4B14-B52D-EF7AB651F8C6}" type="pres">
      <dgm:prSet presAssocID="{E3C86251-0064-47F7-A0E1-369946B9EFA9}" presName="Name17" presStyleLbl="parChTrans1D3" presStyleIdx="0" presStyleCnt="4"/>
      <dgm:spPr/>
    </dgm:pt>
    <dgm:pt modelId="{8C34CFF0-9B58-488D-87B3-C75AC897535C}" type="pres">
      <dgm:prSet presAssocID="{94946438-A1D8-4691-8831-F43E2C12DCF3}" presName="hierRoot3" presStyleCnt="0"/>
      <dgm:spPr/>
    </dgm:pt>
    <dgm:pt modelId="{CA8447E0-84DD-4FF6-AABB-3F40D6E0F71F}" type="pres">
      <dgm:prSet presAssocID="{94946438-A1D8-4691-8831-F43E2C12DCF3}" presName="composite3" presStyleCnt="0"/>
      <dgm:spPr/>
    </dgm:pt>
    <dgm:pt modelId="{101070B0-DE5F-4CCB-81A4-4E0D392A9E4D}" type="pres">
      <dgm:prSet presAssocID="{94946438-A1D8-4691-8831-F43E2C12DCF3}" presName="background3" presStyleLbl="node3" presStyleIdx="0" presStyleCnt="4"/>
      <dgm:spPr/>
    </dgm:pt>
    <dgm:pt modelId="{5E276B5A-6009-4658-9AAC-30480C5C56C3}" type="pres">
      <dgm:prSet presAssocID="{94946438-A1D8-4691-8831-F43E2C12DCF3}" presName="text3" presStyleLbl="fgAcc3" presStyleIdx="0" presStyleCnt="4">
        <dgm:presLayoutVars>
          <dgm:chPref val="3"/>
        </dgm:presLayoutVars>
      </dgm:prSet>
      <dgm:spPr/>
    </dgm:pt>
    <dgm:pt modelId="{65EDC4C3-022D-41E3-B138-96DFDF5A652D}" type="pres">
      <dgm:prSet presAssocID="{94946438-A1D8-4691-8831-F43E2C12DCF3}" presName="hierChild4" presStyleCnt="0"/>
      <dgm:spPr/>
    </dgm:pt>
    <dgm:pt modelId="{36357DB5-E89F-492D-8A2B-6F9324A9008F}" type="pres">
      <dgm:prSet presAssocID="{F6AD2D2D-DB0D-4B9F-A43A-3B05209E5331}" presName="Name17" presStyleLbl="parChTrans1D3" presStyleIdx="1" presStyleCnt="4"/>
      <dgm:spPr/>
    </dgm:pt>
    <dgm:pt modelId="{01B80C07-7E1F-4630-8727-93060E7D74A9}" type="pres">
      <dgm:prSet presAssocID="{1CC0CDFF-0B44-4B82-8351-1DF044899E45}" presName="hierRoot3" presStyleCnt="0"/>
      <dgm:spPr/>
    </dgm:pt>
    <dgm:pt modelId="{6EA59ABD-A0B3-45EF-A634-45C7B14E04B8}" type="pres">
      <dgm:prSet presAssocID="{1CC0CDFF-0B44-4B82-8351-1DF044899E45}" presName="composite3" presStyleCnt="0"/>
      <dgm:spPr/>
    </dgm:pt>
    <dgm:pt modelId="{A404F343-4BD9-4E58-B65C-3BC24A4E236A}" type="pres">
      <dgm:prSet presAssocID="{1CC0CDFF-0B44-4B82-8351-1DF044899E45}" presName="background3" presStyleLbl="node3" presStyleIdx="1" presStyleCnt="4"/>
      <dgm:spPr/>
    </dgm:pt>
    <dgm:pt modelId="{DA19EB78-A753-4B95-A8C9-2462E5606402}" type="pres">
      <dgm:prSet presAssocID="{1CC0CDFF-0B44-4B82-8351-1DF044899E45}" presName="text3" presStyleLbl="fgAcc3" presStyleIdx="1" presStyleCnt="4">
        <dgm:presLayoutVars>
          <dgm:chPref val="3"/>
        </dgm:presLayoutVars>
      </dgm:prSet>
      <dgm:spPr/>
    </dgm:pt>
    <dgm:pt modelId="{D065E550-4A08-4091-A712-8C73B24BCAA0}" type="pres">
      <dgm:prSet presAssocID="{1CC0CDFF-0B44-4B82-8351-1DF044899E45}" presName="hierChild4" presStyleCnt="0"/>
      <dgm:spPr/>
    </dgm:pt>
    <dgm:pt modelId="{91917F17-7FEE-4776-B813-B377D0DBB230}" type="pres">
      <dgm:prSet presAssocID="{5D59F294-2B57-4027-813D-479F31DCBCC1}" presName="Name10" presStyleLbl="parChTrans1D2" presStyleIdx="1" presStyleCnt="2"/>
      <dgm:spPr/>
    </dgm:pt>
    <dgm:pt modelId="{EB4D012A-A529-47A5-B557-A01E1DF7458D}" type="pres">
      <dgm:prSet presAssocID="{532EFBCE-A55C-4EF5-9A07-05A99C67F466}" presName="hierRoot2" presStyleCnt="0"/>
      <dgm:spPr/>
    </dgm:pt>
    <dgm:pt modelId="{EC398C7A-418D-4B7C-B5DD-95474750CFFE}" type="pres">
      <dgm:prSet presAssocID="{532EFBCE-A55C-4EF5-9A07-05A99C67F466}" presName="composite2" presStyleCnt="0"/>
      <dgm:spPr/>
    </dgm:pt>
    <dgm:pt modelId="{1C435792-3CA6-4DC4-898D-DD8D04B5D338}" type="pres">
      <dgm:prSet presAssocID="{532EFBCE-A55C-4EF5-9A07-05A99C67F466}" presName="background2" presStyleLbl="node2" presStyleIdx="1" presStyleCnt="2"/>
      <dgm:spPr/>
    </dgm:pt>
    <dgm:pt modelId="{B28D28DE-2D1F-4BE2-BBF5-14F4D29F54CA}" type="pres">
      <dgm:prSet presAssocID="{532EFBCE-A55C-4EF5-9A07-05A99C67F466}" presName="text2" presStyleLbl="fgAcc2" presStyleIdx="1" presStyleCnt="2">
        <dgm:presLayoutVars>
          <dgm:chPref val="3"/>
        </dgm:presLayoutVars>
      </dgm:prSet>
      <dgm:spPr/>
    </dgm:pt>
    <dgm:pt modelId="{F113ABD1-2D80-4198-9A3A-FA0AB94797DE}" type="pres">
      <dgm:prSet presAssocID="{532EFBCE-A55C-4EF5-9A07-05A99C67F466}" presName="hierChild3" presStyleCnt="0"/>
      <dgm:spPr/>
    </dgm:pt>
    <dgm:pt modelId="{279D811C-71A9-4564-BDF3-B7E78B8DDB14}" type="pres">
      <dgm:prSet presAssocID="{C253FD94-EEED-4F25-8411-E9E9185DEDFA}" presName="Name17" presStyleLbl="parChTrans1D3" presStyleIdx="2" presStyleCnt="4"/>
      <dgm:spPr/>
    </dgm:pt>
    <dgm:pt modelId="{7DB8CD3B-4303-416A-A0F6-2CD73984DD77}" type="pres">
      <dgm:prSet presAssocID="{54727C1F-3326-4091-9288-4C06561C2DDE}" presName="hierRoot3" presStyleCnt="0"/>
      <dgm:spPr/>
    </dgm:pt>
    <dgm:pt modelId="{764BF07E-544E-4088-8E40-44719F3418F7}" type="pres">
      <dgm:prSet presAssocID="{54727C1F-3326-4091-9288-4C06561C2DDE}" presName="composite3" presStyleCnt="0"/>
      <dgm:spPr/>
    </dgm:pt>
    <dgm:pt modelId="{36635836-37C8-4AC4-BD44-16A61C54DA95}" type="pres">
      <dgm:prSet presAssocID="{54727C1F-3326-4091-9288-4C06561C2DDE}" presName="background3" presStyleLbl="node3" presStyleIdx="2" presStyleCnt="4"/>
      <dgm:spPr/>
    </dgm:pt>
    <dgm:pt modelId="{D1EAA88B-95C0-4E7F-BBF5-D9CC7CAE3B93}" type="pres">
      <dgm:prSet presAssocID="{54727C1F-3326-4091-9288-4C06561C2DDE}" presName="text3" presStyleLbl="fgAcc3" presStyleIdx="2" presStyleCnt="4">
        <dgm:presLayoutVars>
          <dgm:chPref val="3"/>
        </dgm:presLayoutVars>
      </dgm:prSet>
      <dgm:spPr/>
    </dgm:pt>
    <dgm:pt modelId="{174779B4-DFAF-40DD-AD54-7825ECE9BC89}" type="pres">
      <dgm:prSet presAssocID="{54727C1F-3326-4091-9288-4C06561C2DDE}" presName="hierChild4" presStyleCnt="0"/>
      <dgm:spPr/>
    </dgm:pt>
    <dgm:pt modelId="{7A40EBC1-2CD8-43BB-B5CD-89445A03B7DA}" type="pres">
      <dgm:prSet presAssocID="{A3EBC0CC-16DD-435D-8666-89647ECBD02B}" presName="Name17" presStyleLbl="parChTrans1D3" presStyleIdx="3" presStyleCnt="4"/>
      <dgm:spPr/>
    </dgm:pt>
    <dgm:pt modelId="{A0B6E187-F525-4FFE-8099-703D43AF9227}" type="pres">
      <dgm:prSet presAssocID="{78A89EBE-9DE3-46B4-B733-370901E26548}" presName="hierRoot3" presStyleCnt="0"/>
      <dgm:spPr/>
    </dgm:pt>
    <dgm:pt modelId="{7A15DBB2-E7B7-4EC7-A3C0-F8F47EF3CE3D}" type="pres">
      <dgm:prSet presAssocID="{78A89EBE-9DE3-46B4-B733-370901E26548}" presName="composite3" presStyleCnt="0"/>
      <dgm:spPr/>
    </dgm:pt>
    <dgm:pt modelId="{893D2D77-AE5B-470B-979D-F2135BA98336}" type="pres">
      <dgm:prSet presAssocID="{78A89EBE-9DE3-46B4-B733-370901E26548}" presName="background3" presStyleLbl="node3" presStyleIdx="3" presStyleCnt="4"/>
      <dgm:spPr/>
    </dgm:pt>
    <dgm:pt modelId="{19557FA7-07A6-4613-A1F3-155678F5F8AD}" type="pres">
      <dgm:prSet presAssocID="{78A89EBE-9DE3-46B4-B733-370901E26548}" presName="text3" presStyleLbl="fgAcc3" presStyleIdx="3" presStyleCnt="4">
        <dgm:presLayoutVars>
          <dgm:chPref val="3"/>
        </dgm:presLayoutVars>
      </dgm:prSet>
      <dgm:spPr/>
    </dgm:pt>
    <dgm:pt modelId="{5DBEDE93-6DCA-4555-958C-3BADD9168624}" type="pres">
      <dgm:prSet presAssocID="{78A89EBE-9DE3-46B4-B733-370901E26548}" presName="hierChild4" presStyleCnt="0"/>
      <dgm:spPr/>
    </dgm:pt>
  </dgm:ptLst>
  <dgm:cxnLst>
    <dgm:cxn modelId="{DE194D45-6E49-43A2-AB64-D0E5D51A2E3E}" srcId="{8CA1C277-71B4-480C-BA04-FE7BA48F1025}" destId="{94946438-A1D8-4691-8831-F43E2C12DCF3}" srcOrd="0" destOrd="0" parTransId="{E3C86251-0064-47F7-A0E1-369946B9EFA9}" sibTransId="{ACEE826E-756B-4FED-973F-418D413D1402}"/>
    <dgm:cxn modelId="{0F93231C-A57E-42EB-AD56-FEF331039C3D}" srcId="{0B19A629-DE90-402F-AB65-A3E8995CB06D}" destId="{8CA1C277-71B4-480C-BA04-FE7BA48F1025}" srcOrd="0" destOrd="0" parTransId="{28D957E8-54F2-4C46-9701-868E6755B631}" sibTransId="{31236E7D-F964-4272-A98B-DF2EAD4C2575}"/>
    <dgm:cxn modelId="{7F076116-0EE6-4054-8138-D5D962DD515D}" type="presOf" srcId="{8CA1C277-71B4-480C-BA04-FE7BA48F1025}" destId="{CB4EA3AD-A343-4B51-87FA-6B0035AF2C63}" srcOrd="0" destOrd="0" presId="urn:microsoft.com/office/officeart/2005/8/layout/hierarchy1"/>
    <dgm:cxn modelId="{FD1049B7-389A-45C3-9163-DC3DB59F6738}" type="presOf" srcId="{F6AD2D2D-DB0D-4B9F-A43A-3B05209E5331}" destId="{36357DB5-E89F-492D-8A2B-6F9324A9008F}" srcOrd="0" destOrd="0" presId="urn:microsoft.com/office/officeart/2005/8/layout/hierarchy1"/>
    <dgm:cxn modelId="{41EB3166-0C60-4000-960F-4893BA01F373}" srcId="{532EFBCE-A55C-4EF5-9A07-05A99C67F466}" destId="{54727C1F-3326-4091-9288-4C06561C2DDE}" srcOrd="0" destOrd="0" parTransId="{C253FD94-EEED-4F25-8411-E9E9185DEDFA}" sibTransId="{61AD1859-C264-443E-9CA2-F6D12A4D47BE}"/>
    <dgm:cxn modelId="{36ABF258-1DEC-4D54-967E-9ACCB844C580}" srcId="{8CA1C277-71B4-480C-BA04-FE7BA48F1025}" destId="{1CC0CDFF-0B44-4B82-8351-1DF044899E45}" srcOrd="1" destOrd="0" parTransId="{F6AD2D2D-DB0D-4B9F-A43A-3B05209E5331}" sibTransId="{8FFAC143-D023-42C5-B6F4-BEEF7FF0F1E2}"/>
    <dgm:cxn modelId="{809FEDF4-E723-47ED-AEDF-B2255A967445}" type="presOf" srcId="{1CC0CDFF-0B44-4B82-8351-1DF044899E45}" destId="{DA19EB78-A753-4B95-A8C9-2462E5606402}" srcOrd="0" destOrd="0" presId="urn:microsoft.com/office/officeart/2005/8/layout/hierarchy1"/>
    <dgm:cxn modelId="{27995CF1-11E5-4E5D-AF67-0A067AEBC742}" type="presOf" srcId="{B3C55C8D-8D46-490B-8278-EDE6C2B6723A}" destId="{82E68D2F-E6FF-409C-83CE-22758161D569}" srcOrd="0" destOrd="0" presId="urn:microsoft.com/office/officeart/2005/8/layout/hierarchy1"/>
    <dgm:cxn modelId="{8413881F-3BC7-4D93-96E0-4894B8590F98}" type="presOf" srcId="{54727C1F-3326-4091-9288-4C06561C2DDE}" destId="{D1EAA88B-95C0-4E7F-BBF5-D9CC7CAE3B93}" srcOrd="0" destOrd="0" presId="urn:microsoft.com/office/officeart/2005/8/layout/hierarchy1"/>
    <dgm:cxn modelId="{40550F6C-7A27-4AD9-9088-B85705593FF2}" srcId="{532EFBCE-A55C-4EF5-9A07-05A99C67F466}" destId="{78A89EBE-9DE3-46B4-B733-370901E26548}" srcOrd="1" destOrd="0" parTransId="{A3EBC0CC-16DD-435D-8666-89647ECBD02B}" sibTransId="{0AE4E2E9-FA85-41DC-95EA-A14557534B03}"/>
    <dgm:cxn modelId="{69E2F10F-D5F1-4EB7-8EC2-257520D523DD}" srcId="{0B19A629-DE90-402F-AB65-A3E8995CB06D}" destId="{532EFBCE-A55C-4EF5-9A07-05A99C67F466}" srcOrd="1" destOrd="0" parTransId="{5D59F294-2B57-4027-813D-479F31DCBCC1}" sibTransId="{DF52BCE3-C2CD-4B96-BD97-5CE36F2299D1}"/>
    <dgm:cxn modelId="{00189FE6-A513-4167-A775-99FBCF865E7E}" type="presOf" srcId="{94946438-A1D8-4691-8831-F43E2C12DCF3}" destId="{5E276B5A-6009-4658-9AAC-30480C5C56C3}" srcOrd="0" destOrd="0" presId="urn:microsoft.com/office/officeart/2005/8/layout/hierarchy1"/>
    <dgm:cxn modelId="{6C21A6FB-E945-4FD9-AF67-084910280C9A}" type="presOf" srcId="{78A89EBE-9DE3-46B4-B733-370901E26548}" destId="{19557FA7-07A6-4613-A1F3-155678F5F8AD}" srcOrd="0" destOrd="0" presId="urn:microsoft.com/office/officeart/2005/8/layout/hierarchy1"/>
    <dgm:cxn modelId="{0E1795D9-2402-4BCF-A51D-562534C259D0}" srcId="{B3C55C8D-8D46-490B-8278-EDE6C2B6723A}" destId="{0B19A629-DE90-402F-AB65-A3E8995CB06D}" srcOrd="0" destOrd="0" parTransId="{4DABD0E1-E12F-4619-8106-C1D90934DDDD}" sibTransId="{4996FB63-6787-439C-B504-47563C6000BD}"/>
    <dgm:cxn modelId="{EE8E6A4F-EB14-4967-A0BA-D9B7CE9F7B5C}" type="presOf" srcId="{A3EBC0CC-16DD-435D-8666-89647ECBD02B}" destId="{7A40EBC1-2CD8-43BB-B5CD-89445A03B7DA}" srcOrd="0" destOrd="0" presId="urn:microsoft.com/office/officeart/2005/8/layout/hierarchy1"/>
    <dgm:cxn modelId="{5D1EC31D-E02C-4177-9CB0-88DF237917B3}" type="presOf" srcId="{C253FD94-EEED-4F25-8411-E9E9185DEDFA}" destId="{279D811C-71A9-4564-BDF3-B7E78B8DDB14}" srcOrd="0" destOrd="0" presId="urn:microsoft.com/office/officeart/2005/8/layout/hierarchy1"/>
    <dgm:cxn modelId="{82DA93EC-CFC0-4256-9022-8B8ED2A499CC}" type="presOf" srcId="{532EFBCE-A55C-4EF5-9A07-05A99C67F466}" destId="{B28D28DE-2D1F-4BE2-BBF5-14F4D29F54CA}" srcOrd="0" destOrd="0" presId="urn:microsoft.com/office/officeart/2005/8/layout/hierarchy1"/>
    <dgm:cxn modelId="{C76DE4FE-3F50-428E-ABAD-6C493C28F7C3}" type="presOf" srcId="{5D59F294-2B57-4027-813D-479F31DCBCC1}" destId="{91917F17-7FEE-4776-B813-B377D0DBB230}" srcOrd="0" destOrd="0" presId="urn:microsoft.com/office/officeart/2005/8/layout/hierarchy1"/>
    <dgm:cxn modelId="{03852ED0-B373-4BAA-9832-4C64B1500228}" type="presOf" srcId="{0B19A629-DE90-402F-AB65-A3E8995CB06D}" destId="{3043AF78-7F90-4893-B1E5-F88B9DC7B8AF}" srcOrd="0" destOrd="0" presId="urn:microsoft.com/office/officeart/2005/8/layout/hierarchy1"/>
    <dgm:cxn modelId="{7486FFDB-79D1-4318-B4CD-6462F20D4AC5}" type="presOf" srcId="{28D957E8-54F2-4C46-9701-868E6755B631}" destId="{96843E0A-8562-4227-8016-18CB62B03120}" srcOrd="0" destOrd="0" presId="urn:microsoft.com/office/officeart/2005/8/layout/hierarchy1"/>
    <dgm:cxn modelId="{6D6FDE37-1873-43CB-B963-8B7BB08F6684}" type="presOf" srcId="{E3C86251-0064-47F7-A0E1-369946B9EFA9}" destId="{1BF40C78-9906-4B14-B52D-EF7AB651F8C6}" srcOrd="0" destOrd="0" presId="urn:microsoft.com/office/officeart/2005/8/layout/hierarchy1"/>
    <dgm:cxn modelId="{38F944D3-A677-4791-BF98-59E283A1481F}" type="presParOf" srcId="{82E68D2F-E6FF-409C-83CE-22758161D569}" destId="{C95CEE8E-A401-43A5-9A24-0C0110A09CBE}" srcOrd="0" destOrd="0" presId="urn:microsoft.com/office/officeart/2005/8/layout/hierarchy1"/>
    <dgm:cxn modelId="{5B16E328-24A1-41D7-92ED-7B8457D78F91}" type="presParOf" srcId="{C95CEE8E-A401-43A5-9A24-0C0110A09CBE}" destId="{5E2E116E-D417-44C3-A522-29FA78CF3E43}" srcOrd="0" destOrd="0" presId="urn:microsoft.com/office/officeart/2005/8/layout/hierarchy1"/>
    <dgm:cxn modelId="{4FC567B6-AB88-489D-AAAD-8EB9F03BD8B2}" type="presParOf" srcId="{5E2E116E-D417-44C3-A522-29FA78CF3E43}" destId="{327C0894-67F0-4146-8D68-08325BB977AD}" srcOrd="0" destOrd="0" presId="urn:microsoft.com/office/officeart/2005/8/layout/hierarchy1"/>
    <dgm:cxn modelId="{474387B9-A31B-4437-9B3C-E3523869B605}" type="presParOf" srcId="{5E2E116E-D417-44C3-A522-29FA78CF3E43}" destId="{3043AF78-7F90-4893-B1E5-F88B9DC7B8AF}" srcOrd="1" destOrd="0" presId="urn:microsoft.com/office/officeart/2005/8/layout/hierarchy1"/>
    <dgm:cxn modelId="{9DA9C824-54C4-44EE-BD32-5DF464F31219}" type="presParOf" srcId="{C95CEE8E-A401-43A5-9A24-0C0110A09CBE}" destId="{C414F39A-8051-4B14-835C-D233A042FDA0}" srcOrd="1" destOrd="0" presId="urn:microsoft.com/office/officeart/2005/8/layout/hierarchy1"/>
    <dgm:cxn modelId="{370882BB-2E18-41E0-84CE-21717D52C1B5}" type="presParOf" srcId="{C414F39A-8051-4B14-835C-D233A042FDA0}" destId="{96843E0A-8562-4227-8016-18CB62B03120}" srcOrd="0" destOrd="0" presId="urn:microsoft.com/office/officeart/2005/8/layout/hierarchy1"/>
    <dgm:cxn modelId="{3F912487-6F38-4899-AB27-1FF7605AD49A}" type="presParOf" srcId="{C414F39A-8051-4B14-835C-D233A042FDA0}" destId="{E663B80E-2F46-4CFE-9502-35229CC7B1F2}" srcOrd="1" destOrd="0" presId="urn:microsoft.com/office/officeart/2005/8/layout/hierarchy1"/>
    <dgm:cxn modelId="{15CA1535-621D-4B5E-BBB5-B5FF56D75657}" type="presParOf" srcId="{E663B80E-2F46-4CFE-9502-35229CC7B1F2}" destId="{AF83DBF1-6861-4879-AD13-85DFFE9102AF}" srcOrd="0" destOrd="0" presId="urn:microsoft.com/office/officeart/2005/8/layout/hierarchy1"/>
    <dgm:cxn modelId="{4D63248A-19B6-4A5D-A6DE-89A1C4A3476B}" type="presParOf" srcId="{AF83DBF1-6861-4879-AD13-85DFFE9102AF}" destId="{DBCDDC09-ECA5-4D0D-B955-CBE895BCF559}" srcOrd="0" destOrd="0" presId="urn:microsoft.com/office/officeart/2005/8/layout/hierarchy1"/>
    <dgm:cxn modelId="{E472D6C6-CEEE-43E3-B87D-A3930979E133}" type="presParOf" srcId="{AF83DBF1-6861-4879-AD13-85DFFE9102AF}" destId="{CB4EA3AD-A343-4B51-87FA-6B0035AF2C63}" srcOrd="1" destOrd="0" presId="urn:microsoft.com/office/officeart/2005/8/layout/hierarchy1"/>
    <dgm:cxn modelId="{7FB680EC-118F-43BC-9EA4-2EE54819E8D6}" type="presParOf" srcId="{E663B80E-2F46-4CFE-9502-35229CC7B1F2}" destId="{706EC876-C900-43A6-8429-6E68151EE3B8}" srcOrd="1" destOrd="0" presId="urn:microsoft.com/office/officeart/2005/8/layout/hierarchy1"/>
    <dgm:cxn modelId="{75877710-3FA1-4D94-9615-8427F29D5EB4}" type="presParOf" srcId="{706EC876-C900-43A6-8429-6E68151EE3B8}" destId="{1BF40C78-9906-4B14-B52D-EF7AB651F8C6}" srcOrd="0" destOrd="0" presId="urn:microsoft.com/office/officeart/2005/8/layout/hierarchy1"/>
    <dgm:cxn modelId="{52155354-6BA6-4BC0-B065-2F4BEB24D827}" type="presParOf" srcId="{706EC876-C900-43A6-8429-6E68151EE3B8}" destId="{8C34CFF0-9B58-488D-87B3-C75AC897535C}" srcOrd="1" destOrd="0" presId="urn:microsoft.com/office/officeart/2005/8/layout/hierarchy1"/>
    <dgm:cxn modelId="{3C5AA426-0EFD-461F-BB0F-E6F008AF85C2}" type="presParOf" srcId="{8C34CFF0-9B58-488D-87B3-C75AC897535C}" destId="{CA8447E0-84DD-4FF6-AABB-3F40D6E0F71F}" srcOrd="0" destOrd="0" presId="urn:microsoft.com/office/officeart/2005/8/layout/hierarchy1"/>
    <dgm:cxn modelId="{3CFC131C-5232-4629-99C0-6BA6F83A2CE4}" type="presParOf" srcId="{CA8447E0-84DD-4FF6-AABB-3F40D6E0F71F}" destId="{101070B0-DE5F-4CCB-81A4-4E0D392A9E4D}" srcOrd="0" destOrd="0" presId="urn:microsoft.com/office/officeart/2005/8/layout/hierarchy1"/>
    <dgm:cxn modelId="{D0D08BC7-D506-42D9-97B7-C38CC1973591}" type="presParOf" srcId="{CA8447E0-84DD-4FF6-AABB-3F40D6E0F71F}" destId="{5E276B5A-6009-4658-9AAC-30480C5C56C3}" srcOrd="1" destOrd="0" presId="urn:microsoft.com/office/officeart/2005/8/layout/hierarchy1"/>
    <dgm:cxn modelId="{8D0F3240-7DBD-4CEE-B99E-D467545DF900}" type="presParOf" srcId="{8C34CFF0-9B58-488D-87B3-C75AC897535C}" destId="{65EDC4C3-022D-41E3-B138-96DFDF5A652D}" srcOrd="1" destOrd="0" presId="urn:microsoft.com/office/officeart/2005/8/layout/hierarchy1"/>
    <dgm:cxn modelId="{3A42CF6A-CEC6-45EB-83A5-6A217B18248B}" type="presParOf" srcId="{706EC876-C900-43A6-8429-6E68151EE3B8}" destId="{36357DB5-E89F-492D-8A2B-6F9324A9008F}" srcOrd="2" destOrd="0" presId="urn:microsoft.com/office/officeart/2005/8/layout/hierarchy1"/>
    <dgm:cxn modelId="{80374F52-F6B1-4E6F-B4C8-4288E13BBC01}" type="presParOf" srcId="{706EC876-C900-43A6-8429-6E68151EE3B8}" destId="{01B80C07-7E1F-4630-8727-93060E7D74A9}" srcOrd="3" destOrd="0" presId="urn:microsoft.com/office/officeart/2005/8/layout/hierarchy1"/>
    <dgm:cxn modelId="{CB39197B-C7BC-444C-9F86-428477F7DA5C}" type="presParOf" srcId="{01B80C07-7E1F-4630-8727-93060E7D74A9}" destId="{6EA59ABD-A0B3-45EF-A634-45C7B14E04B8}" srcOrd="0" destOrd="0" presId="urn:microsoft.com/office/officeart/2005/8/layout/hierarchy1"/>
    <dgm:cxn modelId="{2BE47F06-C7DF-4AB2-B1C8-8DD3F26FF8AB}" type="presParOf" srcId="{6EA59ABD-A0B3-45EF-A634-45C7B14E04B8}" destId="{A404F343-4BD9-4E58-B65C-3BC24A4E236A}" srcOrd="0" destOrd="0" presId="urn:microsoft.com/office/officeart/2005/8/layout/hierarchy1"/>
    <dgm:cxn modelId="{BC0889FE-D911-42F3-9452-017659CF9292}" type="presParOf" srcId="{6EA59ABD-A0B3-45EF-A634-45C7B14E04B8}" destId="{DA19EB78-A753-4B95-A8C9-2462E5606402}" srcOrd="1" destOrd="0" presId="urn:microsoft.com/office/officeart/2005/8/layout/hierarchy1"/>
    <dgm:cxn modelId="{A651D01D-29A0-44F7-BB43-A689916AF4D0}" type="presParOf" srcId="{01B80C07-7E1F-4630-8727-93060E7D74A9}" destId="{D065E550-4A08-4091-A712-8C73B24BCAA0}" srcOrd="1" destOrd="0" presId="urn:microsoft.com/office/officeart/2005/8/layout/hierarchy1"/>
    <dgm:cxn modelId="{A5E0AF00-DB3F-4169-808B-193B52612C37}" type="presParOf" srcId="{C414F39A-8051-4B14-835C-D233A042FDA0}" destId="{91917F17-7FEE-4776-B813-B377D0DBB230}" srcOrd="2" destOrd="0" presId="urn:microsoft.com/office/officeart/2005/8/layout/hierarchy1"/>
    <dgm:cxn modelId="{A4B108B8-2817-47D7-B6DB-46DB54DA28F5}" type="presParOf" srcId="{C414F39A-8051-4B14-835C-D233A042FDA0}" destId="{EB4D012A-A529-47A5-B557-A01E1DF7458D}" srcOrd="3" destOrd="0" presId="urn:microsoft.com/office/officeart/2005/8/layout/hierarchy1"/>
    <dgm:cxn modelId="{9F47B520-1A7E-432B-A7AF-A4DB52D1620A}" type="presParOf" srcId="{EB4D012A-A529-47A5-B557-A01E1DF7458D}" destId="{EC398C7A-418D-4B7C-B5DD-95474750CFFE}" srcOrd="0" destOrd="0" presId="urn:microsoft.com/office/officeart/2005/8/layout/hierarchy1"/>
    <dgm:cxn modelId="{E9309BAC-A372-418E-B77E-3BDB232B775B}" type="presParOf" srcId="{EC398C7A-418D-4B7C-B5DD-95474750CFFE}" destId="{1C435792-3CA6-4DC4-898D-DD8D04B5D338}" srcOrd="0" destOrd="0" presId="urn:microsoft.com/office/officeart/2005/8/layout/hierarchy1"/>
    <dgm:cxn modelId="{45FC8737-E11D-4EAF-A71F-6A940E0F81CF}" type="presParOf" srcId="{EC398C7A-418D-4B7C-B5DD-95474750CFFE}" destId="{B28D28DE-2D1F-4BE2-BBF5-14F4D29F54CA}" srcOrd="1" destOrd="0" presId="urn:microsoft.com/office/officeart/2005/8/layout/hierarchy1"/>
    <dgm:cxn modelId="{ACAB8885-35AB-4E04-88E0-76C12AD68B4A}" type="presParOf" srcId="{EB4D012A-A529-47A5-B557-A01E1DF7458D}" destId="{F113ABD1-2D80-4198-9A3A-FA0AB94797DE}" srcOrd="1" destOrd="0" presId="urn:microsoft.com/office/officeart/2005/8/layout/hierarchy1"/>
    <dgm:cxn modelId="{15FE08E1-01AC-4BAA-8729-A6A71A30CA5A}" type="presParOf" srcId="{F113ABD1-2D80-4198-9A3A-FA0AB94797DE}" destId="{279D811C-71A9-4564-BDF3-B7E78B8DDB14}" srcOrd="0" destOrd="0" presId="urn:microsoft.com/office/officeart/2005/8/layout/hierarchy1"/>
    <dgm:cxn modelId="{16166105-C480-42C7-9CA9-F2BD839670B8}" type="presParOf" srcId="{F113ABD1-2D80-4198-9A3A-FA0AB94797DE}" destId="{7DB8CD3B-4303-416A-A0F6-2CD73984DD77}" srcOrd="1" destOrd="0" presId="urn:microsoft.com/office/officeart/2005/8/layout/hierarchy1"/>
    <dgm:cxn modelId="{5340EDD1-9D60-487F-ADE6-842EC0CDF8AD}" type="presParOf" srcId="{7DB8CD3B-4303-416A-A0F6-2CD73984DD77}" destId="{764BF07E-544E-4088-8E40-44719F3418F7}" srcOrd="0" destOrd="0" presId="urn:microsoft.com/office/officeart/2005/8/layout/hierarchy1"/>
    <dgm:cxn modelId="{DB6C4237-11B6-47EB-9EF2-69BF151FC7B1}" type="presParOf" srcId="{764BF07E-544E-4088-8E40-44719F3418F7}" destId="{36635836-37C8-4AC4-BD44-16A61C54DA95}" srcOrd="0" destOrd="0" presId="urn:microsoft.com/office/officeart/2005/8/layout/hierarchy1"/>
    <dgm:cxn modelId="{A5E5154B-B5B8-468C-A8A8-040532984845}" type="presParOf" srcId="{764BF07E-544E-4088-8E40-44719F3418F7}" destId="{D1EAA88B-95C0-4E7F-BBF5-D9CC7CAE3B93}" srcOrd="1" destOrd="0" presId="urn:microsoft.com/office/officeart/2005/8/layout/hierarchy1"/>
    <dgm:cxn modelId="{8701A644-3D06-4C27-8F40-C833AAB8FE4E}" type="presParOf" srcId="{7DB8CD3B-4303-416A-A0F6-2CD73984DD77}" destId="{174779B4-DFAF-40DD-AD54-7825ECE9BC89}" srcOrd="1" destOrd="0" presId="urn:microsoft.com/office/officeart/2005/8/layout/hierarchy1"/>
    <dgm:cxn modelId="{40CCCF99-C91B-47B1-8790-CE879A48D5E7}" type="presParOf" srcId="{F113ABD1-2D80-4198-9A3A-FA0AB94797DE}" destId="{7A40EBC1-2CD8-43BB-B5CD-89445A03B7DA}" srcOrd="2" destOrd="0" presId="urn:microsoft.com/office/officeart/2005/8/layout/hierarchy1"/>
    <dgm:cxn modelId="{ABDC6DDA-3BEC-43B3-8469-B62B1481161D}" type="presParOf" srcId="{F113ABD1-2D80-4198-9A3A-FA0AB94797DE}" destId="{A0B6E187-F525-4FFE-8099-703D43AF9227}" srcOrd="3" destOrd="0" presId="urn:microsoft.com/office/officeart/2005/8/layout/hierarchy1"/>
    <dgm:cxn modelId="{BA91F270-568A-4B60-849C-9FC445B29B36}" type="presParOf" srcId="{A0B6E187-F525-4FFE-8099-703D43AF9227}" destId="{7A15DBB2-E7B7-4EC7-A3C0-F8F47EF3CE3D}" srcOrd="0" destOrd="0" presId="urn:microsoft.com/office/officeart/2005/8/layout/hierarchy1"/>
    <dgm:cxn modelId="{BC15EAFC-FC73-46A7-A7A1-B7A2A789F2E6}" type="presParOf" srcId="{7A15DBB2-E7B7-4EC7-A3C0-F8F47EF3CE3D}" destId="{893D2D77-AE5B-470B-979D-F2135BA98336}" srcOrd="0" destOrd="0" presId="urn:microsoft.com/office/officeart/2005/8/layout/hierarchy1"/>
    <dgm:cxn modelId="{7E86E46A-9924-4593-9D6C-03F698D1991D}" type="presParOf" srcId="{7A15DBB2-E7B7-4EC7-A3C0-F8F47EF3CE3D}" destId="{19557FA7-07A6-4613-A1F3-155678F5F8AD}" srcOrd="1" destOrd="0" presId="urn:microsoft.com/office/officeart/2005/8/layout/hierarchy1"/>
    <dgm:cxn modelId="{8A6867C4-6860-4068-B158-4A59BCB44EA2}" type="presParOf" srcId="{A0B6E187-F525-4FFE-8099-703D43AF9227}" destId="{5DBEDE93-6DCA-4555-958C-3BADD916862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EF07AB-8A44-4CD6-99A5-CCA3D267B57A}" type="doc">
      <dgm:prSet loTypeId="urn:microsoft.com/office/officeart/2005/8/layout/hList9" loCatId="list" qsTypeId="urn:microsoft.com/office/officeart/2005/8/quickstyle/3d6" qsCatId="3D" csTypeId="urn:microsoft.com/office/officeart/2005/8/colors/colorful1" csCatId="colorful" phldr="1"/>
      <dgm:spPr/>
      <dgm:t>
        <a:bodyPr/>
        <a:lstStyle/>
        <a:p>
          <a:endParaRPr lang="en-US"/>
        </a:p>
      </dgm:t>
    </dgm:pt>
    <dgm:pt modelId="{5111AA29-F4F5-479A-8C84-94B192EB74F9}">
      <dgm:prSet phldrT="[Text]"/>
      <dgm:spPr/>
      <dgm:t>
        <a:bodyPr/>
        <a:lstStyle/>
        <a:p>
          <a:r>
            <a:rPr lang="en-US" dirty="0"/>
            <a:t>Method A</a:t>
          </a:r>
        </a:p>
      </dgm:t>
    </dgm:pt>
    <dgm:pt modelId="{F2DD24A9-3339-4D7D-ABD1-28CE57FA54CE}" type="parTrans" cxnId="{1171BA1E-25FC-444C-854E-F35FE014C2DF}">
      <dgm:prSet/>
      <dgm:spPr/>
      <dgm:t>
        <a:bodyPr/>
        <a:lstStyle/>
        <a:p>
          <a:endParaRPr lang="en-US"/>
        </a:p>
      </dgm:t>
    </dgm:pt>
    <dgm:pt modelId="{F1C48B19-9DD9-4B6A-BDC0-313D9D2BE042}" type="sibTrans" cxnId="{1171BA1E-25FC-444C-854E-F35FE014C2DF}">
      <dgm:prSet/>
      <dgm:spPr/>
      <dgm:t>
        <a:bodyPr/>
        <a:lstStyle/>
        <a:p>
          <a:endParaRPr lang="en-US"/>
        </a:p>
      </dgm:t>
    </dgm:pt>
    <dgm:pt modelId="{27C5A6DC-1295-4D6A-8E9B-036B81C320DD}">
      <dgm:prSet phldrT="[Text]"/>
      <dgm:spPr/>
      <dgm:t>
        <a:bodyPr/>
        <a:lstStyle/>
        <a:p>
          <a:r>
            <a:rPr lang="en-US" dirty="0"/>
            <a:t>Callback function</a:t>
          </a:r>
        </a:p>
      </dgm:t>
    </dgm:pt>
    <dgm:pt modelId="{242FC683-2948-4E6D-BFB6-63F4917404CC}" type="parTrans" cxnId="{557DD2CC-8A53-410F-8917-64E799110DF7}">
      <dgm:prSet/>
      <dgm:spPr/>
      <dgm:t>
        <a:bodyPr/>
        <a:lstStyle/>
        <a:p>
          <a:endParaRPr lang="en-US"/>
        </a:p>
      </dgm:t>
    </dgm:pt>
    <dgm:pt modelId="{50D9172B-E1A1-4A4F-BED1-87F27B427E74}" type="sibTrans" cxnId="{557DD2CC-8A53-410F-8917-64E799110DF7}">
      <dgm:prSet/>
      <dgm:spPr/>
      <dgm:t>
        <a:bodyPr/>
        <a:lstStyle/>
        <a:p>
          <a:endParaRPr lang="en-US"/>
        </a:p>
      </dgm:t>
    </dgm:pt>
    <dgm:pt modelId="{C1E4F5E9-81CB-42D1-88A3-68F5F492AACB}">
      <dgm:prSet phldrT="[Text]"/>
      <dgm:spPr/>
      <dgm:t>
        <a:bodyPr/>
        <a:lstStyle/>
        <a:p>
          <a:r>
            <a:rPr lang="en-US" dirty="0" err="1"/>
            <a:t>var</a:t>
          </a:r>
          <a:r>
            <a:rPr lang="en-US" dirty="0"/>
            <a:t> </a:t>
          </a:r>
          <a:r>
            <a:rPr lang="en-US" dirty="0" err="1"/>
            <a:t>methodA</a:t>
          </a:r>
          <a:r>
            <a:rPr lang="en-US" dirty="0"/>
            <a:t> = function(){…}</a:t>
          </a:r>
        </a:p>
      </dgm:t>
    </dgm:pt>
    <dgm:pt modelId="{7066203D-1787-49A1-8FE9-C0F1A361008E}" type="parTrans" cxnId="{0CB7FB56-419E-493A-96F4-60849AAB6866}">
      <dgm:prSet/>
      <dgm:spPr/>
      <dgm:t>
        <a:bodyPr/>
        <a:lstStyle/>
        <a:p>
          <a:endParaRPr lang="en-US"/>
        </a:p>
      </dgm:t>
    </dgm:pt>
    <dgm:pt modelId="{153FB42D-DA25-4A46-BE30-25B42F84F0FB}" type="sibTrans" cxnId="{0CB7FB56-419E-493A-96F4-60849AAB6866}">
      <dgm:prSet/>
      <dgm:spPr/>
      <dgm:t>
        <a:bodyPr/>
        <a:lstStyle/>
        <a:p>
          <a:endParaRPr lang="en-US"/>
        </a:p>
      </dgm:t>
    </dgm:pt>
    <dgm:pt modelId="{A2B3E4EA-FA25-48F8-B120-D568505E202F}">
      <dgm:prSet phldrT="[Text]"/>
      <dgm:spPr/>
      <dgm:t>
        <a:bodyPr/>
        <a:lstStyle/>
        <a:p>
          <a:r>
            <a:rPr lang="en-US" dirty="0"/>
            <a:t>Method B</a:t>
          </a:r>
        </a:p>
      </dgm:t>
    </dgm:pt>
    <dgm:pt modelId="{0A56584A-1101-47B4-9BCE-E294A491A9E9}" type="parTrans" cxnId="{286E674D-056E-48E0-8323-B2A2F53ADBBB}">
      <dgm:prSet/>
      <dgm:spPr/>
      <dgm:t>
        <a:bodyPr/>
        <a:lstStyle/>
        <a:p>
          <a:endParaRPr lang="en-US"/>
        </a:p>
      </dgm:t>
    </dgm:pt>
    <dgm:pt modelId="{A0DBAC09-236C-4BD6-AB5A-F604D8B14F67}" type="sibTrans" cxnId="{286E674D-056E-48E0-8323-B2A2F53ADBBB}">
      <dgm:prSet/>
      <dgm:spPr/>
      <dgm:t>
        <a:bodyPr/>
        <a:lstStyle/>
        <a:p>
          <a:endParaRPr lang="en-US"/>
        </a:p>
      </dgm:t>
    </dgm:pt>
    <dgm:pt modelId="{F8DE43B1-5748-4494-8EF6-66980594F43A}">
      <dgm:prSet phldrT="[Text]"/>
      <dgm:spPr/>
      <dgm:t>
        <a:bodyPr/>
        <a:lstStyle/>
        <a:p>
          <a:r>
            <a:rPr lang="en-US" dirty="0"/>
            <a:t>Function that calls back any function thrown at it.</a:t>
          </a:r>
        </a:p>
      </dgm:t>
    </dgm:pt>
    <dgm:pt modelId="{9890B52F-F524-40CE-957D-8C0861434EF4}" type="parTrans" cxnId="{C7523202-F728-4D5B-9B1D-E72129943D6F}">
      <dgm:prSet/>
      <dgm:spPr/>
      <dgm:t>
        <a:bodyPr/>
        <a:lstStyle/>
        <a:p>
          <a:endParaRPr lang="en-US"/>
        </a:p>
      </dgm:t>
    </dgm:pt>
    <dgm:pt modelId="{07CE393F-F59F-48B1-812A-F0A26BA6C192}" type="sibTrans" cxnId="{C7523202-F728-4D5B-9B1D-E72129943D6F}">
      <dgm:prSet/>
      <dgm:spPr/>
      <dgm:t>
        <a:bodyPr/>
        <a:lstStyle/>
        <a:p>
          <a:endParaRPr lang="en-US"/>
        </a:p>
      </dgm:t>
    </dgm:pt>
    <dgm:pt modelId="{84D1F2F0-29D4-468C-B481-669EFB054BC0}">
      <dgm:prSet phldrT="[Text]"/>
      <dgm:spPr/>
      <dgm:t>
        <a:bodyPr/>
        <a:lstStyle/>
        <a:p>
          <a:r>
            <a:rPr lang="en-US" dirty="0" err="1"/>
            <a:t>var</a:t>
          </a:r>
          <a:r>
            <a:rPr lang="en-US" dirty="0"/>
            <a:t> </a:t>
          </a:r>
          <a:r>
            <a:rPr lang="en-US" dirty="0" err="1"/>
            <a:t>methodB</a:t>
          </a:r>
          <a:r>
            <a:rPr lang="en-US" dirty="0"/>
            <a:t> = function(callback){</a:t>
          </a:r>
        </a:p>
        <a:p>
          <a:r>
            <a:rPr lang="en-US" dirty="0"/>
            <a:t>  …</a:t>
          </a:r>
        </a:p>
        <a:p>
          <a:r>
            <a:rPr lang="en-US" dirty="0"/>
            <a:t>  //do something and then</a:t>
          </a:r>
        </a:p>
        <a:p>
          <a:r>
            <a:rPr lang="en-US" dirty="0"/>
            <a:t>  callback();</a:t>
          </a:r>
        </a:p>
        <a:p>
          <a:r>
            <a:rPr lang="en-US" dirty="0"/>
            <a:t>}</a:t>
          </a:r>
        </a:p>
      </dgm:t>
    </dgm:pt>
    <dgm:pt modelId="{28C68106-6109-4182-BD70-C910BD053693}" type="parTrans" cxnId="{15CED03E-2FBF-4CFB-83CC-F9DF4FB85886}">
      <dgm:prSet/>
      <dgm:spPr/>
      <dgm:t>
        <a:bodyPr/>
        <a:lstStyle/>
        <a:p>
          <a:endParaRPr lang="en-US"/>
        </a:p>
      </dgm:t>
    </dgm:pt>
    <dgm:pt modelId="{CBECE57A-A407-45CF-9C90-C49F26E03368}" type="sibTrans" cxnId="{15CED03E-2FBF-4CFB-83CC-F9DF4FB85886}">
      <dgm:prSet/>
      <dgm:spPr/>
      <dgm:t>
        <a:bodyPr/>
        <a:lstStyle/>
        <a:p>
          <a:endParaRPr lang="en-US"/>
        </a:p>
      </dgm:t>
    </dgm:pt>
    <dgm:pt modelId="{EC7816F3-8B98-4B6E-9E46-B81EE54337FB}">
      <dgm:prSet phldrT="[Text]"/>
      <dgm:spPr/>
      <dgm:t>
        <a:bodyPr/>
        <a:lstStyle/>
        <a:p>
          <a:r>
            <a:rPr lang="en-US" dirty="0"/>
            <a:t>Method Main</a:t>
          </a:r>
        </a:p>
      </dgm:t>
    </dgm:pt>
    <dgm:pt modelId="{B5AD078C-E005-4288-B79D-AE726A2D3A1D}" type="parTrans" cxnId="{AD7314F0-56B8-4FA2-9A3C-326C1C50E065}">
      <dgm:prSet/>
      <dgm:spPr/>
      <dgm:t>
        <a:bodyPr/>
        <a:lstStyle/>
        <a:p>
          <a:endParaRPr lang="en-US"/>
        </a:p>
      </dgm:t>
    </dgm:pt>
    <dgm:pt modelId="{457163A3-4F65-4BED-AC83-EC9212CA61FB}" type="sibTrans" cxnId="{AD7314F0-56B8-4FA2-9A3C-326C1C50E065}">
      <dgm:prSet/>
      <dgm:spPr/>
      <dgm:t>
        <a:bodyPr/>
        <a:lstStyle/>
        <a:p>
          <a:endParaRPr lang="en-US"/>
        </a:p>
      </dgm:t>
    </dgm:pt>
    <dgm:pt modelId="{CBC1E822-3DB4-4BE5-B791-400DB3E13D53}">
      <dgm:prSet phldrT="[Text]"/>
      <dgm:spPr/>
      <dgm:t>
        <a:bodyPr/>
        <a:lstStyle/>
        <a:p>
          <a:r>
            <a:rPr lang="en-US" dirty="0"/>
            <a:t>Main method</a:t>
          </a:r>
        </a:p>
      </dgm:t>
    </dgm:pt>
    <dgm:pt modelId="{06778218-F46D-46EC-AFE1-3E909F7DB25F}" type="parTrans" cxnId="{7164CEF6-9B52-449E-A180-3B58E8E59318}">
      <dgm:prSet/>
      <dgm:spPr/>
      <dgm:t>
        <a:bodyPr/>
        <a:lstStyle/>
        <a:p>
          <a:endParaRPr lang="en-US"/>
        </a:p>
      </dgm:t>
    </dgm:pt>
    <dgm:pt modelId="{2F38F62A-5786-4A34-A8EA-3BC6B1AE389C}" type="sibTrans" cxnId="{7164CEF6-9B52-449E-A180-3B58E8E59318}">
      <dgm:prSet/>
      <dgm:spPr/>
      <dgm:t>
        <a:bodyPr/>
        <a:lstStyle/>
        <a:p>
          <a:endParaRPr lang="en-US"/>
        </a:p>
      </dgm:t>
    </dgm:pt>
    <dgm:pt modelId="{AF603C81-D04E-4A10-9102-BE598D17E3B9}">
      <dgm:prSet phldrT="[Text]"/>
      <dgm:spPr/>
      <dgm:t>
        <a:bodyPr/>
        <a:lstStyle/>
        <a:p>
          <a:r>
            <a:rPr lang="en-US" dirty="0" err="1"/>
            <a:t>methodB</a:t>
          </a:r>
          <a:r>
            <a:rPr lang="en-US" dirty="0"/>
            <a:t>(</a:t>
          </a:r>
          <a:r>
            <a:rPr lang="en-US" dirty="0" err="1"/>
            <a:t>methodA</a:t>
          </a:r>
          <a:r>
            <a:rPr lang="en-US" dirty="0"/>
            <a:t>);</a:t>
          </a:r>
        </a:p>
        <a:p>
          <a:r>
            <a:rPr lang="en-US" dirty="0"/>
            <a:t>//another way of writing this</a:t>
          </a:r>
        </a:p>
        <a:p>
          <a:r>
            <a:rPr lang="en-US" dirty="0" err="1"/>
            <a:t>methodB</a:t>
          </a:r>
          <a:r>
            <a:rPr lang="en-US" dirty="0"/>
            <a:t>(function(){…});</a:t>
          </a:r>
        </a:p>
      </dgm:t>
    </dgm:pt>
    <dgm:pt modelId="{7B1D6E94-C72A-40AD-8D52-625F3A22E618}" type="parTrans" cxnId="{16491BB3-4799-49D5-AC77-553200C5C291}">
      <dgm:prSet/>
      <dgm:spPr/>
      <dgm:t>
        <a:bodyPr/>
        <a:lstStyle/>
        <a:p>
          <a:endParaRPr lang="en-US"/>
        </a:p>
      </dgm:t>
    </dgm:pt>
    <dgm:pt modelId="{FFEE721B-2E37-4A45-9FDB-E05CDD1EAEAA}" type="sibTrans" cxnId="{16491BB3-4799-49D5-AC77-553200C5C291}">
      <dgm:prSet/>
      <dgm:spPr/>
      <dgm:t>
        <a:bodyPr/>
        <a:lstStyle/>
        <a:p>
          <a:endParaRPr lang="en-US"/>
        </a:p>
      </dgm:t>
    </dgm:pt>
    <dgm:pt modelId="{4E5F9511-B1D0-4F1F-B305-EBF50B041195}" type="pres">
      <dgm:prSet presAssocID="{F9EF07AB-8A44-4CD6-99A5-CCA3D267B57A}" presName="list" presStyleCnt="0">
        <dgm:presLayoutVars>
          <dgm:dir/>
          <dgm:animLvl val="lvl"/>
        </dgm:presLayoutVars>
      </dgm:prSet>
      <dgm:spPr/>
    </dgm:pt>
    <dgm:pt modelId="{D06A5D9E-F249-4346-A4D2-137F7EB8AACE}" type="pres">
      <dgm:prSet presAssocID="{5111AA29-F4F5-479A-8C84-94B192EB74F9}" presName="posSpace" presStyleCnt="0"/>
      <dgm:spPr/>
    </dgm:pt>
    <dgm:pt modelId="{8391EB56-5F05-4531-BCDF-DD72D19E51CE}" type="pres">
      <dgm:prSet presAssocID="{5111AA29-F4F5-479A-8C84-94B192EB74F9}" presName="vertFlow" presStyleCnt="0"/>
      <dgm:spPr/>
    </dgm:pt>
    <dgm:pt modelId="{5FCF9D1A-8864-4235-AD89-219B74522AC3}" type="pres">
      <dgm:prSet presAssocID="{5111AA29-F4F5-479A-8C84-94B192EB74F9}" presName="topSpace" presStyleCnt="0"/>
      <dgm:spPr/>
    </dgm:pt>
    <dgm:pt modelId="{06FE9950-1AE6-4988-AE91-28FEACFB66A2}" type="pres">
      <dgm:prSet presAssocID="{5111AA29-F4F5-479A-8C84-94B192EB74F9}" presName="firstComp" presStyleCnt="0"/>
      <dgm:spPr/>
    </dgm:pt>
    <dgm:pt modelId="{50512E0E-9B48-4C66-989C-B40AC282ABC7}" type="pres">
      <dgm:prSet presAssocID="{5111AA29-F4F5-479A-8C84-94B192EB74F9}" presName="firstChild" presStyleLbl="bgAccFollowNode1" presStyleIdx="0" presStyleCnt="6"/>
      <dgm:spPr/>
    </dgm:pt>
    <dgm:pt modelId="{D798729E-E16A-481E-94B6-1EFFA6579317}" type="pres">
      <dgm:prSet presAssocID="{5111AA29-F4F5-479A-8C84-94B192EB74F9}" presName="firstChildTx" presStyleLbl="bgAccFollowNode1" presStyleIdx="0" presStyleCnt="6">
        <dgm:presLayoutVars>
          <dgm:bulletEnabled val="1"/>
        </dgm:presLayoutVars>
      </dgm:prSet>
      <dgm:spPr/>
    </dgm:pt>
    <dgm:pt modelId="{AA134D80-F44A-4002-8F0B-F8046B670471}" type="pres">
      <dgm:prSet presAssocID="{C1E4F5E9-81CB-42D1-88A3-68F5F492AACB}" presName="comp" presStyleCnt="0"/>
      <dgm:spPr/>
    </dgm:pt>
    <dgm:pt modelId="{147CECB7-CBC7-4F06-BBA5-03B58D6414AE}" type="pres">
      <dgm:prSet presAssocID="{C1E4F5E9-81CB-42D1-88A3-68F5F492AACB}" presName="child" presStyleLbl="bgAccFollowNode1" presStyleIdx="1" presStyleCnt="6"/>
      <dgm:spPr/>
    </dgm:pt>
    <dgm:pt modelId="{3764A033-24FB-47BB-978A-C349EE2EE4D6}" type="pres">
      <dgm:prSet presAssocID="{C1E4F5E9-81CB-42D1-88A3-68F5F492AACB}" presName="childTx" presStyleLbl="bgAccFollowNode1" presStyleIdx="1" presStyleCnt="6">
        <dgm:presLayoutVars>
          <dgm:bulletEnabled val="1"/>
        </dgm:presLayoutVars>
      </dgm:prSet>
      <dgm:spPr/>
    </dgm:pt>
    <dgm:pt modelId="{D4F47B6A-E671-4221-BFBA-19044698DFBA}" type="pres">
      <dgm:prSet presAssocID="{5111AA29-F4F5-479A-8C84-94B192EB74F9}" presName="negSpace" presStyleCnt="0"/>
      <dgm:spPr/>
    </dgm:pt>
    <dgm:pt modelId="{D614B547-AB78-4A22-B693-C4F5DD6FF23E}" type="pres">
      <dgm:prSet presAssocID="{5111AA29-F4F5-479A-8C84-94B192EB74F9}" presName="circle" presStyleLbl="node1" presStyleIdx="0" presStyleCnt="3"/>
      <dgm:spPr/>
    </dgm:pt>
    <dgm:pt modelId="{2E9ACF3F-385D-4011-9DD7-09912BE6A011}" type="pres">
      <dgm:prSet presAssocID="{F1C48B19-9DD9-4B6A-BDC0-313D9D2BE042}" presName="transSpace" presStyleCnt="0"/>
      <dgm:spPr/>
    </dgm:pt>
    <dgm:pt modelId="{31E93B4C-6D64-4EBD-B0EB-E5FC88EE0F14}" type="pres">
      <dgm:prSet presAssocID="{A2B3E4EA-FA25-48F8-B120-D568505E202F}" presName="posSpace" presStyleCnt="0"/>
      <dgm:spPr/>
    </dgm:pt>
    <dgm:pt modelId="{5D914ADB-994D-466A-8601-A48901981056}" type="pres">
      <dgm:prSet presAssocID="{A2B3E4EA-FA25-48F8-B120-D568505E202F}" presName="vertFlow" presStyleCnt="0"/>
      <dgm:spPr/>
    </dgm:pt>
    <dgm:pt modelId="{EEFCC1D3-E12C-4A22-8B1A-7CCBE8949FB6}" type="pres">
      <dgm:prSet presAssocID="{A2B3E4EA-FA25-48F8-B120-D568505E202F}" presName="topSpace" presStyleCnt="0"/>
      <dgm:spPr/>
    </dgm:pt>
    <dgm:pt modelId="{18D42AE5-766B-4CBF-8249-0912B41D63EC}" type="pres">
      <dgm:prSet presAssocID="{A2B3E4EA-FA25-48F8-B120-D568505E202F}" presName="firstComp" presStyleCnt="0"/>
      <dgm:spPr/>
    </dgm:pt>
    <dgm:pt modelId="{F89A3202-CEEC-4A1E-8419-5856EBFAFD02}" type="pres">
      <dgm:prSet presAssocID="{A2B3E4EA-FA25-48F8-B120-D568505E202F}" presName="firstChild" presStyleLbl="bgAccFollowNode1" presStyleIdx="2" presStyleCnt="6"/>
      <dgm:spPr/>
    </dgm:pt>
    <dgm:pt modelId="{043A2076-58E1-4A98-A3EA-AD5599119A1A}" type="pres">
      <dgm:prSet presAssocID="{A2B3E4EA-FA25-48F8-B120-D568505E202F}" presName="firstChildTx" presStyleLbl="bgAccFollowNode1" presStyleIdx="2" presStyleCnt="6">
        <dgm:presLayoutVars>
          <dgm:bulletEnabled val="1"/>
        </dgm:presLayoutVars>
      </dgm:prSet>
      <dgm:spPr/>
    </dgm:pt>
    <dgm:pt modelId="{00163AF4-9236-4813-9703-7C9BF1E3DF41}" type="pres">
      <dgm:prSet presAssocID="{84D1F2F0-29D4-468C-B481-669EFB054BC0}" presName="comp" presStyleCnt="0"/>
      <dgm:spPr/>
    </dgm:pt>
    <dgm:pt modelId="{6FCA6470-0CF7-4A5E-90BC-B1A27F8559F9}" type="pres">
      <dgm:prSet presAssocID="{84D1F2F0-29D4-468C-B481-669EFB054BC0}" presName="child" presStyleLbl="bgAccFollowNode1" presStyleIdx="3" presStyleCnt="6"/>
      <dgm:spPr/>
    </dgm:pt>
    <dgm:pt modelId="{125F98FC-7A1A-4320-AB7B-11445BB36711}" type="pres">
      <dgm:prSet presAssocID="{84D1F2F0-29D4-468C-B481-669EFB054BC0}" presName="childTx" presStyleLbl="bgAccFollowNode1" presStyleIdx="3" presStyleCnt="6">
        <dgm:presLayoutVars>
          <dgm:bulletEnabled val="1"/>
        </dgm:presLayoutVars>
      </dgm:prSet>
      <dgm:spPr/>
    </dgm:pt>
    <dgm:pt modelId="{111A6823-DF34-47DA-B751-1322F9E8341E}" type="pres">
      <dgm:prSet presAssocID="{A2B3E4EA-FA25-48F8-B120-D568505E202F}" presName="negSpace" presStyleCnt="0"/>
      <dgm:spPr/>
    </dgm:pt>
    <dgm:pt modelId="{A50C838E-A99C-4929-BBE2-FC0F29EF1D37}" type="pres">
      <dgm:prSet presAssocID="{A2B3E4EA-FA25-48F8-B120-D568505E202F}" presName="circle" presStyleLbl="node1" presStyleIdx="1" presStyleCnt="3"/>
      <dgm:spPr/>
    </dgm:pt>
    <dgm:pt modelId="{FF7D92BD-DE82-4663-8504-1048C40E7177}" type="pres">
      <dgm:prSet presAssocID="{A0DBAC09-236C-4BD6-AB5A-F604D8B14F67}" presName="transSpace" presStyleCnt="0"/>
      <dgm:spPr/>
    </dgm:pt>
    <dgm:pt modelId="{66A6DFBC-DF34-453A-AE04-74CF9E580E88}" type="pres">
      <dgm:prSet presAssocID="{EC7816F3-8B98-4B6E-9E46-B81EE54337FB}" presName="posSpace" presStyleCnt="0"/>
      <dgm:spPr/>
    </dgm:pt>
    <dgm:pt modelId="{1A0DEDCB-44ED-4C73-8AD0-8120472702F3}" type="pres">
      <dgm:prSet presAssocID="{EC7816F3-8B98-4B6E-9E46-B81EE54337FB}" presName="vertFlow" presStyleCnt="0"/>
      <dgm:spPr/>
    </dgm:pt>
    <dgm:pt modelId="{DA529DA5-0348-46D0-A014-EE50FE12AC8E}" type="pres">
      <dgm:prSet presAssocID="{EC7816F3-8B98-4B6E-9E46-B81EE54337FB}" presName="topSpace" presStyleCnt="0"/>
      <dgm:spPr/>
    </dgm:pt>
    <dgm:pt modelId="{89A1E61D-2E79-4701-9209-F7775AA6363A}" type="pres">
      <dgm:prSet presAssocID="{EC7816F3-8B98-4B6E-9E46-B81EE54337FB}" presName="firstComp" presStyleCnt="0"/>
      <dgm:spPr/>
    </dgm:pt>
    <dgm:pt modelId="{59338642-4CC1-4599-AE3D-070CF9EBDFCF}" type="pres">
      <dgm:prSet presAssocID="{EC7816F3-8B98-4B6E-9E46-B81EE54337FB}" presName="firstChild" presStyleLbl="bgAccFollowNode1" presStyleIdx="4" presStyleCnt="6"/>
      <dgm:spPr/>
    </dgm:pt>
    <dgm:pt modelId="{48127CDE-C4AE-4E6F-92EE-F5D7D77E6268}" type="pres">
      <dgm:prSet presAssocID="{EC7816F3-8B98-4B6E-9E46-B81EE54337FB}" presName="firstChildTx" presStyleLbl="bgAccFollowNode1" presStyleIdx="4" presStyleCnt="6">
        <dgm:presLayoutVars>
          <dgm:bulletEnabled val="1"/>
        </dgm:presLayoutVars>
      </dgm:prSet>
      <dgm:spPr/>
    </dgm:pt>
    <dgm:pt modelId="{50F1753C-5DCB-425C-906A-CFC998769E1B}" type="pres">
      <dgm:prSet presAssocID="{AF603C81-D04E-4A10-9102-BE598D17E3B9}" presName="comp" presStyleCnt="0"/>
      <dgm:spPr/>
    </dgm:pt>
    <dgm:pt modelId="{81A227AA-CB3D-47ED-99C6-97BCF8F2E4D4}" type="pres">
      <dgm:prSet presAssocID="{AF603C81-D04E-4A10-9102-BE598D17E3B9}" presName="child" presStyleLbl="bgAccFollowNode1" presStyleIdx="5" presStyleCnt="6"/>
      <dgm:spPr/>
    </dgm:pt>
    <dgm:pt modelId="{7C4F6D7B-F8EC-451C-8519-E581A75469BE}" type="pres">
      <dgm:prSet presAssocID="{AF603C81-D04E-4A10-9102-BE598D17E3B9}" presName="childTx" presStyleLbl="bgAccFollowNode1" presStyleIdx="5" presStyleCnt="6">
        <dgm:presLayoutVars>
          <dgm:bulletEnabled val="1"/>
        </dgm:presLayoutVars>
      </dgm:prSet>
      <dgm:spPr/>
    </dgm:pt>
    <dgm:pt modelId="{44965B56-1C24-4AF9-8E1D-E5C479E53AF9}" type="pres">
      <dgm:prSet presAssocID="{EC7816F3-8B98-4B6E-9E46-B81EE54337FB}" presName="negSpace" presStyleCnt="0"/>
      <dgm:spPr/>
    </dgm:pt>
    <dgm:pt modelId="{DBD8211A-7795-4652-9B9C-710ED043BD71}" type="pres">
      <dgm:prSet presAssocID="{EC7816F3-8B98-4B6E-9E46-B81EE54337FB}" presName="circle" presStyleLbl="node1" presStyleIdx="2" presStyleCnt="3"/>
      <dgm:spPr/>
    </dgm:pt>
  </dgm:ptLst>
  <dgm:cxnLst>
    <dgm:cxn modelId="{BA449D08-8ED7-49E6-979F-E7151E0CBB9D}" type="presOf" srcId="{AF603C81-D04E-4A10-9102-BE598D17E3B9}" destId="{81A227AA-CB3D-47ED-99C6-97BCF8F2E4D4}" srcOrd="0" destOrd="0" presId="urn:microsoft.com/office/officeart/2005/8/layout/hList9"/>
    <dgm:cxn modelId="{46AA5557-4870-4B0D-8EEA-F53765094ED6}" type="presOf" srcId="{A2B3E4EA-FA25-48F8-B120-D568505E202F}" destId="{A50C838E-A99C-4929-BBE2-FC0F29EF1D37}" srcOrd="0" destOrd="0" presId="urn:microsoft.com/office/officeart/2005/8/layout/hList9"/>
    <dgm:cxn modelId="{9DB870A8-3045-4C50-A961-5133C0BC5472}" type="presOf" srcId="{84D1F2F0-29D4-468C-B481-669EFB054BC0}" destId="{125F98FC-7A1A-4320-AB7B-11445BB36711}" srcOrd="1" destOrd="0" presId="urn:microsoft.com/office/officeart/2005/8/layout/hList9"/>
    <dgm:cxn modelId="{5449F5DF-BF1D-4590-84EC-D6DBBC8BEC20}" type="presOf" srcId="{CBC1E822-3DB4-4BE5-B791-400DB3E13D53}" destId="{48127CDE-C4AE-4E6F-92EE-F5D7D77E6268}" srcOrd="1" destOrd="0" presId="urn:microsoft.com/office/officeart/2005/8/layout/hList9"/>
    <dgm:cxn modelId="{C7523202-F728-4D5B-9B1D-E72129943D6F}" srcId="{A2B3E4EA-FA25-48F8-B120-D568505E202F}" destId="{F8DE43B1-5748-4494-8EF6-66980594F43A}" srcOrd="0" destOrd="0" parTransId="{9890B52F-F524-40CE-957D-8C0861434EF4}" sibTransId="{07CE393F-F59F-48B1-812A-F0A26BA6C192}"/>
    <dgm:cxn modelId="{92E2CD1F-242C-405B-8681-632BCB375B9B}" type="presOf" srcId="{F8DE43B1-5748-4494-8EF6-66980594F43A}" destId="{043A2076-58E1-4A98-A3EA-AD5599119A1A}" srcOrd="1" destOrd="0" presId="urn:microsoft.com/office/officeart/2005/8/layout/hList9"/>
    <dgm:cxn modelId="{C168AD73-F055-48B0-9478-04E9B2A42D02}" type="presOf" srcId="{C1E4F5E9-81CB-42D1-88A3-68F5F492AACB}" destId="{3764A033-24FB-47BB-978A-C349EE2EE4D6}" srcOrd="1" destOrd="0" presId="urn:microsoft.com/office/officeart/2005/8/layout/hList9"/>
    <dgm:cxn modelId="{FAD00903-28DC-478B-8B06-CCCFD868F391}" type="presOf" srcId="{84D1F2F0-29D4-468C-B481-669EFB054BC0}" destId="{6FCA6470-0CF7-4A5E-90BC-B1A27F8559F9}" srcOrd="0" destOrd="0" presId="urn:microsoft.com/office/officeart/2005/8/layout/hList9"/>
    <dgm:cxn modelId="{904BD76C-94B2-4445-ADBA-953E0911BCC9}" type="presOf" srcId="{AF603C81-D04E-4A10-9102-BE598D17E3B9}" destId="{7C4F6D7B-F8EC-451C-8519-E581A75469BE}" srcOrd="1" destOrd="0" presId="urn:microsoft.com/office/officeart/2005/8/layout/hList9"/>
    <dgm:cxn modelId="{987B45F3-E7FF-4BD7-B9D7-6FD864DB5019}" type="presOf" srcId="{F9EF07AB-8A44-4CD6-99A5-CCA3D267B57A}" destId="{4E5F9511-B1D0-4F1F-B305-EBF50B041195}" srcOrd="0" destOrd="0" presId="urn:microsoft.com/office/officeart/2005/8/layout/hList9"/>
    <dgm:cxn modelId="{300CB36D-A435-4D9E-A127-0ADF2A567724}" type="presOf" srcId="{5111AA29-F4F5-479A-8C84-94B192EB74F9}" destId="{D614B547-AB78-4A22-B693-C4F5DD6FF23E}" srcOrd="0" destOrd="0" presId="urn:microsoft.com/office/officeart/2005/8/layout/hList9"/>
    <dgm:cxn modelId="{AD7314F0-56B8-4FA2-9A3C-326C1C50E065}" srcId="{F9EF07AB-8A44-4CD6-99A5-CCA3D267B57A}" destId="{EC7816F3-8B98-4B6E-9E46-B81EE54337FB}" srcOrd="2" destOrd="0" parTransId="{B5AD078C-E005-4288-B79D-AE726A2D3A1D}" sibTransId="{457163A3-4F65-4BED-AC83-EC9212CA61FB}"/>
    <dgm:cxn modelId="{15CED03E-2FBF-4CFB-83CC-F9DF4FB85886}" srcId="{A2B3E4EA-FA25-48F8-B120-D568505E202F}" destId="{84D1F2F0-29D4-468C-B481-669EFB054BC0}" srcOrd="1" destOrd="0" parTransId="{28C68106-6109-4182-BD70-C910BD053693}" sibTransId="{CBECE57A-A407-45CF-9C90-C49F26E03368}"/>
    <dgm:cxn modelId="{185C1495-E3AD-4D97-AD74-1EB9DB392733}" type="presOf" srcId="{27C5A6DC-1295-4D6A-8E9B-036B81C320DD}" destId="{50512E0E-9B48-4C66-989C-B40AC282ABC7}" srcOrd="0" destOrd="0" presId="urn:microsoft.com/office/officeart/2005/8/layout/hList9"/>
    <dgm:cxn modelId="{1171BA1E-25FC-444C-854E-F35FE014C2DF}" srcId="{F9EF07AB-8A44-4CD6-99A5-CCA3D267B57A}" destId="{5111AA29-F4F5-479A-8C84-94B192EB74F9}" srcOrd="0" destOrd="0" parTransId="{F2DD24A9-3339-4D7D-ABD1-28CE57FA54CE}" sibTransId="{F1C48B19-9DD9-4B6A-BDC0-313D9D2BE042}"/>
    <dgm:cxn modelId="{0CB7FB56-419E-493A-96F4-60849AAB6866}" srcId="{5111AA29-F4F5-479A-8C84-94B192EB74F9}" destId="{C1E4F5E9-81CB-42D1-88A3-68F5F492AACB}" srcOrd="1" destOrd="0" parTransId="{7066203D-1787-49A1-8FE9-C0F1A361008E}" sibTransId="{153FB42D-DA25-4A46-BE30-25B42F84F0FB}"/>
    <dgm:cxn modelId="{7164CEF6-9B52-449E-A180-3B58E8E59318}" srcId="{EC7816F3-8B98-4B6E-9E46-B81EE54337FB}" destId="{CBC1E822-3DB4-4BE5-B791-400DB3E13D53}" srcOrd="0" destOrd="0" parTransId="{06778218-F46D-46EC-AFE1-3E909F7DB25F}" sibTransId="{2F38F62A-5786-4A34-A8EA-3BC6B1AE389C}"/>
    <dgm:cxn modelId="{557DD2CC-8A53-410F-8917-64E799110DF7}" srcId="{5111AA29-F4F5-479A-8C84-94B192EB74F9}" destId="{27C5A6DC-1295-4D6A-8E9B-036B81C320DD}" srcOrd="0" destOrd="0" parTransId="{242FC683-2948-4E6D-BFB6-63F4917404CC}" sibTransId="{50D9172B-E1A1-4A4F-BED1-87F27B427E74}"/>
    <dgm:cxn modelId="{286E674D-056E-48E0-8323-B2A2F53ADBBB}" srcId="{F9EF07AB-8A44-4CD6-99A5-CCA3D267B57A}" destId="{A2B3E4EA-FA25-48F8-B120-D568505E202F}" srcOrd="1" destOrd="0" parTransId="{0A56584A-1101-47B4-9BCE-E294A491A9E9}" sibTransId="{A0DBAC09-236C-4BD6-AB5A-F604D8B14F67}"/>
    <dgm:cxn modelId="{90141839-7AAF-4050-837D-2D79725E8947}" type="presOf" srcId="{EC7816F3-8B98-4B6E-9E46-B81EE54337FB}" destId="{DBD8211A-7795-4652-9B9C-710ED043BD71}" srcOrd="0" destOrd="0" presId="urn:microsoft.com/office/officeart/2005/8/layout/hList9"/>
    <dgm:cxn modelId="{D7B8D79D-6F64-418C-814A-7702593FB10E}" type="presOf" srcId="{C1E4F5E9-81CB-42D1-88A3-68F5F492AACB}" destId="{147CECB7-CBC7-4F06-BBA5-03B58D6414AE}" srcOrd="0" destOrd="0" presId="urn:microsoft.com/office/officeart/2005/8/layout/hList9"/>
    <dgm:cxn modelId="{D6881E09-BFA1-4589-A9C7-EE1C43370F29}" type="presOf" srcId="{F8DE43B1-5748-4494-8EF6-66980594F43A}" destId="{F89A3202-CEEC-4A1E-8419-5856EBFAFD02}" srcOrd="0" destOrd="0" presId="urn:microsoft.com/office/officeart/2005/8/layout/hList9"/>
    <dgm:cxn modelId="{16491BB3-4799-49D5-AC77-553200C5C291}" srcId="{EC7816F3-8B98-4B6E-9E46-B81EE54337FB}" destId="{AF603C81-D04E-4A10-9102-BE598D17E3B9}" srcOrd="1" destOrd="0" parTransId="{7B1D6E94-C72A-40AD-8D52-625F3A22E618}" sibTransId="{FFEE721B-2E37-4A45-9FDB-E05CDD1EAEAA}"/>
    <dgm:cxn modelId="{91B7897E-478C-42E8-9B36-8F7C8FCD25E2}" type="presOf" srcId="{CBC1E822-3DB4-4BE5-B791-400DB3E13D53}" destId="{59338642-4CC1-4599-AE3D-070CF9EBDFCF}" srcOrd="0" destOrd="0" presId="urn:microsoft.com/office/officeart/2005/8/layout/hList9"/>
    <dgm:cxn modelId="{363B8EF0-5C49-41BC-A892-3488BCFD549C}" type="presOf" srcId="{27C5A6DC-1295-4D6A-8E9B-036B81C320DD}" destId="{D798729E-E16A-481E-94B6-1EFFA6579317}" srcOrd="1" destOrd="0" presId="urn:microsoft.com/office/officeart/2005/8/layout/hList9"/>
    <dgm:cxn modelId="{1A88799C-C32C-4199-894C-E4057DC6276F}" type="presParOf" srcId="{4E5F9511-B1D0-4F1F-B305-EBF50B041195}" destId="{D06A5D9E-F249-4346-A4D2-137F7EB8AACE}" srcOrd="0" destOrd="0" presId="urn:microsoft.com/office/officeart/2005/8/layout/hList9"/>
    <dgm:cxn modelId="{B46A3633-72F4-46BF-838C-D41ECFEEBA4F}" type="presParOf" srcId="{4E5F9511-B1D0-4F1F-B305-EBF50B041195}" destId="{8391EB56-5F05-4531-BCDF-DD72D19E51CE}" srcOrd="1" destOrd="0" presId="urn:microsoft.com/office/officeart/2005/8/layout/hList9"/>
    <dgm:cxn modelId="{3BE2D806-A0CA-47FC-8007-B33FE73F4291}" type="presParOf" srcId="{8391EB56-5F05-4531-BCDF-DD72D19E51CE}" destId="{5FCF9D1A-8864-4235-AD89-219B74522AC3}" srcOrd="0" destOrd="0" presId="urn:microsoft.com/office/officeart/2005/8/layout/hList9"/>
    <dgm:cxn modelId="{49DC968B-2C61-42F2-B8EF-305980AE6D92}" type="presParOf" srcId="{8391EB56-5F05-4531-BCDF-DD72D19E51CE}" destId="{06FE9950-1AE6-4988-AE91-28FEACFB66A2}" srcOrd="1" destOrd="0" presId="urn:microsoft.com/office/officeart/2005/8/layout/hList9"/>
    <dgm:cxn modelId="{AB6ABDD3-18D2-44BF-AEDB-9CE32803BECA}" type="presParOf" srcId="{06FE9950-1AE6-4988-AE91-28FEACFB66A2}" destId="{50512E0E-9B48-4C66-989C-B40AC282ABC7}" srcOrd="0" destOrd="0" presId="urn:microsoft.com/office/officeart/2005/8/layout/hList9"/>
    <dgm:cxn modelId="{6D35D72A-2106-45BD-8709-C2189BEE5AB6}" type="presParOf" srcId="{06FE9950-1AE6-4988-AE91-28FEACFB66A2}" destId="{D798729E-E16A-481E-94B6-1EFFA6579317}" srcOrd="1" destOrd="0" presId="urn:microsoft.com/office/officeart/2005/8/layout/hList9"/>
    <dgm:cxn modelId="{6D4919F5-CA92-47AE-8EB2-94F82220E5E3}" type="presParOf" srcId="{8391EB56-5F05-4531-BCDF-DD72D19E51CE}" destId="{AA134D80-F44A-4002-8F0B-F8046B670471}" srcOrd="2" destOrd="0" presId="urn:microsoft.com/office/officeart/2005/8/layout/hList9"/>
    <dgm:cxn modelId="{1AC46579-D6CF-4744-9946-DD99CF3AB9F5}" type="presParOf" srcId="{AA134D80-F44A-4002-8F0B-F8046B670471}" destId="{147CECB7-CBC7-4F06-BBA5-03B58D6414AE}" srcOrd="0" destOrd="0" presId="urn:microsoft.com/office/officeart/2005/8/layout/hList9"/>
    <dgm:cxn modelId="{73423272-86BC-4759-9DD6-E2E310BF3424}" type="presParOf" srcId="{AA134D80-F44A-4002-8F0B-F8046B670471}" destId="{3764A033-24FB-47BB-978A-C349EE2EE4D6}" srcOrd="1" destOrd="0" presId="urn:microsoft.com/office/officeart/2005/8/layout/hList9"/>
    <dgm:cxn modelId="{C60CA616-EC3D-4FCF-AFB4-A52A21E1BD82}" type="presParOf" srcId="{4E5F9511-B1D0-4F1F-B305-EBF50B041195}" destId="{D4F47B6A-E671-4221-BFBA-19044698DFBA}" srcOrd="2" destOrd="0" presId="urn:microsoft.com/office/officeart/2005/8/layout/hList9"/>
    <dgm:cxn modelId="{4E083C61-E3A0-49CC-85AD-70C6489C1B52}" type="presParOf" srcId="{4E5F9511-B1D0-4F1F-B305-EBF50B041195}" destId="{D614B547-AB78-4A22-B693-C4F5DD6FF23E}" srcOrd="3" destOrd="0" presId="urn:microsoft.com/office/officeart/2005/8/layout/hList9"/>
    <dgm:cxn modelId="{FF3FC667-9FC5-47C1-BB4A-2EA0FEE34098}" type="presParOf" srcId="{4E5F9511-B1D0-4F1F-B305-EBF50B041195}" destId="{2E9ACF3F-385D-4011-9DD7-09912BE6A011}" srcOrd="4" destOrd="0" presId="urn:microsoft.com/office/officeart/2005/8/layout/hList9"/>
    <dgm:cxn modelId="{70F5B1B0-AD1A-47FF-8A73-7EB091D7B102}" type="presParOf" srcId="{4E5F9511-B1D0-4F1F-B305-EBF50B041195}" destId="{31E93B4C-6D64-4EBD-B0EB-E5FC88EE0F14}" srcOrd="5" destOrd="0" presId="urn:microsoft.com/office/officeart/2005/8/layout/hList9"/>
    <dgm:cxn modelId="{C94AB6F1-7BD4-499A-A216-4F641321CD68}" type="presParOf" srcId="{4E5F9511-B1D0-4F1F-B305-EBF50B041195}" destId="{5D914ADB-994D-466A-8601-A48901981056}" srcOrd="6" destOrd="0" presId="urn:microsoft.com/office/officeart/2005/8/layout/hList9"/>
    <dgm:cxn modelId="{03D46FC2-A13D-4DBD-9B97-CD64E0FC3398}" type="presParOf" srcId="{5D914ADB-994D-466A-8601-A48901981056}" destId="{EEFCC1D3-E12C-4A22-8B1A-7CCBE8949FB6}" srcOrd="0" destOrd="0" presId="urn:microsoft.com/office/officeart/2005/8/layout/hList9"/>
    <dgm:cxn modelId="{9B085508-1C86-42C1-BDB7-6C76EF61B296}" type="presParOf" srcId="{5D914ADB-994D-466A-8601-A48901981056}" destId="{18D42AE5-766B-4CBF-8249-0912B41D63EC}" srcOrd="1" destOrd="0" presId="urn:microsoft.com/office/officeart/2005/8/layout/hList9"/>
    <dgm:cxn modelId="{02B505B5-E0E7-443B-B371-2CC86A94490D}" type="presParOf" srcId="{18D42AE5-766B-4CBF-8249-0912B41D63EC}" destId="{F89A3202-CEEC-4A1E-8419-5856EBFAFD02}" srcOrd="0" destOrd="0" presId="urn:microsoft.com/office/officeart/2005/8/layout/hList9"/>
    <dgm:cxn modelId="{859928FB-D598-468A-992F-EB97CF42C2E9}" type="presParOf" srcId="{18D42AE5-766B-4CBF-8249-0912B41D63EC}" destId="{043A2076-58E1-4A98-A3EA-AD5599119A1A}" srcOrd="1" destOrd="0" presId="urn:microsoft.com/office/officeart/2005/8/layout/hList9"/>
    <dgm:cxn modelId="{68D35A52-F103-482A-B0D6-B927BD1D3E34}" type="presParOf" srcId="{5D914ADB-994D-466A-8601-A48901981056}" destId="{00163AF4-9236-4813-9703-7C9BF1E3DF41}" srcOrd="2" destOrd="0" presId="urn:microsoft.com/office/officeart/2005/8/layout/hList9"/>
    <dgm:cxn modelId="{6ED699B4-9ACE-4C22-8F60-2D061CD1A2EA}" type="presParOf" srcId="{00163AF4-9236-4813-9703-7C9BF1E3DF41}" destId="{6FCA6470-0CF7-4A5E-90BC-B1A27F8559F9}" srcOrd="0" destOrd="0" presId="urn:microsoft.com/office/officeart/2005/8/layout/hList9"/>
    <dgm:cxn modelId="{E4FAC07E-0E51-4715-BAED-862BCCCC6AB8}" type="presParOf" srcId="{00163AF4-9236-4813-9703-7C9BF1E3DF41}" destId="{125F98FC-7A1A-4320-AB7B-11445BB36711}" srcOrd="1" destOrd="0" presId="urn:microsoft.com/office/officeart/2005/8/layout/hList9"/>
    <dgm:cxn modelId="{BEFC5A6F-69E0-4B23-96C6-C12B7811E0F7}" type="presParOf" srcId="{4E5F9511-B1D0-4F1F-B305-EBF50B041195}" destId="{111A6823-DF34-47DA-B751-1322F9E8341E}" srcOrd="7" destOrd="0" presId="urn:microsoft.com/office/officeart/2005/8/layout/hList9"/>
    <dgm:cxn modelId="{D5004C31-C06E-4903-9C55-63CEB6D4C53C}" type="presParOf" srcId="{4E5F9511-B1D0-4F1F-B305-EBF50B041195}" destId="{A50C838E-A99C-4929-BBE2-FC0F29EF1D37}" srcOrd="8" destOrd="0" presId="urn:microsoft.com/office/officeart/2005/8/layout/hList9"/>
    <dgm:cxn modelId="{056F09A6-9342-43B2-87B6-AF74F01C5F34}" type="presParOf" srcId="{4E5F9511-B1D0-4F1F-B305-EBF50B041195}" destId="{FF7D92BD-DE82-4663-8504-1048C40E7177}" srcOrd="9" destOrd="0" presId="urn:microsoft.com/office/officeart/2005/8/layout/hList9"/>
    <dgm:cxn modelId="{179A4F0A-D5B4-4FB7-9ED7-803BE0BAE871}" type="presParOf" srcId="{4E5F9511-B1D0-4F1F-B305-EBF50B041195}" destId="{66A6DFBC-DF34-453A-AE04-74CF9E580E88}" srcOrd="10" destOrd="0" presId="urn:microsoft.com/office/officeart/2005/8/layout/hList9"/>
    <dgm:cxn modelId="{60710465-8F20-4E30-9825-F7E8743979D6}" type="presParOf" srcId="{4E5F9511-B1D0-4F1F-B305-EBF50B041195}" destId="{1A0DEDCB-44ED-4C73-8AD0-8120472702F3}" srcOrd="11" destOrd="0" presId="urn:microsoft.com/office/officeart/2005/8/layout/hList9"/>
    <dgm:cxn modelId="{C94DA232-B63A-42D8-9A4E-F52CE28E8C5A}" type="presParOf" srcId="{1A0DEDCB-44ED-4C73-8AD0-8120472702F3}" destId="{DA529DA5-0348-46D0-A014-EE50FE12AC8E}" srcOrd="0" destOrd="0" presId="urn:microsoft.com/office/officeart/2005/8/layout/hList9"/>
    <dgm:cxn modelId="{AB12A479-22C3-4CA6-AA21-A9C0713B36DB}" type="presParOf" srcId="{1A0DEDCB-44ED-4C73-8AD0-8120472702F3}" destId="{89A1E61D-2E79-4701-9209-F7775AA6363A}" srcOrd="1" destOrd="0" presId="urn:microsoft.com/office/officeart/2005/8/layout/hList9"/>
    <dgm:cxn modelId="{AAE7C8AD-88CD-47E7-AFF6-BFAC012D2FE4}" type="presParOf" srcId="{89A1E61D-2E79-4701-9209-F7775AA6363A}" destId="{59338642-4CC1-4599-AE3D-070CF9EBDFCF}" srcOrd="0" destOrd="0" presId="urn:microsoft.com/office/officeart/2005/8/layout/hList9"/>
    <dgm:cxn modelId="{A9225AC0-7863-40B5-BD43-D159404EC524}" type="presParOf" srcId="{89A1E61D-2E79-4701-9209-F7775AA6363A}" destId="{48127CDE-C4AE-4E6F-92EE-F5D7D77E6268}" srcOrd="1" destOrd="0" presId="urn:microsoft.com/office/officeart/2005/8/layout/hList9"/>
    <dgm:cxn modelId="{86D0A4ED-49AA-426A-BAA9-C2FBEE98B8BB}" type="presParOf" srcId="{1A0DEDCB-44ED-4C73-8AD0-8120472702F3}" destId="{50F1753C-5DCB-425C-906A-CFC998769E1B}" srcOrd="2" destOrd="0" presId="urn:microsoft.com/office/officeart/2005/8/layout/hList9"/>
    <dgm:cxn modelId="{CB22FCC2-0561-402B-8FE3-3DB6E1674339}" type="presParOf" srcId="{50F1753C-5DCB-425C-906A-CFC998769E1B}" destId="{81A227AA-CB3D-47ED-99C6-97BCF8F2E4D4}" srcOrd="0" destOrd="0" presId="urn:microsoft.com/office/officeart/2005/8/layout/hList9"/>
    <dgm:cxn modelId="{94FF79B6-462D-4A0E-8F3A-811BBB15BC0F}" type="presParOf" srcId="{50F1753C-5DCB-425C-906A-CFC998769E1B}" destId="{7C4F6D7B-F8EC-451C-8519-E581A75469BE}" srcOrd="1" destOrd="0" presId="urn:microsoft.com/office/officeart/2005/8/layout/hList9"/>
    <dgm:cxn modelId="{A84F27DA-7801-4190-8E5E-B16688E231E2}" type="presParOf" srcId="{4E5F9511-B1D0-4F1F-B305-EBF50B041195}" destId="{44965B56-1C24-4AF9-8E1D-E5C479E53AF9}" srcOrd="12" destOrd="0" presId="urn:microsoft.com/office/officeart/2005/8/layout/hList9"/>
    <dgm:cxn modelId="{76CBF38E-B87E-431C-9F05-3DE3625ECCE2}" type="presParOf" srcId="{4E5F9511-B1D0-4F1F-B305-EBF50B041195}" destId="{DBD8211A-7795-4652-9B9C-710ED043BD71}"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ADD0DF4-C9F3-4ADB-BBAC-D0A54E333217}"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4E924661-1E8A-42DD-9247-ADCCCD6D00D8}">
      <dgm:prSet phldrT="[Text]"/>
      <dgm:spPr/>
      <dgm:t>
        <a:bodyPr/>
        <a:lstStyle/>
        <a:p>
          <a:r>
            <a:rPr lang="en-US" dirty="0"/>
            <a:t>Emitter A(e1,e2,e3)</a:t>
          </a:r>
        </a:p>
      </dgm:t>
    </dgm:pt>
    <dgm:pt modelId="{F9110E8C-EFAD-49FC-8E95-5A31FC06DE3D}" type="parTrans" cxnId="{FF74FCFA-97A2-4BE8-B603-9E5BC5063994}">
      <dgm:prSet/>
      <dgm:spPr/>
      <dgm:t>
        <a:bodyPr/>
        <a:lstStyle/>
        <a:p>
          <a:endParaRPr lang="en-US"/>
        </a:p>
      </dgm:t>
    </dgm:pt>
    <dgm:pt modelId="{2B8659AB-E2FD-4770-9453-1B2B0813A109}" type="sibTrans" cxnId="{FF74FCFA-97A2-4BE8-B603-9E5BC5063994}">
      <dgm:prSet/>
      <dgm:spPr/>
      <dgm:t>
        <a:bodyPr/>
        <a:lstStyle/>
        <a:p>
          <a:endParaRPr lang="en-US"/>
        </a:p>
      </dgm:t>
    </dgm:pt>
    <dgm:pt modelId="{48A799EE-C66A-4616-9906-B9B9A16BB11C}">
      <dgm:prSet phldrT="[Text]"/>
      <dgm:spPr/>
      <dgm:t>
        <a:bodyPr/>
        <a:lstStyle/>
        <a:p>
          <a:r>
            <a:rPr lang="en-US" dirty="0"/>
            <a:t>Listener A(e3)</a:t>
          </a:r>
        </a:p>
      </dgm:t>
    </dgm:pt>
    <dgm:pt modelId="{85E9B27D-CBE8-45BC-B32C-355637B4FD7A}" type="parTrans" cxnId="{D553D5BC-1819-4AA2-A4CA-368D4FF01DD6}">
      <dgm:prSet/>
      <dgm:spPr/>
      <dgm:t>
        <a:bodyPr/>
        <a:lstStyle/>
        <a:p>
          <a:endParaRPr lang="en-US"/>
        </a:p>
      </dgm:t>
    </dgm:pt>
    <dgm:pt modelId="{332292BC-23D2-493B-B835-F0ABC2DC252A}" type="sibTrans" cxnId="{D553D5BC-1819-4AA2-A4CA-368D4FF01DD6}">
      <dgm:prSet/>
      <dgm:spPr/>
      <dgm:t>
        <a:bodyPr/>
        <a:lstStyle/>
        <a:p>
          <a:endParaRPr lang="en-US"/>
        </a:p>
      </dgm:t>
    </dgm:pt>
    <dgm:pt modelId="{0EA8B3BD-4CD9-4E38-97A1-DB2AFBCBBE1B}">
      <dgm:prSet phldrT="[Text]"/>
      <dgm:spPr/>
      <dgm:t>
        <a:bodyPr/>
        <a:lstStyle/>
        <a:p>
          <a:r>
            <a:rPr lang="en-US" dirty="0"/>
            <a:t>Listener A(e1)</a:t>
          </a:r>
        </a:p>
      </dgm:t>
    </dgm:pt>
    <dgm:pt modelId="{E1E50F67-B5F6-44B1-A8EE-58A36C9F4BCF}" type="parTrans" cxnId="{1258497C-172D-4BF4-BB4C-066B5269B494}">
      <dgm:prSet/>
      <dgm:spPr/>
      <dgm:t>
        <a:bodyPr/>
        <a:lstStyle/>
        <a:p>
          <a:endParaRPr lang="en-US"/>
        </a:p>
      </dgm:t>
    </dgm:pt>
    <dgm:pt modelId="{3D10CBAE-4CF3-4B40-8BA1-A109C0E6BF6A}" type="sibTrans" cxnId="{1258497C-172D-4BF4-BB4C-066B5269B494}">
      <dgm:prSet/>
      <dgm:spPr/>
      <dgm:t>
        <a:bodyPr/>
        <a:lstStyle/>
        <a:p>
          <a:endParaRPr lang="en-US"/>
        </a:p>
      </dgm:t>
    </dgm:pt>
    <dgm:pt modelId="{37E4C3D3-F160-4119-9F2A-7BCE7C7AC9E2}">
      <dgm:prSet phldrT="[Text]"/>
      <dgm:spPr/>
      <dgm:t>
        <a:bodyPr/>
        <a:lstStyle/>
        <a:p>
          <a:r>
            <a:rPr lang="en-US" dirty="0"/>
            <a:t>Listener A(e2)</a:t>
          </a:r>
        </a:p>
      </dgm:t>
    </dgm:pt>
    <dgm:pt modelId="{D6033EF5-0226-40BF-81AA-6F5EBC9B2FF5}" type="parTrans" cxnId="{67BE4455-34FC-49C3-BE55-18A10763B4E2}">
      <dgm:prSet/>
      <dgm:spPr/>
      <dgm:t>
        <a:bodyPr/>
        <a:lstStyle/>
        <a:p>
          <a:endParaRPr lang="en-US"/>
        </a:p>
      </dgm:t>
    </dgm:pt>
    <dgm:pt modelId="{A6C1A690-D1D4-4E68-831D-7D4D2D0E74F1}" type="sibTrans" cxnId="{67BE4455-34FC-49C3-BE55-18A10763B4E2}">
      <dgm:prSet/>
      <dgm:spPr/>
      <dgm:t>
        <a:bodyPr/>
        <a:lstStyle/>
        <a:p>
          <a:endParaRPr lang="en-US"/>
        </a:p>
      </dgm:t>
    </dgm:pt>
    <dgm:pt modelId="{4E90678B-C16D-46FA-B1D3-ADC787B12C64}" type="pres">
      <dgm:prSet presAssocID="{3ADD0DF4-C9F3-4ADB-BBAC-D0A54E333217}" presName="Name0" presStyleCnt="0">
        <dgm:presLayoutVars>
          <dgm:chMax val="1"/>
          <dgm:dir/>
          <dgm:animLvl val="ctr"/>
          <dgm:resizeHandles val="exact"/>
        </dgm:presLayoutVars>
      </dgm:prSet>
      <dgm:spPr/>
    </dgm:pt>
    <dgm:pt modelId="{374AD663-BC23-4872-8244-9C4E66AFF2E6}" type="pres">
      <dgm:prSet presAssocID="{4E924661-1E8A-42DD-9247-ADCCCD6D00D8}" presName="centerShape" presStyleLbl="node0" presStyleIdx="0" presStyleCnt="1"/>
      <dgm:spPr/>
    </dgm:pt>
    <dgm:pt modelId="{33B70B16-055A-4DB6-911B-0E8BD0EE8EDC}" type="pres">
      <dgm:prSet presAssocID="{85E9B27D-CBE8-45BC-B32C-355637B4FD7A}" presName="parTrans" presStyleLbl="sibTrans2D1" presStyleIdx="0" presStyleCnt="3"/>
      <dgm:spPr/>
    </dgm:pt>
    <dgm:pt modelId="{2C3594CF-6245-4C1B-895C-99200D0FF893}" type="pres">
      <dgm:prSet presAssocID="{85E9B27D-CBE8-45BC-B32C-355637B4FD7A}" presName="connectorText" presStyleLbl="sibTrans2D1" presStyleIdx="0" presStyleCnt="3"/>
      <dgm:spPr/>
    </dgm:pt>
    <dgm:pt modelId="{2ECFF596-D49E-4F9A-8006-B29B45F8E38C}" type="pres">
      <dgm:prSet presAssocID="{48A799EE-C66A-4616-9906-B9B9A16BB11C}" presName="node" presStyleLbl="node1" presStyleIdx="0" presStyleCnt="3">
        <dgm:presLayoutVars>
          <dgm:bulletEnabled val="1"/>
        </dgm:presLayoutVars>
      </dgm:prSet>
      <dgm:spPr/>
    </dgm:pt>
    <dgm:pt modelId="{7015F192-CFEC-43FC-ABCC-B2D1265ACF17}" type="pres">
      <dgm:prSet presAssocID="{E1E50F67-B5F6-44B1-A8EE-58A36C9F4BCF}" presName="parTrans" presStyleLbl="sibTrans2D1" presStyleIdx="1" presStyleCnt="3"/>
      <dgm:spPr/>
    </dgm:pt>
    <dgm:pt modelId="{CEA687E6-9F83-4569-80E6-E2BB8497533D}" type="pres">
      <dgm:prSet presAssocID="{E1E50F67-B5F6-44B1-A8EE-58A36C9F4BCF}" presName="connectorText" presStyleLbl="sibTrans2D1" presStyleIdx="1" presStyleCnt="3"/>
      <dgm:spPr/>
    </dgm:pt>
    <dgm:pt modelId="{2A4D2BC5-982E-46B2-BF7C-BCADCE1D406F}" type="pres">
      <dgm:prSet presAssocID="{0EA8B3BD-4CD9-4E38-97A1-DB2AFBCBBE1B}" presName="node" presStyleLbl="node1" presStyleIdx="1" presStyleCnt="3">
        <dgm:presLayoutVars>
          <dgm:bulletEnabled val="1"/>
        </dgm:presLayoutVars>
      </dgm:prSet>
      <dgm:spPr/>
    </dgm:pt>
    <dgm:pt modelId="{7D6DB552-3DCC-4EF9-9265-222BE8956367}" type="pres">
      <dgm:prSet presAssocID="{D6033EF5-0226-40BF-81AA-6F5EBC9B2FF5}" presName="parTrans" presStyleLbl="sibTrans2D1" presStyleIdx="2" presStyleCnt="3"/>
      <dgm:spPr/>
    </dgm:pt>
    <dgm:pt modelId="{85D78913-DAA6-45B4-A7FA-069541E8D742}" type="pres">
      <dgm:prSet presAssocID="{D6033EF5-0226-40BF-81AA-6F5EBC9B2FF5}" presName="connectorText" presStyleLbl="sibTrans2D1" presStyleIdx="2" presStyleCnt="3"/>
      <dgm:spPr/>
    </dgm:pt>
    <dgm:pt modelId="{E8D44165-C7EF-4E5A-ABE8-543E54BBFE0B}" type="pres">
      <dgm:prSet presAssocID="{37E4C3D3-F160-4119-9F2A-7BCE7C7AC9E2}" presName="node" presStyleLbl="node1" presStyleIdx="2" presStyleCnt="3">
        <dgm:presLayoutVars>
          <dgm:bulletEnabled val="1"/>
        </dgm:presLayoutVars>
      </dgm:prSet>
      <dgm:spPr/>
    </dgm:pt>
  </dgm:ptLst>
  <dgm:cxnLst>
    <dgm:cxn modelId="{47854808-BF59-410E-BFA1-4C559E2B8CBF}" type="presOf" srcId="{0EA8B3BD-4CD9-4E38-97A1-DB2AFBCBBE1B}" destId="{2A4D2BC5-982E-46B2-BF7C-BCADCE1D406F}" srcOrd="0" destOrd="0" presId="urn:microsoft.com/office/officeart/2005/8/layout/radial5"/>
    <dgm:cxn modelId="{38E9F815-6E7F-4690-82D1-FA3F8E165756}" type="presOf" srcId="{4E924661-1E8A-42DD-9247-ADCCCD6D00D8}" destId="{374AD663-BC23-4872-8244-9C4E66AFF2E6}" srcOrd="0" destOrd="0" presId="urn:microsoft.com/office/officeart/2005/8/layout/radial5"/>
    <dgm:cxn modelId="{E93F87D7-5439-44D3-8950-61938E8A29CD}" type="presOf" srcId="{D6033EF5-0226-40BF-81AA-6F5EBC9B2FF5}" destId="{7D6DB552-3DCC-4EF9-9265-222BE8956367}" srcOrd="0" destOrd="0" presId="urn:microsoft.com/office/officeart/2005/8/layout/radial5"/>
    <dgm:cxn modelId="{67BE4455-34FC-49C3-BE55-18A10763B4E2}" srcId="{4E924661-1E8A-42DD-9247-ADCCCD6D00D8}" destId="{37E4C3D3-F160-4119-9F2A-7BCE7C7AC9E2}" srcOrd="2" destOrd="0" parTransId="{D6033EF5-0226-40BF-81AA-6F5EBC9B2FF5}" sibTransId="{A6C1A690-D1D4-4E68-831D-7D4D2D0E74F1}"/>
    <dgm:cxn modelId="{1258497C-172D-4BF4-BB4C-066B5269B494}" srcId="{4E924661-1E8A-42DD-9247-ADCCCD6D00D8}" destId="{0EA8B3BD-4CD9-4E38-97A1-DB2AFBCBBE1B}" srcOrd="1" destOrd="0" parTransId="{E1E50F67-B5F6-44B1-A8EE-58A36C9F4BCF}" sibTransId="{3D10CBAE-4CF3-4B40-8BA1-A109C0E6BF6A}"/>
    <dgm:cxn modelId="{E06BCC43-F87C-4944-B9C2-72D9FAEB4127}" type="presOf" srcId="{37E4C3D3-F160-4119-9F2A-7BCE7C7AC9E2}" destId="{E8D44165-C7EF-4E5A-ABE8-543E54BBFE0B}" srcOrd="0" destOrd="0" presId="urn:microsoft.com/office/officeart/2005/8/layout/radial5"/>
    <dgm:cxn modelId="{65B001A6-81AA-4B65-9232-677E1792D377}" type="presOf" srcId="{E1E50F67-B5F6-44B1-A8EE-58A36C9F4BCF}" destId="{CEA687E6-9F83-4569-80E6-E2BB8497533D}" srcOrd="1" destOrd="0" presId="urn:microsoft.com/office/officeart/2005/8/layout/radial5"/>
    <dgm:cxn modelId="{FF74FCFA-97A2-4BE8-B603-9E5BC5063994}" srcId="{3ADD0DF4-C9F3-4ADB-BBAC-D0A54E333217}" destId="{4E924661-1E8A-42DD-9247-ADCCCD6D00D8}" srcOrd="0" destOrd="0" parTransId="{F9110E8C-EFAD-49FC-8E95-5A31FC06DE3D}" sibTransId="{2B8659AB-E2FD-4770-9453-1B2B0813A109}"/>
    <dgm:cxn modelId="{F7B19859-0C20-4534-B067-8600ABD13791}" type="presOf" srcId="{3ADD0DF4-C9F3-4ADB-BBAC-D0A54E333217}" destId="{4E90678B-C16D-46FA-B1D3-ADC787B12C64}" srcOrd="0" destOrd="0" presId="urn:microsoft.com/office/officeart/2005/8/layout/radial5"/>
    <dgm:cxn modelId="{5D918D7E-524F-4770-980C-7464525CA892}" type="presOf" srcId="{85E9B27D-CBE8-45BC-B32C-355637B4FD7A}" destId="{2C3594CF-6245-4C1B-895C-99200D0FF893}" srcOrd="1" destOrd="0" presId="urn:microsoft.com/office/officeart/2005/8/layout/radial5"/>
    <dgm:cxn modelId="{D553D5BC-1819-4AA2-A4CA-368D4FF01DD6}" srcId="{4E924661-1E8A-42DD-9247-ADCCCD6D00D8}" destId="{48A799EE-C66A-4616-9906-B9B9A16BB11C}" srcOrd="0" destOrd="0" parTransId="{85E9B27D-CBE8-45BC-B32C-355637B4FD7A}" sibTransId="{332292BC-23D2-493B-B835-F0ABC2DC252A}"/>
    <dgm:cxn modelId="{E52028DE-095A-4DAC-AE74-42699F0CCF03}" type="presOf" srcId="{E1E50F67-B5F6-44B1-A8EE-58A36C9F4BCF}" destId="{7015F192-CFEC-43FC-ABCC-B2D1265ACF17}" srcOrd="0" destOrd="0" presId="urn:microsoft.com/office/officeart/2005/8/layout/radial5"/>
    <dgm:cxn modelId="{ED831315-8523-4F29-B922-2A9B1EDEBD01}" type="presOf" srcId="{D6033EF5-0226-40BF-81AA-6F5EBC9B2FF5}" destId="{85D78913-DAA6-45B4-A7FA-069541E8D742}" srcOrd="1" destOrd="0" presId="urn:microsoft.com/office/officeart/2005/8/layout/radial5"/>
    <dgm:cxn modelId="{A22C9D2E-D809-4413-A2C4-19C8C75F0CE6}" type="presOf" srcId="{85E9B27D-CBE8-45BC-B32C-355637B4FD7A}" destId="{33B70B16-055A-4DB6-911B-0E8BD0EE8EDC}" srcOrd="0" destOrd="0" presId="urn:microsoft.com/office/officeart/2005/8/layout/radial5"/>
    <dgm:cxn modelId="{EACB98C3-3DA1-403C-919A-D3D14AB72A31}" type="presOf" srcId="{48A799EE-C66A-4616-9906-B9B9A16BB11C}" destId="{2ECFF596-D49E-4F9A-8006-B29B45F8E38C}" srcOrd="0" destOrd="0" presId="urn:microsoft.com/office/officeart/2005/8/layout/radial5"/>
    <dgm:cxn modelId="{7BA28BCB-EBA1-40F6-98ED-B3BE1D8FA744}" type="presParOf" srcId="{4E90678B-C16D-46FA-B1D3-ADC787B12C64}" destId="{374AD663-BC23-4872-8244-9C4E66AFF2E6}" srcOrd="0" destOrd="0" presId="urn:microsoft.com/office/officeart/2005/8/layout/radial5"/>
    <dgm:cxn modelId="{491D87FE-6C89-4ADE-B8B8-019A1D7BF8C6}" type="presParOf" srcId="{4E90678B-C16D-46FA-B1D3-ADC787B12C64}" destId="{33B70B16-055A-4DB6-911B-0E8BD0EE8EDC}" srcOrd="1" destOrd="0" presId="urn:microsoft.com/office/officeart/2005/8/layout/radial5"/>
    <dgm:cxn modelId="{E07B77B2-F4C6-492E-B09D-3639384A4C01}" type="presParOf" srcId="{33B70B16-055A-4DB6-911B-0E8BD0EE8EDC}" destId="{2C3594CF-6245-4C1B-895C-99200D0FF893}" srcOrd="0" destOrd="0" presId="urn:microsoft.com/office/officeart/2005/8/layout/radial5"/>
    <dgm:cxn modelId="{ADA48957-217A-4908-8974-78EFE130BD3C}" type="presParOf" srcId="{4E90678B-C16D-46FA-B1D3-ADC787B12C64}" destId="{2ECFF596-D49E-4F9A-8006-B29B45F8E38C}" srcOrd="2" destOrd="0" presId="urn:microsoft.com/office/officeart/2005/8/layout/radial5"/>
    <dgm:cxn modelId="{0AE1EB94-3307-42B1-9F84-FAA9A3BAC579}" type="presParOf" srcId="{4E90678B-C16D-46FA-B1D3-ADC787B12C64}" destId="{7015F192-CFEC-43FC-ABCC-B2D1265ACF17}" srcOrd="3" destOrd="0" presId="urn:microsoft.com/office/officeart/2005/8/layout/radial5"/>
    <dgm:cxn modelId="{184C08E0-1775-4016-8739-F5D075E40B72}" type="presParOf" srcId="{7015F192-CFEC-43FC-ABCC-B2D1265ACF17}" destId="{CEA687E6-9F83-4569-80E6-E2BB8497533D}" srcOrd="0" destOrd="0" presId="urn:microsoft.com/office/officeart/2005/8/layout/radial5"/>
    <dgm:cxn modelId="{B76DC04B-DB54-45CE-9274-B1A0045CDCE1}" type="presParOf" srcId="{4E90678B-C16D-46FA-B1D3-ADC787B12C64}" destId="{2A4D2BC5-982E-46B2-BF7C-BCADCE1D406F}" srcOrd="4" destOrd="0" presId="urn:microsoft.com/office/officeart/2005/8/layout/radial5"/>
    <dgm:cxn modelId="{88ED2EFA-C577-4285-A7F9-520AF07D45F6}" type="presParOf" srcId="{4E90678B-C16D-46FA-B1D3-ADC787B12C64}" destId="{7D6DB552-3DCC-4EF9-9265-222BE8956367}" srcOrd="5" destOrd="0" presId="urn:microsoft.com/office/officeart/2005/8/layout/radial5"/>
    <dgm:cxn modelId="{5EB6CABD-0724-49FA-B255-E2D6DAF79971}" type="presParOf" srcId="{7D6DB552-3DCC-4EF9-9265-222BE8956367}" destId="{85D78913-DAA6-45B4-A7FA-069541E8D742}" srcOrd="0" destOrd="0" presId="urn:microsoft.com/office/officeart/2005/8/layout/radial5"/>
    <dgm:cxn modelId="{BEDD7DB4-8684-4659-ADF9-95FC04A58A06}" type="presParOf" srcId="{4E90678B-C16D-46FA-B1D3-ADC787B12C64}" destId="{E8D44165-C7EF-4E5A-ABE8-543E54BBFE0B}" srcOrd="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E95CB2-F399-484E-8BBB-1626659F890D}"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C41D2704-EA46-4DA8-A903-BCB5A4BEDCC8}">
      <dgm:prSet phldrT="[Text]"/>
      <dgm:spPr/>
      <dgm:t>
        <a:bodyPr/>
        <a:lstStyle/>
        <a:p>
          <a:r>
            <a:rPr lang="en-US" dirty="0"/>
            <a:t>Emitter B(e1,e2)</a:t>
          </a:r>
        </a:p>
      </dgm:t>
    </dgm:pt>
    <dgm:pt modelId="{6DEB9197-5E98-47E1-BE5B-06F101599049}" type="parTrans" cxnId="{794C0C5B-3C07-4E64-87BC-7CADA28F8AC2}">
      <dgm:prSet/>
      <dgm:spPr/>
      <dgm:t>
        <a:bodyPr/>
        <a:lstStyle/>
        <a:p>
          <a:endParaRPr lang="en-US"/>
        </a:p>
      </dgm:t>
    </dgm:pt>
    <dgm:pt modelId="{41946145-5A8B-4D8C-B29E-9122C6016A92}" type="sibTrans" cxnId="{794C0C5B-3C07-4E64-87BC-7CADA28F8AC2}">
      <dgm:prSet/>
      <dgm:spPr/>
      <dgm:t>
        <a:bodyPr/>
        <a:lstStyle/>
        <a:p>
          <a:endParaRPr lang="en-US"/>
        </a:p>
      </dgm:t>
    </dgm:pt>
    <dgm:pt modelId="{300F1DF3-8391-4FB5-ACAD-A612DF1DA7B8}">
      <dgm:prSet phldrT="[Text]"/>
      <dgm:spPr/>
      <dgm:t>
        <a:bodyPr/>
        <a:lstStyle/>
        <a:p>
          <a:r>
            <a:rPr lang="en-US" dirty="0"/>
            <a:t>Listener B(e1)</a:t>
          </a:r>
        </a:p>
      </dgm:t>
    </dgm:pt>
    <dgm:pt modelId="{B37FD7D8-9518-452A-9C5A-579AA5268C2F}" type="parTrans" cxnId="{8BC24C86-DBF1-434D-AB1D-9EC44C17D20C}">
      <dgm:prSet/>
      <dgm:spPr/>
      <dgm:t>
        <a:bodyPr/>
        <a:lstStyle/>
        <a:p>
          <a:endParaRPr lang="en-US"/>
        </a:p>
      </dgm:t>
    </dgm:pt>
    <dgm:pt modelId="{F036C5C2-269C-4992-8E89-92571A8C356D}" type="sibTrans" cxnId="{8BC24C86-DBF1-434D-AB1D-9EC44C17D20C}">
      <dgm:prSet/>
      <dgm:spPr/>
      <dgm:t>
        <a:bodyPr/>
        <a:lstStyle/>
        <a:p>
          <a:endParaRPr lang="en-US"/>
        </a:p>
      </dgm:t>
    </dgm:pt>
    <dgm:pt modelId="{3CC16734-3BB0-44EE-A977-2DD345AD502E}">
      <dgm:prSet phldrT="[Text]"/>
      <dgm:spPr/>
      <dgm:t>
        <a:bodyPr/>
        <a:lstStyle/>
        <a:p>
          <a:r>
            <a:rPr lang="en-US" dirty="0"/>
            <a:t>Listener B(e3)</a:t>
          </a:r>
        </a:p>
      </dgm:t>
    </dgm:pt>
    <dgm:pt modelId="{59102307-D060-4270-89BD-0394F8243B6B}" type="parTrans" cxnId="{1EDE3FA0-3201-43FD-BF3C-0DC5B3D5A3E5}">
      <dgm:prSet/>
      <dgm:spPr/>
      <dgm:t>
        <a:bodyPr/>
        <a:lstStyle/>
        <a:p>
          <a:endParaRPr lang="en-US"/>
        </a:p>
      </dgm:t>
    </dgm:pt>
    <dgm:pt modelId="{4A7B0D1C-B2EC-4E34-8D27-FD6625298F5F}" type="sibTrans" cxnId="{1EDE3FA0-3201-43FD-BF3C-0DC5B3D5A3E5}">
      <dgm:prSet/>
      <dgm:spPr/>
      <dgm:t>
        <a:bodyPr/>
        <a:lstStyle/>
        <a:p>
          <a:endParaRPr lang="en-US"/>
        </a:p>
      </dgm:t>
    </dgm:pt>
    <dgm:pt modelId="{B4315A5B-7670-4209-85A3-8C8B5C90DA64}" type="pres">
      <dgm:prSet presAssocID="{54E95CB2-F399-484E-8BBB-1626659F890D}" presName="Name0" presStyleCnt="0">
        <dgm:presLayoutVars>
          <dgm:chMax val="1"/>
          <dgm:dir/>
          <dgm:animLvl val="ctr"/>
          <dgm:resizeHandles val="exact"/>
        </dgm:presLayoutVars>
      </dgm:prSet>
      <dgm:spPr/>
    </dgm:pt>
    <dgm:pt modelId="{010F666F-6099-448C-B37D-3AC94A391976}" type="pres">
      <dgm:prSet presAssocID="{C41D2704-EA46-4DA8-A903-BCB5A4BEDCC8}" presName="centerShape" presStyleLbl="node0" presStyleIdx="0" presStyleCnt="1"/>
      <dgm:spPr/>
    </dgm:pt>
    <dgm:pt modelId="{76E2B139-109F-4256-804C-AD6827AB6C7A}" type="pres">
      <dgm:prSet presAssocID="{B37FD7D8-9518-452A-9C5A-579AA5268C2F}" presName="parTrans" presStyleLbl="sibTrans2D1" presStyleIdx="0" presStyleCnt="2"/>
      <dgm:spPr/>
    </dgm:pt>
    <dgm:pt modelId="{33D21F77-EDF5-4763-AA54-C283C9B0603C}" type="pres">
      <dgm:prSet presAssocID="{B37FD7D8-9518-452A-9C5A-579AA5268C2F}" presName="connectorText" presStyleLbl="sibTrans2D1" presStyleIdx="0" presStyleCnt="2"/>
      <dgm:spPr/>
    </dgm:pt>
    <dgm:pt modelId="{DBE82FDB-B123-4AB9-B232-21BA094DF66B}" type="pres">
      <dgm:prSet presAssocID="{300F1DF3-8391-4FB5-ACAD-A612DF1DA7B8}" presName="node" presStyleLbl="node1" presStyleIdx="0" presStyleCnt="2">
        <dgm:presLayoutVars>
          <dgm:bulletEnabled val="1"/>
        </dgm:presLayoutVars>
      </dgm:prSet>
      <dgm:spPr/>
    </dgm:pt>
    <dgm:pt modelId="{4772D4C9-BDA1-4AC8-BFDA-383BFC6A825D}" type="pres">
      <dgm:prSet presAssocID="{59102307-D060-4270-89BD-0394F8243B6B}" presName="parTrans" presStyleLbl="sibTrans2D1" presStyleIdx="1" presStyleCnt="2"/>
      <dgm:spPr/>
    </dgm:pt>
    <dgm:pt modelId="{080720D2-6D1E-4A93-9D94-2CDE443128F7}" type="pres">
      <dgm:prSet presAssocID="{59102307-D060-4270-89BD-0394F8243B6B}" presName="connectorText" presStyleLbl="sibTrans2D1" presStyleIdx="1" presStyleCnt="2"/>
      <dgm:spPr/>
    </dgm:pt>
    <dgm:pt modelId="{FA04BA99-7C9B-4B20-AD22-2E3C8E99E014}" type="pres">
      <dgm:prSet presAssocID="{3CC16734-3BB0-44EE-A977-2DD345AD502E}" presName="node" presStyleLbl="node1" presStyleIdx="1" presStyleCnt="2">
        <dgm:presLayoutVars>
          <dgm:bulletEnabled val="1"/>
        </dgm:presLayoutVars>
      </dgm:prSet>
      <dgm:spPr/>
    </dgm:pt>
  </dgm:ptLst>
  <dgm:cxnLst>
    <dgm:cxn modelId="{ADDC2B1F-4B85-4E9B-8BF7-C783622465EA}" type="presOf" srcId="{59102307-D060-4270-89BD-0394F8243B6B}" destId="{080720D2-6D1E-4A93-9D94-2CDE443128F7}" srcOrd="1" destOrd="0" presId="urn:microsoft.com/office/officeart/2005/8/layout/radial5"/>
    <dgm:cxn modelId="{439251CA-9087-4BF2-BD1A-8C8734361F2A}" type="presOf" srcId="{B37FD7D8-9518-452A-9C5A-579AA5268C2F}" destId="{76E2B139-109F-4256-804C-AD6827AB6C7A}" srcOrd="0" destOrd="0" presId="urn:microsoft.com/office/officeart/2005/8/layout/radial5"/>
    <dgm:cxn modelId="{794C0C5B-3C07-4E64-87BC-7CADA28F8AC2}" srcId="{54E95CB2-F399-484E-8BBB-1626659F890D}" destId="{C41D2704-EA46-4DA8-A903-BCB5A4BEDCC8}" srcOrd="0" destOrd="0" parTransId="{6DEB9197-5E98-47E1-BE5B-06F101599049}" sibTransId="{41946145-5A8B-4D8C-B29E-9122C6016A92}"/>
    <dgm:cxn modelId="{EDC5C75D-FA7F-4408-857A-1C5D1AA2DA12}" type="presOf" srcId="{B37FD7D8-9518-452A-9C5A-579AA5268C2F}" destId="{33D21F77-EDF5-4763-AA54-C283C9B0603C}" srcOrd="1" destOrd="0" presId="urn:microsoft.com/office/officeart/2005/8/layout/radial5"/>
    <dgm:cxn modelId="{54AFC926-E1C2-45CC-AF4F-78F4ED6FDF61}" type="presOf" srcId="{C41D2704-EA46-4DA8-A903-BCB5A4BEDCC8}" destId="{010F666F-6099-448C-B37D-3AC94A391976}" srcOrd="0" destOrd="0" presId="urn:microsoft.com/office/officeart/2005/8/layout/radial5"/>
    <dgm:cxn modelId="{48E6CE58-A77E-4D06-AC27-C8549C034358}" type="presOf" srcId="{54E95CB2-F399-484E-8BBB-1626659F890D}" destId="{B4315A5B-7670-4209-85A3-8C8B5C90DA64}" srcOrd="0" destOrd="0" presId="urn:microsoft.com/office/officeart/2005/8/layout/radial5"/>
    <dgm:cxn modelId="{D6067A95-8FB7-4675-BC05-6964F3CEA264}" type="presOf" srcId="{300F1DF3-8391-4FB5-ACAD-A612DF1DA7B8}" destId="{DBE82FDB-B123-4AB9-B232-21BA094DF66B}" srcOrd="0" destOrd="0" presId="urn:microsoft.com/office/officeart/2005/8/layout/radial5"/>
    <dgm:cxn modelId="{CA2E7C73-6018-44D3-9DF1-A611C21BE4DF}" type="presOf" srcId="{3CC16734-3BB0-44EE-A977-2DD345AD502E}" destId="{FA04BA99-7C9B-4B20-AD22-2E3C8E99E014}" srcOrd="0" destOrd="0" presId="urn:microsoft.com/office/officeart/2005/8/layout/radial5"/>
    <dgm:cxn modelId="{6AA52C86-0212-4277-BC40-AD2EAD11786F}" type="presOf" srcId="{59102307-D060-4270-89BD-0394F8243B6B}" destId="{4772D4C9-BDA1-4AC8-BFDA-383BFC6A825D}" srcOrd="0" destOrd="0" presId="urn:microsoft.com/office/officeart/2005/8/layout/radial5"/>
    <dgm:cxn modelId="{8BC24C86-DBF1-434D-AB1D-9EC44C17D20C}" srcId="{C41D2704-EA46-4DA8-A903-BCB5A4BEDCC8}" destId="{300F1DF3-8391-4FB5-ACAD-A612DF1DA7B8}" srcOrd="0" destOrd="0" parTransId="{B37FD7D8-9518-452A-9C5A-579AA5268C2F}" sibTransId="{F036C5C2-269C-4992-8E89-92571A8C356D}"/>
    <dgm:cxn modelId="{1EDE3FA0-3201-43FD-BF3C-0DC5B3D5A3E5}" srcId="{C41D2704-EA46-4DA8-A903-BCB5A4BEDCC8}" destId="{3CC16734-3BB0-44EE-A977-2DD345AD502E}" srcOrd="1" destOrd="0" parTransId="{59102307-D060-4270-89BD-0394F8243B6B}" sibTransId="{4A7B0D1C-B2EC-4E34-8D27-FD6625298F5F}"/>
    <dgm:cxn modelId="{E3231C0E-6847-4AF3-A106-15405D1CCAAA}" type="presParOf" srcId="{B4315A5B-7670-4209-85A3-8C8B5C90DA64}" destId="{010F666F-6099-448C-B37D-3AC94A391976}" srcOrd="0" destOrd="0" presId="urn:microsoft.com/office/officeart/2005/8/layout/radial5"/>
    <dgm:cxn modelId="{79EF9109-2EEF-449B-A0C2-81A57177E1CE}" type="presParOf" srcId="{B4315A5B-7670-4209-85A3-8C8B5C90DA64}" destId="{76E2B139-109F-4256-804C-AD6827AB6C7A}" srcOrd="1" destOrd="0" presId="urn:microsoft.com/office/officeart/2005/8/layout/radial5"/>
    <dgm:cxn modelId="{078DA03D-DD2A-4D99-B620-C8BAA906D237}" type="presParOf" srcId="{76E2B139-109F-4256-804C-AD6827AB6C7A}" destId="{33D21F77-EDF5-4763-AA54-C283C9B0603C}" srcOrd="0" destOrd="0" presId="urn:microsoft.com/office/officeart/2005/8/layout/radial5"/>
    <dgm:cxn modelId="{E9FEBF46-9E66-4681-9F49-AA730435BE79}" type="presParOf" srcId="{B4315A5B-7670-4209-85A3-8C8B5C90DA64}" destId="{DBE82FDB-B123-4AB9-B232-21BA094DF66B}" srcOrd="2" destOrd="0" presId="urn:microsoft.com/office/officeart/2005/8/layout/radial5"/>
    <dgm:cxn modelId="{182EE173-4A4D-4FB8-87E6-A93C961DB259}" type="presParOf" srcId="{B4315A5B-7670-4209-85A3-8C8B5C90DA64}" destId="{4772D4C9-BDA1-4AC8-BFDA-383BFC6A825D}" srcOrd="3" destOrd="0" presId="urn:microsoft.com/office/officeart/2005/8/layout/radial5"/>
    <dgm:cxn modelId="{44EE15BF-95AA-4BA0-AE4E-0E93BDB664E8}" type="presParOf" srcId="{4772D4C9-BDA1-4AC8-BFDA-383BFC6A825D}" destId="{080720D2-6D1E-4A93-9D94-2CDE443128F7}" srcOrd="0" destOrd="0" presId="urn:microsoft.com/office/officeart/2005/8/layout/radial5"/>
    <dgm:cxn modelId="{FC9B606B-7D3B-497D-91D8-B5E7618CFFE4}" type="presParOf" srcId="{B4315A5B-7670-4209-85A3-8C8B5C90DA64}" destId="{FA04BA99-7C9B-4B20-AD22-2E3C8E99E014}" srcOrd="4" destOrd="0" presId="urn:microsoft.com/office/officeart/2005/8/layout/radial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1A14F-48F0-4F7E-8AC1-2ADA5213614D}">
      <dsp:nvSpPr>
        <dsp:cNvPr id="0" name=""/>
        <dsp:cNvSpPr/>
      </dsp:nvSpPr>
      <dsp:spPr>
        <a:xfrm>
          <a:off x="3300" y="337616"/>
          <a:ext cx="1023140" cy="700211"/>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a:t>
          </a:r>
        </a:p>
      </dsp:txBody>
      <dsp:txXfrm>
        <a:off x="23808" y="358124"/>
        <a:ext cx="982124" cy="659195"/>
      </dsp:txXfrm>
    </dsp:sp>
    <dsp:sp modelId="{032AD6DD-CC38-45C7-B453-11EA2F162CD7}">
      <dsp:nvSpPr>
        <dsp:cNvPr id="0" name=""/>
        <dsp:cNvSpPr/>
      </dsp:nvSpPr>
      <dsp:spPr>
        <a:xfrm>
          <a:off x="1128754" y="560853"/>
          <a:ext cx="216905" cy="253738"/>
        </a:xfrm>
        <a:prstGeom prst="rightArrow">
          <a:avLst>
            <a:gd name="adj1" fmla="val 60000"/>
            <a:gd name="adj2" fmla="val 5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128754" y="611601"/>
        <a:ext cx="151834" cy="152242"/>
      </dsp:txXfrm>
    </dsp:sp>
    <dsp:sp modelId="{0223D52C-5CD4-44B3-AE05-F2EA7A30BFB2}">
      <dsp:nvSpPr>
        <dsp:cNvPr id="0" name=""/>
        <dsp:cNvSpPr/>
      </dsp:nvSpPr>
      <dsp:spPr>
        <a:xfrm>
          <a:off x="1435697" y="337616"/>
          <a:ext cx="1023140" cy="700211"/>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CLR</a:t>
          </a:r>
        </a:p>
      </dsp:txBody>
      <dsp:txXfrm>
        <a:off x="1456205" y="358124"/>
        <a:ext cx="982124" cy="659195"/>
      </dsp:txXfrm>
    </dsp:sp>
    <dsp:sp modelId="{85D897D3-AC2D-49A6-9A13-AC87D2B60E0E}">
      <dsp:nvSpPr>
        <dsp:cNvPr id="0" name=""/>
        <dsp:cNvSpPr/>
      </dsp:nvSpPr>
      <dsp:spPr>
        <a:xfrm>
          <a:off x="2561151" y="560853"/>
          <a:ext cx="216905" cy="253738"/>
        </a:xfrm>
        <a:prstGeom prst="rightArrow">
          <a:avLst>
            <a:gd name="adj1" fmla="val 60000"/>
            <a:gd name="adj2" fmla="val 5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561151" y="611601"/>
        <a:ext cx="151834" cy="152242"/>
      </dsp:txXfrm>
    </dsp:sp>
    <dsp:sp modelId="{6AA9DAB2-D8FD-4AF6-BE2F-3F447179EA44}">
      <dsp:nvSpPr>
        <dsp:cNvPr id="0" name=""/>
        <dsp:cNvSpPr/>
      </dsp:nvSpPr>
      <dsp:spPr>
        <a:xfrm>
          <a:off x="2868093" y="337616"/>
          <a:ext cx="1023140" cy="700211"/>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MSIL</a:t>
          </a:r>
        </a:p>
      </dsp:txBody>
      <dsp:txXfrm>
        <a:off x="2888601" y="358124"/>
        <a:ext cx="982124" cy="659195"/>
      </dsp:txXfrm>
    </dsp:sp>
    <dsp:sp modelId="{6E9C8360-40A6-411C-87B2-5721508AC89F}">
      <dsp:nvSpPr>
        <dsp:cNvPr id="0" name=""/>
        <dsp:cNvSpPr/>
      </dsp:nvSpPr>
      <dsp:spPr>
        <a:xfrm>
          <a:off x="3993548" y="560853"/>
          <a:ext cx="216905" cy="253738"/>
        </a:xfrm>
        <a:prstGeom prst="rightArrow">
          <a:avLst>
            <a:gd name="adj1" fmla="val 60000"/>
            <a:gd name="adj2" fmla="val 5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993548" y="611601"/>
        <a:ext cx="151834" cy="152242"/>
      </dsp:txXfrm>
    </dsp:sp>
    <dsp:sp modelId="{A02D0379-3B70-48A6-9938-E35BABC98397}">
      <dsp:nvSpPr>
        <dsp:cNvPr id="0" name=""/>
        <dsp:cNvSpPr/>
      </dsp:nvSpPr>
      <dsp:spPr>
        <a:xfrm>
          <a:off x="4300490" y="337616"/>
          <a:ext cx="1023140" cy="700211"/>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JIT</a:t>
          </a:r>
        </a:p>
      </dsp:txBody>
      <dsp:txXfrm>
        <a:off x="4320998" y="358124"/>
        <a:ext cx="982124" cy="659195"/>
      </dsp:txXfrm>
    </dsp:sp>
    <dsp:sp modelId="{EB8A7806-3230-44B7-A189-4C808A621018}">
      <dsp:nvSpPr>
        <dsp:cNvPr id="0" name=""/>
        <dsp:cNvSpPr/>
      </dsp:nvSpPr>
      <dsp:spPr>
        <a:xfrm>
          <a:off x="5425944" y="560853"/>
          <a:ext cx="216905" cy="253738"/>
        </a:xfrm>
        <a:prstGeom prst="rightArrow">
          <a:avLst>
            <a:gd name="adj1" fmla="val 60000"/>
            <a:gd name="adj2" fmla="val 5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425944" y="611601"/>
        <a:ext cx="151834" cy="152242"/>
      </dsp:txXfrm>
    </dsp:sp>
    <dsp:sp modelId="{5E1B49F6-5E3E-4ACE-A112-74559ADE0322}">
      <dsp:nvSpPr>
        <dsp:cNvPr id="0" name=""/>
        <dsp:cNvSpPr/>
      </dsp:nvSpPr>
      <dsp:spPr>
        <a:xfrm>
          <a:off x="5732887" y="337616"/>
          <a:ext cx="1023140" cy="70021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Native Code</a:t>
          </a:r>
        </a:p>
      </dsp:txBody>
      <dsp:txXfrm>
        <a:off x="5753395" y="358124"/>
        <a:ext cx="982124" cy="6591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1A14F-48F0-4F7E-8AC1-2ADA5213614D}">
      <dsp:nvSpPr>
        <dsp:cNvPr id="0" name=""/>
        <dsp:cNvSpPr/>
      </dsp:nvSpPr>
      <dsp:spPr>
        <a:xfrm>
          <a:off x="3300" y="366392"/>
          <a:ext cx="1023140" cy="642660"/>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Java</a:t>
          </a:r>
        </a:p>
      </dsp:txBody>
      <dsp:txXfrm>
        <a:off x="22123" y="385215"/>
        <a:ext cx="985494" cy="605014"/>
      </dsp:txXfrm>
    </dsp:sp>
    <dsp:sp modelId="{032AD6DD-CC38-45C7-B453-11EA2F162CD7}">
      <dsp:nvSpPr>
        <dsp:cNvPr id="0" name=""/>
        <dsp:cNvSpPr/>
      </dsp:nvSpPr>
      <dsp:spPr>
        <a:xfrm>
          <a:off x="1128754" y="560853"/>
          <a:ext cx="216905" cy="253738"/>
        </a:xfrm>
        <a:prstGeom prst="rightArrow">
          <a:avLst>
            <a:gd name="adj1" fmla="val 60000"/>
            <a:gd name="adj2" fmla="val 5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128754" y="611601"/>
        <a:ext cx="151834" cy="152242"/>
      </dsp:txXfrm>
    </dsp:sp>
    <dsp:sp modelId="{0223D52C-5CD4-44B3-AE05-F2EA7A30BFB2}">
      <dsp:nvSpPr>
        <dsp:cNvPr id="0" name=""/>
        <dsp:cNvSpPr/>
      </dsp:nvSpPr>
      <dsp:spPr>
        <a:xfrm>
          <a:off x="1435697" y="366392"/>
          <a:ext cx="1023140" cy="642660"/>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javac</a:t>
          </a:r>
          <a:endParaRPr lang="en-US" sz="1700" kern="1200" dirty="0"/>
        </a:p>
      </dsp:txBody>
      <dsp:txXfrm>
        <a:off x="1454520" y="385215"/>
        <a:ext cx="985494" cy="605014"/>
      </dsp:txXfrm>
    </dsp:sp>
    <dsp:sp modelId="{85D897D3-AC2D-49A6-9A13-AC87D2B60E0E}">
      <dsp:nvSpPr>
        <dsp:cNvPr id="0" name=""/>
        <dsp:cNvSpPr/>
      </dsp:nvSpPr>
      <dsp:spPr>
        <a:xfrm>
          <a:off x="2561151" y="560853"/>
          <a:ext cx="216905" cy="253738"/>
        </a:xfrm>
        <a:prstGeom prst="rightArrow">
          <a:avLst>
            <a:gd name="adj1" fmla="val 60000"/>
            <a:gd name="adj2" fmla="val 5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561151" y="611601"/>
        <a:ext cx="151834" cy="152242"/>
      </dsp:txXfrm>
    </dsp:sp>
    <dsp:sp modelId="{6AA9DAB2-D8FD-4AF6-BE2F-3F447179EA44}">
      <dsp:nvSpPr>
        <dsp:cNvPr id="0" name=""/>
        <dsp:cNvSpPr/>
      </dsp:nvSpPr>
      <dsp:spPr>
        <a:xfrm>
          <a:off x="2868093" y="366392"/>
          <a:ext cx="1023140" cy="642660"/>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Bytecode</a:t>
          </a:r>
        </a:p>
      </dsp:txBody>
      <dsp:txXfrm>
        <a:off x="2886916" y="385215"/>
        <a:ext cx="985494" cy="605014"/>
      </dsp:txXfrm>
    </dsp:sp>
    <dsp:sp modelId="{6E9C8360-40A6-411C-87B2-5721508AC89F}">
      <dsp:nvSpPr>
        <dsp:cNvPr id="0" name=""/>
        <dsp:cNvSpPr/>
      </dsp:nvSpPr>
      <dsp:spPr>
        <a:xfrm>
          <a:off x="3993548" y="560853"/>
          <a:ext cx="216905" cy="253738"/>
        </a:xfrm>
        <a:prstGeom prst="rightArrow">
          <a:avLst>
            <a:gd name="adj1" fmla="val 60000"/>
            <a:gd name="adj2" fmla="val 5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993548" y="611601"/>
        <a:ext cx="151834" cy="152242"/>
      </dsp:txXfrm>
    </dsp:sp>
    <dsp:sp modelId="{A02D0379-3B70-48A6-9938-E35BABC98397}">
      <dsp:nvSpPr>
        <dsp:cNvPr id="0" name=""/>
        <dsp:cNvSpPr/>
      </dsp:nvSpPr>
      <dsp:spPr>
        <a:xfrm>
          <a:off x="4300490" y="366392"/>
          <a:ext cx="1023140" cy="642660"/>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JIT</a:t>
          </a:r>
        </a:p>
      </dsp:txBody>
      <dsp:txXfrm>
        <a:off x="4319313" y="385215"/>
        <a:ext cx="985494" cy="605014"/>
      </dsp:txXfrm>
    </dsp:sp>
    <dsp:sp modelId="{EB8A7806-3230-44B7-A189-4C808A621018}">
      <dsp:nvSpPr>
        <dsp:cNvPr id="0" name=""/>
        <dsp:cNvSpPr/>
      </dsp:nvSpPr>
      <dsp:spPr>
        <a:xfrm>
          <a:off x="5425944" y="560853"/>
          <a:ext cx="216905" cy="253738"/>
        </a:xfrm>
        <a:prstGeom prst="rightArrow">
          <a:avLst>
            <a:gd name="adj1" fmla="val 60000"/>
            <a:gd name="adj2" fmla="val 5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425944" y="611601"/>
        <a:ext cx="151834" cy="152242"/>
      </dsp:txXfrm>
    </dsp:sp>
    <dsp:sp modelId="{5E1B49F6-5E3E-4ACE-A112-74559ADE0322}">
      <dsp:nvSpPr>
        <dsp:cNvPr id="0" name=""/>
        <dsp:cNvSpPr/>
      </dsp:nvSpPr>
      <dsp:spPr>
        <a:xfrm>
          <a:off x="5732887" y="366392"/>
          <a:ext cx="1023140" cy="642660"/>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Native Code</a:t>
          </a:r>
        </a:p>
      </dsp:txBody>
      <dsp:txXfrm>
        <a:off x="5751710" y="385215"/>
        <a:ext cx="985494" cy="6050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1A14F-48F0-4F7E-8AC1-2ADA5213614D}">
      <dsp:nvSpPr>
        <dsp:cNvPr id="0" name=""/>
        <dsp:cNvSpPr/>
      </dsp:nvSpPr>
      <dsp:spPr>
        <a:xfrm>
          <a:off x="3300" y="366392"/>
          <a:ext cx="1023140" cy="642660"/>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PHP</a:t>
          </a:r>
        </a:p>
      </dsp:txBody>
      <dsp:txXfrm>
        <a:off x="22123" y="385215"/>
        <a:ext cx="985494" cy="605014"/>
      </dsp:txXfrm>
    </dsp:sp>
    <dsp:sp modelId="{032AD6DD-CC38-45C7-B453-11EA2F162CD7}">
      <dsp:nvSpPr>
        <dsp:cNvPr id="0" name=""/>
        <dsp:cNvSpPr/>
      </dsp:nvSpPr>
      <dsp:spPr>
        <a:xfrm>
          <a:off x="1128754" y="560853"/>
          <a:ext cx="216905" cy="253738"/>
        </a:xfrm>
        <a:prstGeom prst="rightArrow">
          <a:avLst>
            <a:gd name="adj1" fmla="val 60000"/>
            <a:gd name="adj2" fmla="val 5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128754" y="611601"/>
        <a:ext cx="151834" cy="152242"/>
      </dsp:txXfrm>
    </dsp:sp>
    <dsp:sp modelId="{0223D52C-5CD4-44B3-AE05-F2EA7A30BFB2}">
      <dsp:nvSpPr>
        <dsp:cNvPr id="0" name=""/>
        <dsp:cNvSpPr/>
      </dsp:nvSpPr>
      <dsp:spPr>
        <a:xfrm>
          <a:off x="1435697" y="366392"/>
          <a:ext cx="1023140" cy="642660"/>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phc</a:t>
          </a:r>
          <a:endParaRPr lang="en-US" sz="1700" kern="1200" dirty="0"/>
        </a:p>
      </dsp:txBody>
      <dsp:txXfrm>
        <a:off x="1454520" y="385215"/>
        <a:ext cx="985494" cy="605014"/>
      </dsp:txXfrm>
    </dsp:sp>
    <dsp:sp modelId="{85D897D3-AC2D-49A6-9A13-AC87D2B60E0E}">
      <dsp:nvSpPr>
        <dsp:cNvPr id="0" name=""/>
        <dsp:cNvSpPr/>
      </dsp:nvSpPr>
      <dsp:spPr>
        <a:xfrm>
          <a:off x="2561151" y="560853"/>
          <a:ext cx="216905" cy="253738"/>
        </a:xfrm>
        <a:prstGeom prst="rightArrow">
          <a:avLst>
            <a:gd name="adj1" fmla="val 60000"/>
            <a:gd name="adj2" fmla="val 5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561151" y="611601"/>
        <a:ext cx="151834" cy="152242"/>
      </dsp:txXfrm>
    </dsp:sp>
    <dsp:sp modelId="{6AA9DAB2-D8FD-4AF6-BE2F-3F447179EA44}">
      <dsp:nvSpPr>
        <dsp:cNvPr id="0" name=""/>
        <dsp:cNvSpPr/>
      </dsp:nvSpPr>
      <dsp:spPr>
        <a:xfrm>
          <a:off x="2868093" y="366392"/>
          <a:ext cx="1023140" cy="642660"/>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Bytecode</a:t>
          </a:r>
        </a:p>
      </dsp:txBody>
      <dsp:txXfrm>
        <a:off x="2886916" y="385215"/>
        <a:ext cx="985494" cy="605014"/>
      </dsp:txXfrm>
    </dsp:sp>
    <dsp:sp modelId="{6E9C8360-40A6-411C-87B2-5721508AC89F}">
      <dsp:nvSpPr>
        <dsp:cNvPr id="0" name=""/>
        <dsp:cNvSpPr/>
      </dsp:nvSpPr>
      <dsp:spPr>
        <a:xfrm>
          <a:off x="3993548" y="560853"/>
          <a:ext cx="216905" cy="253738"/>
        </a:xfrm>
        <a:prstGeom prst="rightArrow">
          <a:avLst>
            <a:gd name="adj1" fmla="val 60000"/>
            <a:gd name="adj2" fmla="val 5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993548" y="611601"/>
        <a:ext cx="151834" cy="152242"/>
      </dsp:txXfrm>
    </dsp:sp>
    <dsp:sp modelId="{A02D0379-3B70-48A6-9938-E35BABC98397}">
      <dsp:nvSpPr>
        <dsp:cNvPr id="0" name=""/>
        <dsp:cNvSpPr/>
      </dsp:nvSpPr>
      <dsp:spPr>
        <a:xfrm>
          <a:off x="4300490" y="366392"/>
          <a:ext cx="1023140" cy="642660"/>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JIT</a:t>
          </a:r>
        </a:p>
      </dsp:txBody>
      <dsp:txXfrm>
        <a:off x="4319313" y="385215"/>
        <a:ext cx="985494" cy="605014"/>
      </dsp:txXfrm>
    </dsp:sp>
    <dsp:sp modelId="{EB8A7806-3230-44B7-A189-4C808A621018}">
      <dsp:nvSpPr>
        <dsp:cNvPr id="0" name=""/>
        <dsp:cNvSpPr/>
      </dsp:nvSpPr>
      <dsp:spPr>
        <a:xfrm>
          <a:off x="5425944" y="560853"/>
          <a:ext cx="216905" cy="253738"/>
        </a:xfrm>
        <a:prstGeom prst="rightArrow">
          <a:avLst>
            <a:gd name="adj1" fmla="val 60000"/>
            <a:gd name="adj2" fmla="val 5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425944" y="611601"/>
        <a:ext cx="151834" cy="152242"/>
      </dsp:txXfrm>
    </dsp:sp>
    <dsp:sp modelId="{5E1B49F6-5E3E-4ACE-A112-74559ADE0322}">
      <dsp:nvSpPr>
        <dsp:cNvPr id="0" name=""/>
        <dsp:cNvSpPr/>
      </dsp:nvSpPr>
      <dsp:spPr>
        <a:xfrm>
          <a:off x="5732887" y="366392"/>
          <a:ext cx="1023140" cy="642660"/>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Native Code</a:t>
          </a:r>
        </a:p>
      </dsp:txBody>
      <dsp:txXfrm>
        <a:off x="5751710" y="385215"/>
        <a:ext cx="985494" cy="6050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1A14F-48F0-4F7E-8AC1-2ADA5213614D}">
      <dsp:nvSpPr>
        <dsp:cNvPr id="0" name=""/>
        <dsp:cNvSpPr/>
      </dsp:nvSpPr>
      <dsp:spPr>
        <a:xfrm>
          <a:off x="5940" y="155029"/>
          <a:ext cx="1775643" cy="1065386"/>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Node.js</a:t>
          </a:r>
        </a:p>
      </dsp:txBody>
      <dsp:txXfrm>
        <a:off x="37144" y="186233"/>
        <a:ext cx="1713235" cy="1002978"/>
      </dsp:txXfrm>
    </dsp:sp>
    <dsp:sp modelId="{032AD6DD-CC38-45C7-B453-11EA2F162CD7}">
      <dsp:nvSpPr>
        <dsp:cNvPr id="0" name=""/>
        <dsp:cNvSpPr/>
      </dsp:nvSpPr>
      <dsp:spPr>
        <a:xfrm>
          <a:off x="1959148" y="467542"/>
          <a:ext cx="376436" cy="440359"/>
        </a:xfrm>
        <a:prstGeom prst="rightArrow">
          <a:avLst>
            <a:gd name="adj1" fmla="val 60000"/>
            <a:gd name="adj2" fmla="val 5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959148" y="555614"/>
        <a:ext cx="263505" cy="264215"/>
      </dsp:txXfrm>
    </dsp:sp>
    <dsp:sp modelId="{0223D52C-5CD4-44B3-AE05-F2EA7A30BFB2}">
      <dsp:nvSpPr>
        <dsp:cNvPr id="0" name=""/>
        <dsp:cNvSpPr/>
      </dsp:nvSpPr>
      <dsp:spPr>
        <a:xfrm>
          <a:off x="2491842" y="155029"/>
          <a:ext cx="1775643" cy="1065386"/>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V8</a:t>
          </a:r>
        </a:p>
      </dsp:txBody>
      <dsp:txXfrm>
        <a:off x="2523046" y="186233"/>
        <a:ext cx="1713235" cy="1002978"/>
      </dsp:txXfrm>
    </dsp:sp>
    <dsp:sp modelId="{85D897D3-AC2D-49A6-9A13-AC87D2B60E0E}">
      <dsp:nvSpPr>
        <dsp:cNvPr id="0" name=""/>
        <dsp:cNvSpPr/>
      </dsp:nvSpPr>
      <dsp:spPr>
        <a:xfrm>
          <a:off x="4445050" y="467542"/>
          <a:ext cx="376436" cy="440359"/>
        </a:xfrm>
        <a:prstGeom prst="rightArrow">
          <a:avLst>
            <a:gd name="adj1" fmla="val 60000"/>
            <a:gd name="adj2" fmla="val 5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445050" y="555614"/>
        <a:ext cx="263505" cy="264215"/>
      </dsp:txXfrm>
    </dsp:sp>
    <dsp:sp modelId="{5E1B49F6-5E3E-4ACE-A112-74559ADE0322}">
      <dsp:nvSpPr>
        <dsp:cNvPr id="0" name=""/>
        <dsp:cNvSpPr/>
      </dsp:nvSpPr>
      <dsp:spPr>
        <a:xfrm>
          <a:off x="4977743" y="155029"/>
          <a:ext cx="1775643" cy="1065386"/>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Native Code</a:t>
          </a:r>
        </a:p>
      </dsp:txBody>
      <dsp:txXfrm>
        <a:off x="5008947" y="186233"/>
        <a:ext cx="1713235" cy="10029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0EBC1-2CD8-43BB-B5CD-89445A03B7DA}">
      <dsp:nvSpPr>
        <dsp:cNvPr id="0" name=""/>
        <dsp:cNvSpPr/>
      </dsp:nvSpPr>
      <dsp:spPr>
        <a:xfrm>
          <a:off x="5195367" y="2231646"/>
          <a:ext cx="873502" cy="415707"/>
        </a:xfrm>
        <a:custGeom>
          <a:avLst/>
          <a:gdLst/>
          <a:ahLst/>
          <a:cxnLst/>
          <a:rect l="0" t="0" r="0" b="0"/>
          <a:pathLst>
            <a:path>
              <a:moveTo>
                <a:pt x="0" y="0"/>
              </a:moveTo>
              <a:lnTo>
                <a:pt x="0" y="283292"/>
              </a:lnTo>
              <a:lnTo>
                <a:pt x="873502" y="283292"/>
              </a:lnTo>
              <a:lnTo>
                <a:pt x="873502" y="4157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9D811C-71A9-4564-BDF3-B7E78B8DDB14}">
      <dsp:nvSpPr>
        <dsp:cNvPr id="0" name=""/>
        <dsp:cNvSpPr/>
      </dsp:nvSpPr>
      <dsp:spPr>
        <a:xfrm>
          <a:off x="4321864" y="2231646"/>
          <a:ext cx="873502" cy="415707"/>
        </a:xfrm>
        <a:custGeom>
          <a:avLst/>
          <a:gdLst/>
          <a:ahLst/>
          <a:cxnLst/>
          <a:rect l="0" t="0" r="0" b="0"/>
          <a:pathLst>
            <a:path>
              <a:moveTo>
                <a:pt x="873502" y="0"/>
              </a:moveTo>
              <a:lnTo>
                <a:pt x="873502" y="283292"/>
              </a:lnTo>
              <a:lnTo>
                <a:pt x="0" y="283292"/>
              </a:lnTo>
              <a:lnTo>
                <a:pt x="0" y="4157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917F17-7FEE-4776-B813-B377D0DBB230}">
      <dsp:nvSpPr>
        <dsp:cNvPr id="0" name=""/>
        <dsp:cNvSpPr/>
      </dsp:nvSpPr>
      <dsp:spPr>
        <a:xfrm>
          <a:off x="3448362" y="908290"/>
          <a:ext cx="1747004" cy="415707"/>
        </a:xfrm>
        <a:custGeom>
          <a:avLst/>
          <a:gdLst/>
          <a:ahLst/>
          <a:cxnLst/>
          <a:rect l="0" t="0" r="0" b="0"/>
          <a:pathLst>
            <a:path>
              <a:moveTo>
                <a:pt x="0" y="0"/>
              </a:moveTo>
              <a:lnTo>
                <a:pt x="0" y="283292"/>
              </a:lnTo>
              <a:lnTo>
                <a:pt x="1747004" y="283292"/>
              </a:lnTo>
              <a:lnTo>
                <a:pt x="1747004" y="4157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357DB5-E89F-492D-8A2B-6F9324A9008F}">
      <dsp:nvSpPr>
        <dsp:cNvPr id="0" name=""/>
        <dsp:cNvSpPr/>
      </dsp:nvSpPr>
      <dsp:spPr>
        <a:xfrm>
          <a:off x="1701357" y="2231646"/>
          <a:ext cx="873502" cy="415707"/>
        </a:xfrm>
        <a:custGeom>
          <a:avLst/>
          <a:gdLst/>
          <a:ahLst/>
          <a:cxnLst/>
          <a:rect l="0" t="0" r="0" b="0"/>
          <a:pathLst>
            <a:path>
              <a:moveTo>
                <a:pt x="0" y="0"/>
              </a:moveTo>
              <a:lnTo>
                <a:pt x="0" y="283292"/>
              </a:lnTo>
              <a:lnTo>
                <a:pt x="873502" y="283292"/>
              </a:lnTo>
              <a:lnTo>
                <a:pt x="873502" y="4157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F40C78-9906-4B14-B52D-EF7AB651F8C6}">
      <dsp:nvSpPr>
        <dsp:cNvPr id="0" name=""/>
        <dsp:cNvSpPr/>
      </dsp:nvSpPr>
      <dsp:spPr>
        <a:xfrm>
          <a:off x="827854" y="2231646"/>
          <a:ext cx="873502" cy="415707"/>
        </a:xfrm>
        <a:custGeom>
          <a:avLst/>
          <a:gdLst/>
          <a:ahLst/>
          <a:cxnLst/>
          <a:rect l="0" t="0" r="0" b="0"/>
          <a:pathLst>
            <a:path>
              <a:moveTo>
                <a:pt x="873502" y="0"/>
              </a:moveTo>
              <a:lnTo>
                <a:pt x="873502" y="283292"/>
              </a:lnTo>
              <a:lnTo>
                <a:pt x="0" y="283292"/>
              </a:lnTo>
              <a:lnTo>
                <a:pt x="0" y="4157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843E0A-8562-4227-8016-18CB62B03120}">
      <dsp:nvSpPr>
        <dsp:cNvPr id="0" name=""/>
        <dsp:cNvSpPr/>
      </dsp:nvSpPr>
      <dsp:spPr>
        <a:xfrm>
          <a:off x="1701357" y="908290"/>
          <a:ext cx="1747004" cy="415707"/>
        </a:xfrm>
        <a:custGeom>
          <a:avLst/>
          <a:gdLst/>
          <a:ahLst/>
          <a:cxnLst/>
          <a:rect l="0" t="0" r="0" b="0"/>
          <a:pathLst>
            <a:path>
              <a:moveTo>
                <a:pt x="1747004" y="0"/>
              </a:moveTo>
              <a:lnTo>
                <a:pt x="1747004" y="283292"/>
              </a:lnTo>
              <a:lnTo>
                <a:pt x="0" y="283292"/>
              </a:lnTo>
              <a:lnTo>
                <a:pt x="0" y="4157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7C0894-67F0-4146-8D68-08325BB977AD}">
      <dsp:nvSpPr>
        <dsp:cNvPr id="0" name=""/>
        <dsp:cNvSpPr/>
      </dsp:nvSpPr>
      <dsp:spPr>
        <a:xfrm>
          <a:off x="2733678" y="641"/>
          <a:ext cx="1429367" cy="90764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043AF78-7F90-4893-B1E5-F88B9DC7B8AF}">
      <dsp:nvSpPr>
        <dsp:cNvPr id="0" name=""/>
        <dsp:cNvSpPr/>
      </dsp:nvSpPr>
      <dsp:spPr>
        <a:xfrm>
          <a:off x="2892497" y="151519"/>
          <a:ext cx="1429367" cy="9076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Scaling</a:t>
          </a:r>
        </a:p>
      </dsp:txBody>
      <dsp:txXfrm>
        <a:off x="2919081" y="178103"/>
        <a:ext cx="1376199" cy="854480"/>
      </dsp:txXfrm>
    </dsp:sp>
    <dsp:sp modelId="{DBCDDC09-ECA5-4D0D-B955-CBE895BCF559}">
      <dsp:nvSpPr>
        <dsp:cNvPr id="0" name=""/>
        <dsp:cNvSpPr/>
      </dsp:nvSpPr>
      <dsp:spPr>
        <a:xfrm>
          <a:off x="986673" y="1323997"/>
          <a:ext cx="1429367" cy="90764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B4EA3AD-A343-4B51-87FA-6B0035AF2C63}">
      <dsp:nvSpPr>
        <dsp:cNvPr id="0" name=""/>
        <dsp:cNvSpPr/>
      </dsp:nvSpPr>
      <dsp:spPr>
        <a:xfrm>
          <a:off x="1145492" y="1474875"/>
          <a:ext cx="1429367" cy="9076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Horizontal</a:t>
          </a:r>
        </a:p>
      </dsp:txBody>
      <dsp:txXfrm>
        <a:off x="1172076" y="1501459"/>
        <a:ext cx="1376199" cy="854480"/>
      </dsp:txXfrm>
    </dsp:sp>
    <dsp:sp modelId="{101070B0-DE5F-4CCB-81A4-4E0D392A9E4D}">
      <dsp:nvSpPr>
        <dsp:cNvPr id="0" name=""/>
        <dsp:cNvSpPr/>
      </dsp:nvSpPr>
      <dsp:spPr>
        <a:xfrm>
          <a:off x="113171" y="2647354"/>
          <a:ext cx="1429367" cy="90764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E276B5A-6009-4658-9AAC-30480C5C56C3}">
      <dsp:nvSpPr>
        <dsp:cNvPr id="0" name=""/>
        <dsp:cNvSpPr/>
      </dsp:nvSpPr>
      <dsp:spPr>
        <a:xfrm>
          <a:off x="271989" y="2798231"/>
          <a:ext cx="1429367" cy="9076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Scale in (3 nodes -&gt; 1 node)</a:t>
          </a:r>
        </a:p>
      </dsp:txBody>
      <dsp:txXfrm>
        <a:off x="298573" y="2824815"/>
        <a:ext cx="1376199" cy="854480"/>
      </dsp:txXfrm>
    </dsp:sp>
    <dsp:sp modelId="{A404F343-4BD9-4E58-B65C-3BC24A4E236A}">
      <dsp:nvSpPr>
        <dsp:cNvPr id="0" name=""/>
        <dsp:cNvSpPr/>
      </dsp:nvSpPr>
      <dsp:spPr>
        <a:xfrm>
          <a:off x="1860175" y="2647354"/>
          <a:ext cx="1429367" cy="90764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A19EB78-A753-4B95-A8C9-2462E5606402}">
      <dsp:nvSpPr>
        <dsp:cNvPr id="0" name=""/>
        <dsp:cNvSpPr/>
      </dsp:nvSpPr>
      <dsp:spPr>
        <a:xfrm>
          <a:off x="2018994" y="2798231"/>
          <a:ext cx="1429367" cy="9076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Scale out (1 node -&gt; 3 nodes)</a:t>
          </a:r>
        </a:p>
      </dsp:txBody>
      <dsp:txXfrm>
        <a:off x="2045578" y="2824815"/>
        <a:ext cx="1376199" cy="854480"/>
      </dsp:txXfrm>
    </dsp:sp>
    <dsp:sp modelId="{1C435792-3CA6-4DC4-898D-DD8D04B5D338}">
      <dsp:nvSpPr>
        <dsp:cNvPr id="0" name=""/>
        <dsp:cNvSpPr/>
      </dsp:nvSpPr>
      <dsp:spPr>
        <a:xfrm>
          <a:off x="4480683" y="1323997"/>
          <a:ext cx="1429367" cy="90764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28D28DE-2D1F-4BE2-BBF5-14F4D29F54CA}">
      <dsp:nvSpPr>
        <dsp:cNvPr id="0" name=""/>
        <dsp:cNvSpPr/>
      </dsp:nvSpPr>
      <dsp:spPr>
        <a:xfrm>
          <a:off x="4639501" y="1474875"/>
          <a:ext cx="1429367" cy="9076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Vertical</a:t>
          </a:r>
        </a:p>
      </dsp:txBody>
      <dsp:txXfrm>
        <a:off x="4666085" y="1501459"/>
        <a:ext cx="1376199" cy="854480"/>
      </dsp:txXfrm>
    </dsp:sp>
    <dsp:sp modelId="{36635836-37C8-4AC4-BD44-16A61C54DA95}">
      <dsp:nvSpPr>
        <dsp:cNvPr id="0" name=""/>
        <dsp:cNvSpPr/>
      </dsp:nvSpPr>
      <dsp:spPr>
        <a:xfrm>
          <a:off x="3607180" y="2647354"/>
          <a:ext cx="1429367" cy="90764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1EAA88B-95C0-4E7F-BBF5-D9CC7CAE3B93}">
      <dsp:nvSpPr>
        <dsp:cNvPr id="0" name=""/>
        <dsp:cNvSpPr/>
      </dsp:nvSpPr>
      <dsp:spPr>
        <a:xfrm>
          <a:off x="3765999" y="2798231"/>
          <a:ext cx="1429367" cy="9076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Scale up (add components)</a:t>
          </a:r>
        </a:p>
      </dsp:txBody>
      <dsp:txXfrm>
        <a:off x="3792583" y="2824815"/>
        <a:ext cx="1376199" cy="854480"/>
      </dsp:txXfrm>
    </dsp:sp>
    <dsp:sp modelId="{893D2D77-AE5B-470B-979D-F2135BA98336}">
      <dsp:nvSpPr>
        <dsp:cNvPr id="0" name=""/>
        <dsp:cNvSpPr/>
      </dsp:nvSpPr>
      <dsp:spPr>
        <a:xfrm>
          <a:off x="5354185" y="2647354"/>
          <a:ext cx="1429367" cy="90764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9557FA7-07A6-4613-A1F3-155678F5F8AD}">
      <dsp:nvSpPr>
        <dsp:cNvPr id="0" name=""/>
        <dsp:cNvSpPr/>
      </dsp:nvSpPr>
      <dsp:spPr>
        <a:xfrm>
          <a:off x="5513004" y="2798231"/>
          <a:ext cx="1429367" cy="90764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Scale down (remove component)</a:t>
          </a:r>
        </a:p>
      </dsp:txBody>
      <dsp:txXfrm>
        <a:off x="5539588" y="2824815"/>
        <a:ext cx="1376199" cy="85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12E0E-9B48-4C66-989C-B40AC282ABC7}">
      <dsp:nvSpPr>
        <dsp:cNvPr id="0" name=""/>
        <dsp:cNvSpPr/>
      </dsp:nvSpPr>
      <dsp:spPr>
        <a:xfrm>
          <a:off x="1203230" y="1059936"/>
          <a:ext cx="2254299" cy="1503617"/>
        </a:xfrm>
        <a:prstGeom prst="rect">
          <a:avLst/>
        </a:prstGeom>
        <a:solidFill>
          <a:schemeClr val="accent2">
            <a:tint val="40000"/>
            <a:alpha val="90000"/>
            <a:hueOff val="0"/>
            <a:satOff val="0"/>
            <a:lumOff val="0"/>
            <a:alphaOff val="0"/>
          </a:schemeClr>
        </a:solidFill>
        <a:ln>
          <a:noFill/>
        </a:ln>
        <a:effectLst>
          <a:outerShdw blurRad="40000" dist="23000" dir="5400000" rotWithShape="0">
            <a:srgbClr val="000000">
              <a:alpha val="35000"/>
            </a:srgbClr>
          </a:outerShdw>
        </a:effectLst>
        <a:sp3d z="-152400" prstMaterial="plastic">
          <a:bevelT w="25400" h="25400"/>
          <a:bevelB w="25400" h="25400"/>
        </a:sp3d>
      </dsp:spPr>
      <dsp:style>
        <a:lnRef idx="0">
          <a:scrgbClr r="0" g="0" b="0"/>
        </a:lnRef>
        <a:fillRef idx="1">
          <a:scrgbClr r="0" g="0" b="0"/>
        </a:fillRef>
        <a:effectRef idx="2">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Callback function</a:t>
          </a:r>
        </a:p>
      </dsp:txBody>
      <dsp:txXfrm>
        <a:off x="1563918" y="1059936"/>
        <a:ext cx="1893611" cy="1503617"/>
      </dsp:txXfrm>
    </dsp:sp>
    <dsp:sp modelId="{147CECB7-CBC7-4F06-BBA5-03B58D6414AE}">
      <dsp:nvSpPr>
        <dsp:cNvPr id="0" name=""/>
        <dsp:cNvSpPr/>
      </dsp:nvSpPr>
      <dsp:spPr>
        <a:xfrm>
          <a:off x="1203230" y="2563554"/>
          <a:ext cx="2254299" cy="1503617"/>
        </a:xfrm>
        <a:prstGeom prst="rect">
          <a:avLst/>
        </a:prstGeom>
        <a:solidFill>
          <a:schemeClr val="accent3">
            <a:tint val="40000"/>
            <a:alpha val="90000"/>
            <a:hueOff val="0"/>
            <a:satOff val="0"/>
            <a:lumOff val="0"/>
            <a:alphaOff val="0"/>
          </a:schemeClr>
        </a:solidFill>
        <a:ln>
          <a:noFill/>
        </a:ln>
        <a:effectLst>
          <a:outerShdw blurRad="40000" dist="23000" dir="5400000" rotWithShape="0">
            <a:srgbClr val="000000">
              <a:alpha val="35000"/>
            </a:srgbClr>
          </a:outerShdw>
        </a:effectLst>
        <a:sp3d z="-152400" prstMaterial="plastic">
          <a:bevelT w="25400" h="25400"/>
          <a:bevelB w="25400" h="25400"/>
        </a:sp3d>
      </dsp:spPr>
      <dsp:style>
        <a:lnRef idx="0">
          <a:scrgbClr r="0" g="0" b="0"/>
        </a:lnRef>
        <a:fillRef idx="1">
          <a:scrgbClr r="0" g="0" b="0"/>
        </a:fillRef>
        <a:effectRef idx="2">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err="1"/>
            <a:t>var</a:t>
          </a:r>
          <a:r>
            <a:rPr lang="en-US" sz="1200" kern="1200" dirty="0"/>
            <a:t> </a:t>
          </a:r>
          <a:r>
            <a:rPr lang="en-US" sz="1200" kern="1200" dirty="0" err="1"/>
            <a:t>methodA</a:t>
          </a:r>
          <a:r>
            <a:rPr lang="en-US" sz="1200" kern="1200" dirty="0"/>
            <a:t> = function(){…}</a:t>
          </a:r>
        </a:p>
      </dsp:txBody>
      <dsp:txXfrm>
        <a:off x="1563918" y="2563554"/>
        <a:ext cx="1893611" cy="1503617"/>
      </dsp:txXfrm>
    </dsp:sp>
    <dsp:sp modelId="{D614B547-AB78-4A22-B693-C4F5DD6FF23E}">
      <dsp:nvSpPr>
        <dsp:cNvPr id="0" name=""/>
        <dsp:cNvSpPr/>
      </dsp:nvSpPr>
      <dsp:spPr>
        <a:xfrm>
          <a:off x="937" y="458790"/>
          <a:ext cx="1502866" cy="1502866"/>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en-US" sz="2500" kern="1200" dirty="0"/>
            <a:t>Method A</a:t>
          </a:r>
        </a:p>
      </dsp:txBody>
      <dsp:txXfrm>
        <a:off x="221027" y="678880"/>
        <a:ext cx="1062686" cy="1062686"/>
      </dsp:txXfrm>
    </dsp:sp>
    <dsp:sp modelId="{F89A3202-CEEC-4A1E-8419-5856EBFAFD02}">
      <dsp:nvSpPr>
        <dsp:cNvPr id="0" name=""/>
        <dsp:cNvSpPr/>
      </dsp:nvSpPr>
      <dsp:spPr>
        <a:xfrm>
          <a:off x="4960396" y="1059936"/>
          <a:ext cx="2254299" cy="1503617"/>
        </a:xfrm>
        <a:prstGeom prst="rect">
          <a:avLst/>
        </a:prstGeom>
        <a:solidFill>
          <a:schemeClr val="accent4">
            <a:tint val="40000"/>
            <a:alpha val="90000"/>
            <a:hueOff val="0"/>
            <a:satOff val="0"/>
            <a:lumOff val="0"/>
            <a:alphaOff val="0"/>
          </a:schemeClr>
        </a:solidFill>
        <a:ln>
          <a:noFill/>
        </a:ln>
        <a:effectLst>
          <a:outerShdw blurRad="40000" dist="23000" dir="5400000" rotWithShape="0">
            <a:srgbClr val="000000">
              <a:alpha val="35000"/>
            </a:srgbClr>
          </a:outerShdw>
        </a:effectLst>
        <a:sp3d z="-152400" prstMaterial="plastic">
          <a:bevelT w="25400" h="25400"/>
          <a:bevelB w="25400" h="25400"/>
        </a:sp3d>
      </dsp:spPr>
      <dsp:style>
        <a:lnRef idx="0">
          <a:scrgbClr r="0" g="0" b="0"/>
        </a:lnRef>
        <a:fillRef idx="1">
          <a:scrgbClr r="0" g="0" b="0"/>
        </a:fillRef>
        <a:effectRef idx="2">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Function that calls back any function thrown at it.</a:t>
          </a:r>
        </a:p>
      </dsp:txBody>
      <dsp:txXfrm>
        <a:off x="5321084" y="1059936"/>
        <a:ext cx="1893611" cy="1503617"/>
      </dsp:txXfrm>
    </dsp:sp>
    <dsp:sp modelId="{6FCA6470-0CF7-4A5E-90BC-B1A27F8559F9}">
      <dsp:nvSpPr>
        <dsp:cNvPr id="0" name=""/>
        <dsp:cNvSpPr/>
      </dsp:nvSpPr>
      <dsp:spPr>
        <a:xfrm>
          <a:off x="4960396" y="2563554"/>
          <a:ext cx="2254299" cy="1503617"/>
        </a:xfrm>
        <a:prstGeom prst="rect">
          <a:avLst/>
        </a:prstGeom>
        <a:solidFill>
          <a:schemeClr val="accent5">
            <a:tint val="40000"/>
            <a:alpha val="90000"/>
            <a:hueOff val="0"/>
            <a:satOff val="0"/>
            <a:lumOff val="0"/>
            <a:alphaOff val="0"/>
          </a:schemeClr>
        </a:solidFill>
        <a:ln>
          <a:noFill/>
        </a:ln>
        <a:effectLst>
          <a:outerShdw blurRad="40000" dist="23000" dir="5400000" rotWithShape="0">
            <a:srgbClr val="000000">
              <a:alpha val="35000"/>
            </a:srgbClr>
          </a:outerShdw>
        </a:effectLst>
        <a:sp3d z="-152400" prstMaterial="plastic">
          <a:bevelT w="25400" h="25400"/>
          <a:bevelB w="25400" h="25400"/>
        </a:sp3d>
      </dsp:spPr>
      <dsp:style>
        <a:lnRef idx="0">
          <a:scrgbClr r="0" g="0" b="0"/>
        </a:lnRef>
        <a:fillRef idx="1">
          <a:scrgbClr r="0" g="0" b="0"/>
        </a:fillRef>
        <a:effectRef idx="2">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err="1"/>
            <a:t>var</a:t>
          </a:r>
          <a:r>
            <a:rPr lang="en-US" sz="1200" kern="1200" dirty="0"/>
            <a:t> </a:t>
          </a:r>
          <a:r>
            <a:rPr lang="en-US" sz="1200" kern="1200" dirty="0" err="1"/>
            <a:t>methodB</a:t>
          </a:r>
          <a:r>
            <a:rPr lang="en-US" sz="1200" kern="1200" dirty="0"/>
            <a:t> = function(callback){</a:t>
          </a:r>
        </a:p>
        <a:p>
          <a:pPr marL="0" lvl="0" indent="0" algn="l" defTabSz="533400">
            <a:lnSpc>
              <a:spcPct val="90000"/>
            </a:lnSpc>
            <a:spcBef>
              <a:spcPct val="0"/>
            </a:spcBef>
            <a:spcAft>
              <a:spcPct val="35000"/>
            </a:spcAft>
            <a:buNone/>
          </a:pPr>
          <a:r>
            <a:rPr lang="en-US" sz="1200" kern="1200" dirty="0"/>
            <a:t>  …</a:t>
          </a:r>
        </a:p>
        <a:p>
          <a:pPr marL="0" lvl="0" indent="0" algn="l" defTabSz="533400">
            <a:lnSpc>
              <a:spcPct val="90000"/>
            </a:lnSpc>
            <a:spcBef>
              <a:spcPct val="0"/>
            </a:spcBef>
            <a:spcAft>
              <a:spcPct val="35000"/>
            </a:spcAft>
            <a:buNone/>
          </a:pPr>
          <a:r>
            <a:rPr lang="en-US" sz="1200" kern="1200" dirty="0"/>
            <a:t>  //do something and then</a:t>
          </a:r>
        </a:p>
        <a:p>
          <a:pPr marL="0" lvl="0" indent="0" algn="l" defTabSz="533400">
            <a:lnSpc>
              <a:spcPct val="90000"/>
            </a:lnSpc>
            <a:spcBef>
              <a:spcPct val="0"/>
            </a:spcBef>
            <a:spcAft>
              <a:spcPct val="35000"/>
            </a:spcAft>
            <a:buNone/>
          </a:pPr>
          <a:r>
            <a:rPr lang="en-US" sz="1200" kern="1200" dirty="0"/>
            <a:t>  callback();</a:t>
          </a:r>
        </a:p>
        <a:p>
          <a:pPr marL="0" lvl="0" indent="0" algn="l" defTabSz="533400">
            <a:lnSpc>
              <a:spcPct val="90000"/>
            </a:lnSpc>
            <a:spcBef>
              <a:spcPct val="0"/>
            </a:spcBef>
            <a:spcAft>
              <a:spcPct val="35000"/>
            </a:spcAft>
            <a:buNone/>
          </a:pPr>
          <a:r>
            <a:rPr lang="en-US" sz="1200" kern="1200" dirty="0"/>
            <a:t>}</a:t>
          </a:r>
        </a:p>
      </dsp:txBody>
      <dsp:txXfrm>
        <a:off x="5321084" y="2563554"/>
        <a:ext cx="1893611" cy="1503617"/>
      </dsp:txXfrm>
    </dsp:sp>
    <dsp:sp modelId="{A50C838E-A99C-4929-BBE2-FC0F29EF1D37}">
      <dsp:nvSpPr>
        <dsp:cNvPr id="0" name=""/>
        <dsp:cNvSpPr/>
      </dsp:nvSpPr>
      <dsp:spPr>
        <a:xfrm>
          <a:off x="3758103" y="458790"/>
          <a:ext cx="1502866" cy="1502866"/>
        </a:xfrm>
        <a:prstGeom prst="ellipse">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en-US" sz="2500" kern="1200" dirty="0"/>
            <a:t>Method B</a:t>
          </a:r>
        </a:p>
      </dsp:txBody>
      <dsp:txXfrm>
        <a:off x="3978193" y="678880"/>
        <a:ext cx="1062686" cy="1062686"/>
      </dsp:txXfrm>
    </dsp:sp>
    <dsp:sp modelId="{59338642-4CC1-4599-AE3D-070CF9EBDFCF}">
      <dsp:nvSpPr>
        <dsp:cNvPr id="0" name=""/>
        <dsp:cNvSpPr/>
      </dsp:nvSpPr>
      <dsp:spPr>
        <a:xfrm>
          <a:off x="8717562" y="1059936"/>
          <a:ext cx="2254299" cy="1503617"/>
        </a:xfrm>
        <a:prstGeom prst="rect">
          <a:avLst/>
        </a:prstGeom>
        <a:solidFill>
          <a:schemeClr val="accent6">
            <a:tint val="40000"/>
            <a:alpha val="90000"/>
            <a:hueOff val="0"/>
            <a:satOff val="0"/>
            <a:lumOff val="0"/>
            <a:alphaOff val="0"/>
          </a:schemeClr>
        </a:solidFill>
        <a:ln>
          <a:noFill/>
        </a:ln>
        <a:effectLst>
          <a:outerShdw blurRad="40000" dist="23000" dir="5400000" rotWithShape="0">
            <a:srgbClr val="000000">
              <a:alpha val="35000"/>
            </a:srgbClr>
          </a:outerShdw>
        </a:effectLst>
        <a:sp3d z="-152400" prstMaterial="plastic">
          <a:bevelT w="25400" h="25400"/>
          <a:bevelB w="25400" h="25400"/>
        </a:sp3d>
      </dsp:spPr>
      <dsp:style>
        <a:lnRef idx="0">
          <a:scrgbClr r="0" g="0" b="0"/>
        </a:lnRef>
        <a:fillRef idx="1">
          <a:scrgbClr r="0" g="0" b="0"/>
        </a:fillRef>
        <a:effectRef idx="2">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a:t>Main method</a:t>
          </a:r>
        </a:p>
      </dsp:txBody>
      <dsp:txXfrm>
        <a:off x="9078250" y="1059936"/>
        <a:ext cx="1893611" cy="1503617"/>
      </dsp:txXfrm>
    </dsp:sp>
    <dsp:sp modelId="{81A227AA-CB3D-47ED-99C6-97BCF8F2E4D4}">
      <dsp:nvSpPr>
        <dsp:cNvPr id="0" name=""/>
        <dsp:cNvSpPr/>
      </dsp:nvSpPr>
      <dsp:spPr>
        <a:xfrm>
          <a:off x="8717562" y="2563554"/>
          <a:ext cx="2254299" cy="1503617"/>
        </a:xfrm>
        <a:prstGeom prst="rect">
          <a:avLst/>
        </a:prstGeom>
        <a:solidFill>
          <a:schemeClr val="accent2">
            <a:tint val="40000"/>
            <a:alpha val="90000"/>
            <a:hueOff val="0"/>
            <a:satOff val="0"/>
            <a:lumOff val="0"/>
            <a:alphaOff val="0"/>
          </a:schemeClr>
        </a:solidFill>
        <a:ln>
          <a:noFill/>
        </a:ln>
        <a:effectLst>
          <a:outerShdw blurRad="40000" dist="23000" dir="5400000" rotWithShape="0">
            <a:srgbClr val="000000">
              <a:alpha val="35000"/>
            </a:srgbClr>
          </a:outerShdw>
        </a:effectLst>
        <a:sp3d z="-152400" prstMaterial="plastic">
          <a:bevelT w="25400" h="25400"/>
          <a:bevelB w="25400" h="25400"/>
        </a:sp3d>
      </dsp:spPr>
      <dsp:style>
        <a:lnRef idx="0">
          <a:scrgbClr r="0" g="0" b="0"/>
        </a:lnRef>
        <a:fillRef idx="1">
          <a:scrgbClr r="0" g="0" b="0"/>
        </a:fillRef>
        <a:effectRef idx="2">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dirty="0" err="1"/>
            <a:t>methodB</a:t>
          </a:r>
          <a:r>
            <a:rPr lang="en-US" sz="1200" kern="1200" dirty="0"/>
            <a:t>(</a:t>
          </a:r>
          <a:r>
            <a:rPr lang="en-US" sz="1200" kern="1200" dirty="0" err="1"/>
            <a:t>methodA</a:t>
          </a:r>
          <a:r>
            <a:rPr lang="en-US" sz="1200" kern="1200" dirty="0"/>
            <a:t>);</a:t>
          </a:r>
        </a:p>
        <a:p>
          <a:pPr marL="0" lvl="0" indent="0" algn="l" defTabSz="533400">
            <a:lnSpc>
              <a:spcPct val="90000"/>
            </a:lnSpc>
            <a:spcBef>
              <a:spcPct val="0"/>
            </a:spcBef>
            <a:spcAft>
              <a:spcPct val="35000"/>
            </a:spcAft>
            <a:buNone/>
          </a:pPr>
          <a:r>
            <a:rPr lang="en-US" sz="1200" kern="1200" dirty="0"/>
            <a:t>//another way of writing this</a:t>
          </a:r>
        </a:p>
        <a:p>
          <a:pPr marL="0" lvl="0" indent="0" algn="l" defTabSz="533400">
            <a:lnSpc>
              <a:spcPct val="90000"/>
            </a:lnSpc>
            <a:spcBef>
              <a:spcPct val="0"/>
            </a:spcBef>
            <a:spcAft>
              <a:spcPct val="35000"/>
            </a:spcAft>
            <a:buNone/>
          </a:pPr>
          <a:r>
            <a:rPr lang="en-US" sz="1200" kern="1200" dirty="0" err="1"/>
            <a:t>methodB</a:t>
          </a:r>
          <a:r>
            <a:rPr lang="en-US" sz="1200" kern="1200" dirty="0"/>
            <a:t>(function(){…});</a:t>
          </a:r>
        </a:p>
      </dsp:txBody>
      <dsp:txXfrm>
        <a:off x="9078250" y="2563554"/>
        <a:ext cx="1893611" cy="1503617"/>
      </dsp:txXfrm>
    </dsp:sp>
    <dsp:sp modelId="{DBD8211A-7795-4652-9B9C-710ED043BD71}">
      <dsp:nvSpPr>
        <dsp:cNvPr id="0" name=""/>
        <dsp:cNvSpPr/>
      </dsp:nvSpPr>
      <dsp:spPr>
        <a:xfrm>
          <a:off x="7515269" y="458790"/>
          <a:ext cx="1502866" cy="1502866"/>
        </a:xfrm>
        <a:prstGeom prst="ellipse">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en-US" sz="2500" kern="1200" dirty="0"/>
            <a:t>Method Main</a:t>
          </a:r>
        </a:p>
      </dsp:txBody>
      <dsp:txXfrm>
        <a:off x="7735359" y="678880"/>
        <a:ext cx="1062686" cy="10626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AD663-BC23-4872-8244-9C4E66AFF2E6}">
      <dsp:nvSpPr>
        <dsp:cNvPr id="0" name=""/>
        <dsp:cNvSpPr/>
      </dsp:nvSpPr>
      <dsp:spPr>
        <a:xfrm>
          <a:off x="1708645" y="1779087"/>
          <a:ext cx="1270325" cy="12703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Emitter A(e1,e2,e3)</a:t>
          </a:r>
        </a:p>
      </dsp:txBody>
      <dsp:txXfrm>
        <a:off x="1894680" y="1965122"/>
        <a:ext cx="898255" cy="898255"/>
      </dsp:txXfrm>
    </dsp:sp>
    <dsp:sp modelId="{33B70B16-055A-4DB6-911B-0E8BD0EE8EDC}">
      <dsp:nvSpPr>
        <dsp:cNvPr id="0" name=""/>
        <dsp:cNvSpPr/>
      </dsp:nvSpPr>
      <dsp:spPr>
        <a:xfrm rot="16200000">
          <a:off x="2209525" y="1317369"/>
          <a:ext cx="268565" cy="4319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249810" y="1444036"/>
        <a:ext cx="187996" cy="259146"/>
      </dsp:txXfrm>
    </dsp:sp>
    <dsp:sp modelId="{2ECFF596-D49E-4F9A-8006-B29B45F8E38C}">
      <dsp:nvSpPr>
        <dsp:cNvPr id="0" name=""/>
        <dsp:cNvSpPr/>
      </dsp:nvSpPr>
      <dsp:spPr>
        <a:xfrm>
          <a:off x="1708645" y="2034"/>
          <a:ext cx="1270325" cy="12703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Listener A(e3)</a:t>
          </a:r>
        </a:p>
      </dsp:txBody>
      <dsp:txXfrm>
        <a:off x="1894680" y="188069"/>
        <a:ext cx="898255" cy="898255"/>
      </dsp:txXfrm>
    </dsp:sp>
    <dsp:sp modelId="{7015F192-CFEC-43FC-ABCC-B2D1265ACF17}">
      <dsp:nvSpPr>
        <dsp:cNvPr id="0" name=""/>
        <dsp:cNvSpPr/>
      </dsp:nvSpPr>
      <dsp:spPr>
        <a:xfrm rot="1800000">
          <a:off x="2972429" y="2638757"/>
          <a:ext cx="268565" cy="4319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77826" y="2704997"/>
        <a:ext cx="187996" cy="259146"/>
      </dsp:txXfrm>
    </dsp:sp>
    <dsp:sp modelId="{2A4D2BC5-982E-46B2-BF7C-BCADCE1D406F}">
      <dsp:nvSpPr>
        <dsp:cNvPr id="0" name=""/>
        <dsp:cNvSpPr/>
      </dsp:nvSpPr>
      <dsp:spPr>
        <a:xfrm>
          <a:off x="3247618" y="2667614"/>
          <a:ext cx="1270325" cy="12703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Listener A(e1)</a:t>
          </a:r>
        </a:p>
      </dsp:txBody>
      <dsp:txXfrm>
        <a:off x="3433653" y="2853649"/>
        <a:ext cx="898255" cy="898255"/>
      </dsp:txXfrm>
    </dsp:sp>
    <dsp:sp modelId="{7D6DB552-3DCC-4EF9-9265-222BE8956367}">
      <dsp:nvSpPr>
        <dsp:cNvPr id="0" name=""/>
        <dsp:cNvSpPr/>
      </dsp:nvSpPr>
      <dsp:spPr>
        <a:xfrm rot="9000000">
          <a:off x="1446620" y="2638757"/>
          <a:ext cx="268565" cy="4319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521792" y="2704997"/>
        <a:ext cx="187996" cy="259146"/>
      </dsp:txXfrm>
    </dsp:sp>
    <dsp:sp modelId="{E8D44165-C7EF-4E5A-ABE8-543E54BBFE0B}">
      <dsp:nvSpPr>
        <dsp:cNvPr id="0" name=""/>
        <dsp:cNvSpPr/>
      </dsp:nvSpPr>
      <dsp:spPr>
        <a:xfrm>
          <a:off x="169671" y="2667614"/>
          <a:ext cx="1270325" cy="12703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Listener A(e2)</a:t>
          </a:r>
        </a:p>
      </dsp:txBody>
      <dsp:txXfrm>
        <a:off x="355706" y="2853649"/>
        <a:ext cx="898255" cy="8982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F666F-6099-448C-B37D-3AC94A391976}">
      <dsp:nvSpPr>
        <dsp:cNvPr id="0" name=""/>
        <dsp:cNvSpPr/>
      </dsp:nvSpPr>
      <dsp:spPr>
        <a:xfrm>
          <a:off x="1825950" y="1452129"/>
          <a:ext cx="1035715" cy="10357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Emitter B(e1,e2)</a:t>
          </a:r>
        </a:p>
      </dsp:txBody>
      <dsp:txXfrm>
        <a:off x="1977627" y="1603806"/>
        <a:ext cx="732361" cy="732361"/>
      </dsp:txXfrm>
    </dsp:sp>
    <dsp:sp modelId="{76E2B139-109F-4256-804C-AD6827AB6C7A}">
      <dsp:nvSpPr>
        <dsp:cNvPr id="0" name=""/>
        <dsp:cNvSpPr/>
      </dsp:nvSpPr>
      <dsp:spPr>
        <a:xfrm rot="16200000">
          <a:off x="2234285" y="1075609"/>
          <a:ext cx="219045" cy="3521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267142" y="1178895"/>
        <a:ext cx="153332" cy="211285"/>
      </dsp:txXfrm>
    </dsp:sp>
    <dsp:sp modelId="{DBE82FDB-B123-4AB9-B232-21BA094DF66B}">
      <dsp:nvSpPr>
        <dsp:cNvPr id="0" name=""/>
        <dsp:cNvSpPr/>
      </dsp:nvSpPr>
      <dsp:spPr>
        <a:xfrm>
          <a:off x="1825950" y="3119"/>
          <a:ext cx="1035715" cy="10357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Listener B(e1)</a:t>
          </a:r>
        </a:p>
      </dsp:txBody>
      <dsp:txXfrm>
        <a:off x="1977627" y="154796"/>
        <a:ext cx="732361" cy="732361"/>
      </dsp:txXfrm>
    </dsp:sp>
    <dsp:sp modelId="{4772D4C9-BDA1-4AC8-BFDA-383BFC6A825D}">
      <dsp:nvSpPr>
        <dsp:cNvPr id="0" name=""/>
        <dsp:cNvSpPr/>
      </dsp:nvSpPr>
      <dsp:spPr>
        <a:xfrm rot="5400000">
          <a:off x="2234285" y="2512220"/>
          <a:ext cx="219045" cy="3521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267142" y="2549793"/>
        <a:ext cx="153332" cy="211285"/>
      </dsp:txXfrm>
    </dsp:sp>
    <dsp:sp modelId="{FA04BA99-7C9B-4B20-AD22-2E3C8E99E014}">
      <dsp:nvSpPr>
        <dsp:cNvPr id="0" name=""/>
        <dsp:cNvSpPr/>
      </dsp:nvSpPr>
      <dsp:spPr>
        <a:xfrm>
          <a:off x="1825950" y="2901138"/>
          <a:ext cx="1035715" cy="10357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Listener B(e3)</a:t>
          </a:r>
        </a:p>
      </dsp:txBody>
      <dsp:txXfrm>
        <a:off x="1977627" y="3052815"/>
        <a:ext cx="732361" cy="7323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66976"/>
            <a:ext cx="12192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609600" y="2743200"/>
            <a:ext cx="7721600" cy="1066800"/>
          </a:xfrm>
        </p:spPr>
        <p:txBody>
          <a:bodyPr anchor="t">
            <a:normAutofit/>
          </a:bodyPr>
          <a:lstStyle>
            <a:lvl1pPr>
              <a:defRPr sz="2700" baseline="0">
                <a:solidFill>
                  <a:schemeClr val="bg1"/>
                </a:solidFill>
              </a:defRPr>
            </a:lvl1pPr>
          </a:lstStyle>
          <a:p>
            <a:r>
              <a:rPr lang="en-US" dirty="0"/>
              <a:t>Click to edit - Limit this to just two lines only</a:t>
            </a:r>
          </a:p>
        </p:txBody>
      </p:sp>
      <p:sp>
        <p:nvSpPr>
          <p:cNvPr id="3" name="Subtitle 2"/>
          <p:cNvSpPr>
            <a:spLocks noGrp="1"/>
          </p:cNvSpPr>
          <p:nvPr>
            <p:ph type="subTitle" idx="1" hasCustomPrompt="1"/>
          </p:nvPr>
        </p:nvSpPr>
        <p:spPr>
          <a:xfrm>
            <a:off x="609600" y="4572000"/>
            <a:ext cx="7721600" cy="457200"/>
          </a:xfrm>
        </p:spPr>
        <p:txBody>
          <a:bodyPr>
            <a:normAutofit/>
          </a:bodyPr>
          <a:lstStyle>
            <a:lvl1pPr marL="173736" indent="0" algn="l">
              <a:buNone/>
              <a:defRPr sz="15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 Limit it to just one line only</a:t>
            </a:r>
          </a:p>
        </p:txBody>
      </p:sp>
      <p:sp>
        <p:nvSpPr>
          <p:cNvPr id="7" name="TextBox 6"/>
          <p:cNvSpPr txBox="1"/>
          <p:nvPr/>
        </p:nvSpPr>
        <p:spPr>
          <a:xfrm>
            <a:off x="711200" y="6477000"/>
            <a:ext cx="1404552" cy="230832"/>
          </a:xfrm>
          <a:prstGeom prst="rect">
            <a:avLst/>
          </a:prstGeom>
          <a:noFill/>
        </p:spPr>
        <p:txBody>
          <a:bodyPr wrap="none" rtlCol="0">
            <a:spAutoFit/>
          </a:bodyPr>
          <a:lstStyle/>
          <a:p>
            <a:r>
              <a:rPr lang="en-US" sz="900" dirty="0">
                <a:solidFill>
                  <a:schemeClr val="bg1">
                    <a:lumMod val="65000"/>
                  </a:schemeClr>
                </a:solidFill>
                <a:latin typeface="Arial" pitchFamily="34" charset="0"/>
                <a:cs typeface="Arial" pitchFamily="34" charset="0"/>
              </a:rPr>
              <a:t>© Mindtree limited 2012</a:t>
            </a:r>
          </a:p>
        </p:txBody>
      </p:sp>
      <p:pic>
        <p:nvPicPr>
          <p:cNvPr id="1026" name="Picture 2" descr="D:\MT - Marketing\Corporate\Brand Council\VI\Final Guidelines\MT_Logo_Artwork\Regular_Size\RGB\Positive\MT_Logo_Reg_Full_Pos_Tag_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832104"/>
            <a:ext cx="3262195" cy="76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341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p:txBody>
      </p:sp>
      <p:sp>
        <p:nvSpPr>
          <p:cNvPr id="5" name="Slide Number Placeholder 5"/>
          <p:cNvSpPr>
            <a:spLocks noGrp="1"/>
          </p:cNvSpPr>
          <p:nvPr>
            <p:ph type="sldNum" sz="quarter" idx="4"/>
          </p:nvPr>
        </p:nvSpPr>
        <p:spPr>
          <a:xfrm>
            <a:off x="8534400" y="6356351"/>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E847EBB2-56E6-492C-A76C-91D0E05CF1A6}" type="slidenum">
              <a:rPr lang="en-US" smtClean="0"/>
              <a:t>‹#›</a:t>
            </a:fld>
            <a:endParaRPr lang="en-US"/>
          </a:p>
        </p:txBody>
      </p:sp>
    </p:spTree>
    <p:extLst>
      <p:ext uri="{BB962C8B-B14F-4D97-AF65-F5344CB8AC3E}">
        <p14:creationId xmlns:p14="http://schemas.microsoft.com/office/powerpoint/2010/main" val="313346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p:txBody>
      </p:sp>
      <p:sp>
        <p:nvSpPr>
          <p:cNvPr id="5" name="Slide Number Placeholder 5"/>
          <p:cNvSpPr>
            <a:spLocks noGrp="1"/>
          </p:cNvSpPr>
          <p:nvPr>
            <p:ph type="sldNum" sz="quarter" idx="4"/>
          </p:nvPr>
        </p:nvSpPr>
        <p:spPr>
          <a:xfrm>
            <a:off x="8534400" y="6356351"/>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E847EBB2-56E6-492C-A76C-91D0E05CF1A6}" type="slidenum">
              <a:rPr lang="en-US" smtClean="0"/>
              <a:t>‹#›</a:t>
            </a:fld>
            <a:endParaRPr lang="en-US"/>
          </a:p>
        </p:txBody>
      </p:sp>
    </p:spTree>
    <p:extLst>
      <p:ext uri="{BB962C8B-B14F-4D97-AF65-F5344CB8AC3E}">
        <p14:creationId xmlns:p14="http://schemas.microsoft.com/office/powerpoint/2010/main" val="819997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losing Slide Layout">
    <p:spTree>
      <p:nvGrpSpPr>
        <p:cNvPr id="1" name=""/>
        <p:cNvGrpSpPr/>
        <p:nvPr/>
      </p:nvGrpSpPr>
      <p:grpSpPr>
        <a:xfrm>
          <a:off x="0" y="0"/>
          <a:ext cx="0" cy="0"/>
          <a:chOff x="0" y="0"/>
          <a:chExt cx="0" cy="0"/>
        </a:xfrm>
      </p:grpSpPr>
      <p:sp>
        <p:nvSpPr>
          <p:cNvPr id="5" name="TextBox 4"/>
          <p:cNvSpPr txBox="1"/>
          <p:nvPr/>
        </p:nvSpPr>
        <p:spPr>
          <a:xfrm>
            <a:off x="1879376" y="6428601"/>
            <a:ext cx="6058069" cy="230832"/>
          </a:xfrm>
          <a:prstGeom prst="rect">
            <a:avLst/>
          </a:prstGeom>
          <a:noFill/>
        </p:spPr>
        <p:txBody>
          <a:bodyPr wrap="none" rtlCol="0">
            <a:spAutoFit/>
          </a:bodyPr>
          <a:lstStyle/>
          <a:p>
            <a:r>
              <a:rPr lang="en-US" sz="900" dirty="0">
                <a:solidFill>
                  <a:srgbClr val="898989"/>
                </a:solidFill>
                <a:latin typeface="Arial" pitchFamily="34" charset="0"/>
                <a:cs typeface="Arial" pitchFamily="34" charset="0"/>
              </a:rPr>
              <a:t>India | USA | UK | Germany | Sweden | Belgium | France | Switzerland | UAE | Singapore | Australia | Japan | China</a:t>
            </a:r>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0276"/>
            <a:ext cx="12192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0704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176213" indent="0">
              <a:defRPr/>
            </a:lvl1pPr>
          </a:lstStyle>
          <a:p>
            <a:r>
              <a:rPr lang="en-US"/>
              <a:t>Click to edit Master title style</a:t>
            </a:r>
            <a:endParaRPr lang="en-US" dirty="0"/>
          </a:p>
        </p:txBody>
      </p:sp>
      <p:sp>
        <p:nvSpPr>
          <p:cNvPr id="3" name="Content Placeholder 2"/>
          <p:cNvSpPr>
            <a:spLocks noGrp="1"/>
          </p:cNvSpPr>
          <p:nvPr>
            <p:ph idx="1"/>
          </p:nvPr>
        </p:nvSpPr>
        <p:spPr>
          <a:xfrm>
            <a:off x="572085" y="1371601"/>
            <a:ext cx="10972800" cy="4525963"/>
          </a:xfrm>
        </p:spPr>
        <p:txBody>
          <a:bodyPr>
            <a:normAutofit/>
          </a:bodyPr>
          <a:lstStyle>
            <a:lvl1pPr>
              <a:lnSpc>
                <a:spcPct val="120000"/>
              </a:lnSpc>
              <a:spcBef>
                <a:spcPts val="840"/>
              </a:spcBef>
              <a:defRPr sz="1800"/>
            </a:lvl1pPr>
            <a:lvl2pPr>
              <a:lnSpc>
                <a:spcPct val="120000"/>
              </a:lnSpc>
              <a:spcBef>
                <a:spcPts val="840"/>
              </a:spcBef>
              <a:defRPr sz="1800"/>
            </a:lvl2pPr>
            <a:lvl3pPr>
              <a:lnSpc>
                <a:spcPct val="120000"/>
              </a:lnSpc>
              <a:spcBef>
                <a:spcPts val="840"/>
              </a:spcBef>
              <a:defRPr sz="1800"/>
            </a:lvl3pPr>
            <a:lvl4pPr>
              <a:lnSpc>
                <a:spcPct val="120000"/>
              </a:lnSpc>
              <a:spcBef>
                <a:spcPts val="840"/>
              </a:spcBef>
              <a:defRPr sz="1800"/>
            </a:lvl4pPr>
            <a:lvl5pPr>
              <a:lnSpc>
                <a:spcPct val="120000"/>
              </a:lnSpc>
              <a:spcBef>
                <a:spcPts val="840"/>
              </a:spcBef>
              <a:defRPr sz="1800"/>
            </a:lvl5pPr>
          </a:lstStyle>
          <a:p>
            <a:pPr lvl="0"/>
            <a:r>
              <a:rPr lang="en-US"/>
              <a:t>Edit Master text styles</a:t>
            </a:r>
          </a:p>
          <a:p>
            <a:pPr lvl="1"/>
            <a:r>
              <a:rPr lang="en-US"/>
              <a:t>Second level</a:t>
            </a:r>
          </a:p>
          <a:p>
            <a:pPr lvl="2"/>
            <a:r>
              <a:rPr lang="en-US"/>
              <a:t>Third level</a:t>
            </a:r>
          </a:p>
          <a:p>
            <a:pPr lvl="3"/>
            <a:r>
              <a:rPr lang="en-US"/>
              <a:t>Fourth level</a:t>
            </a:r>
          </a:p>
        </p:txBody>
      </p:sp>
      <p:sp>
        <p:nvSpPr>
          <p:cNvPr id="4" name="Slide Number Placeholder 5"/>
          <p:cNvSpPr>
            <a:spLocks noGrp="1"/>
          </p:cNvSpPr>
          <p:nvPr>
            <p:ph type="sldNum" sz="quarter" idx="4"/>
          </p:nvPr>
        </p:nvSpPr>
        <p:spPr>
          <a:xfrm>
            <a:off x="8534400" y="6416676"/>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E847EBB2-56E6-492C-A76C-91D0E05CF1A6}" type="slidenum">
              <a:rPr lang="en-US" smtClean="0"/>
              <a:t>‹#›</a:t>
            </a:fld>
            <a:endParaRPr lang="en-US"/>
          </a:p>
        </p:txBody>
      </p:sp>
    </p:spTree>
    <p:extLst>
      <p:ext uri="{BB962C8B-B14F-4D97-AF65-F5344CB8AC3E}">
        <p14:creationId xmlns:p14="http://schemas.microsoft.com/office/powerpoint/2010/main" val="699261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43" y="2209800"/>
            <a:ext cx="6908800" cy="639762"/>
          </a:xfrm>
        </p:spPr>
        <p:txBody>
          <a:bodyPr/>
          <a:lstStyle>
            <a:lvl1pPr>
              <a:defRPr/>
            </a:lvl1pPr>
          </a:lstStyle>
          <a:p>
            <a:r>
              <a:rPr lang="en-US" dirty="0"/>
              <a:t>Section header </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381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609600" y="1600201"/>
            <a:ext cx="5384800" cy="4525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hasCustomPrompt="1"/>
          </p:nvPr>
        </p:nvSpPr>
        <p:spPr>
          <a:xfrm>
            <a:off x="6197600" y="1600201"/>
            <a:ext cx="5384800" cy="4525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5"/>
          <p:cNvSpPr>
            <a:spLocks noGrp="1"/>
          </p:cNvSpPr>
          <p:nvPr>
            <p:ph type="sldNum" sz="quarter" idx="4"/>
          </p:nvPr>
        </p:nvSpPr>
        <p:spPr>
          <a:xfrm>
            <a:off x="8534400" y="6356351"/>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E847EBB2-56E6-492C-A76C-91D0E05CF1A6}" type="slidenum">
              <a:rPr lang="en-US" smtClean="0"/>
              <a:t>‹#›</a:t>
            </a:fld>
            <a:endParaRPr lang="en-US"/>
          </a:p>
        </p:txBody>
      </p:sp>
    </p:spTree>
    <p:extLst>
      <p:ext uri="{BB962C8B-B14F-4D97-AF65-F5344CB8AC3E}">
        <p14:creationId xmlns:p14="http://schemas.microsoft.com/office/powerpoint/2010/main" val="241547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609600" y="1535113"/>
            <a:ext cx="5386917"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609600" y="2174875"/>
            <a:ext cx="5386917" cy="3951288"/>
          </a:xfrm>
        </p:spPr>
        <p:txBody>
          <a:bodyPr>
            <a:normAutofit/>
          </a:bodyPr>
          <a:lstStyle>
            <a:lvl1pPr>
              <a:defRPr sz="1800"/>
            </a:lvl1pPr>
            <a:lvl2pPr>
              <a:defRPr sz="18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6193368" y="1535113"/>
            <a:ext cx="5389033"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93368" y="2174875"/>
            <a:ext cx="5389033" cy="3951288"/>
          </a:xfrm>
        </p:spPr>
        <p:txBody>
          <a:bodyPr>
            <a:normAutofit/>
          </a:bodyPr>
          <a:lstStyle>
            <a:lvl1pPr>
              <a:defRPr sz="1800"/>
            </a:lvl1pPr>
            <a:lvl2pPr>
              <a:defRPr sz="18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lide Number Placeholder 5"/>
          <p:cNvSpPr>
            <a:spLocks noGrp="1"/>
          </p:cNvSpPr>
          <p:nvPr>
            <p:ph type="sldNum" sz="quarter" idx="10"/>
          </p:nvPr>
        </p:nvSpPr>
        <p:spPr>
          <a:xfrm>
            <a:off x="8534400" y="6356351"/>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E847EBB2-56E6-492C-A76C-91D0E05CF1A6}" type="slidenum">
              <a:rPr lang="en-US" smtClean="0"/>
              <a:t>‹#›</a:t>
            </a:fld>
            <a:endParaRPr lang="en-US"/>
          </a:p>
        </p:txBody>
      </p:sp>
    </p:spTree>
    <p:extLst>
      <p:ext uri="{BB962C8B-B14F-4D97-AF65-F5344CB8AC3E}">
        <p14:creationId xmlns:p14="http://schemas.microsoft.com/office/powerpoint/2010/main" val="340297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5"/>
          <p:cNvSpPr>
            <a:spLocks noGrp="1"/>
          </p:cNvSpPr>
          <p:nvPr>
            <p:ph type="sldNum" sz="quarter" idx="4"/>
          </p:nvPr>
        </p:nvSpPr>
        <p:spPr>
          <a:xfrm>
            <a:off x="8534400" y="6356351"/>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E847EBB2-56E6-492C-A76C-91D0E05CF1A6}" type="slidenum">
              <a:rPr lang="en-US" smtClean="0"/>
              <a:t>‹#›</a:t>
            </a:fld>
            <a:endParaRPr lang="en-US"/>
          </a:p>
        </p:txBody>
      </p:sp>
    </p:spTree>
    <p:extLst>
      <p:ext uri="{BB962C8B-B14F-4D97-AF65-F5344CB8AC3E}">
        <p14:creationId xmlns:p14="http://schemas.microsoft.com/office/powerpoint/2010/main" val="1795891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8534400" y="6356351"/>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E847EBB2-56E6-492C-A76C-91D0E05CF1A6}" type="slidenum">
              <a:rPr lang="en-US" smtClean="0"/>
              <a:t>‹#›</a:t>
            </a:fld>
            <a:endParaRPr lang="en-US"/>
          </a:p>
        </p:txBody>
      </p:sp>
    </p:spTree>
    <p:extLst>
      <p:ext uri="{BB962C8B-B14F-4D97-AF65-F5344CB8AC3E}">
        <p14:creationId xmlns:p14="http://schemas.microsoft.com/office/powerpoint/2010/main" val="1352518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hasCustomPrompt="1"/>
          </p:nvPr>
        </p:nvSpPr>
        <p:spPr>
          <a:xfrm>
            <a:off x="4766733" y="273051"/>
            <a:ext cx="6815667" cy="5853113"/>
          </a:xfrm>
        </p:spPr>
        <p:txBody>
          <a:bodyPr>
            <a:normAutofit/>
          </a:bodyPr>
          <a:lstStyle>
            <a:lvl1pPr>
              <a:defRPr sz="2100"/>
            </a:lvl1pPr>
            <a:lvl2pPr>
              <a:defRPr sz="2100"/>
            </a:lvl2pPr>
            <a:lvl3pPr>
              <a:defRPr sz="2100"/>
            </a:lvl3pPr>
            <a:lvl4pPr>
              <a:defRPr sz="2100"/>
            </a:lvl4pPr>
            <a:lvl5pPr>
              <a:defRPr sz="21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hasCustomPrompt="1"/>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Slide Number Placeholder 5"/>
          <p:cNvSpPr>
            <a:spLocks noGrp="1"/>
          </p:cNvSpPr>
          <p:nvPr>
            <p:ph type="sldNum" sz="quarter" idx="4"/>
          </p:nvPr>
        </p:nvSpPr>
        <p:spPr>
          <a:xfrm>
            <a:off x="8534400" y="6356351"/>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E847EBB2-56E6-492C-A76C-91D0E05CF1A6}" type="slidenum">
              <a:rPr lang="en-US" smtClean="0"/>
              <a:t>‹#›</a:t>
            </a:fld>
            <a:endParaRPr lang="en-US"/>
          </a:p>
        </p:txBody>
      </p:sp>
    </p:spTree>
    <p:extLst>
      <p:ext uri="{BB962C8B-B14F-4D97-AF65-F5344CB8AC3E}">
        <p14:creationId xmlns:p14="http://schemas.microsoft.com/office/powerpoint/2010/main" val="1711884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717" y="4800600"/>
            <a:ext cx="7315200" cy="566738"/>
          </a:xfrm>
        </p:spPr>
        <p:txBody>
          <a:bodyPr anchor="b">
            <a:normAutofit/>
          </a:bodyPr>
          <a:lstStyle>
            <a:lvl1pPr algn="l">
              <a:defRPr sz="18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 name="Slide Number Placeholder 5"/>
          <p:cNvSpPr>
            <a:spLocks noGrp="1"/>
          </p:cNvSpPr>
          <p:nvPr>
            <p:ph type="sldNum" sz="quarter" idx="4"/>
          </p:nvPr>
        </p:nvSpPr>
        <p:spPr>
          <a:xfrm>
            <a:off x="8534400" y="6356351"/>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E847EBB2-56E6-492C-A76C-91D0E05CF1A6}" type="slidenum">
              <a:rPr lang="en-US" smtClean="0"/>
              <a:t>‹#›</a:t>
            </a:fld>
            <a:endParaRPr lang="en-US"/>
          </a:p>
        </p:txBody>
      </p:sp>
    </p:spTree>
    <p:extLst>
      <p:ext uri="{BB962C8B-B14F-4D97-AF65-F5344CB8AC3E}">
        <p14:creationId xmlns:p14="http://schemas.microsoft.com/office/powerpoint/2010/main" val="1520931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6397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85" y="13716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9" name="Straight Connector 8"/>
          <p:cNvCxnSpPr/>
          <p:nvPr/>
        </p:nvCxnSpPr>
        <p:spPr>
          <a:xfrm>
            <a:off x="1016000" y="6172200"/>
            <a:ext cx="1024128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2192000" cy="22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D:\MT - Marketing\Corporate\Brand Council\VI\Final Guidelines\MT_Logo_Artwork\Regular_Size\RGB\Positive\MT_Logo_Reg_Full_Pos_RGB.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96336" y="6379280"/>
            <a:ext cx="1803400" cy="32632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4"/>
          </p:nvPr>
        </p:nvSpPr>
        <p:spPr>
          <a:xfrm>
            <a:off x="8534400" y="6416676"/>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E847EBB2-56E6-492C-A76C-91D0E05CF1A6}" type="slidenum">
              <a:rPr lang="en-US" smtClean="0"/>
              <a:t>‹#›</a:t>
            </a:fld>
            <a:endParaRPr lang="en-US"/>
          </a:p>
        </p:txBody>
      </p:sp>
    </p:spTree>
    <p:extLst>
      <p:ext uri="{BB962C8B-B14F-4D97-AF65-F5344CB8AC3E}">
        <p14:creationId xmlns:p14="http://schemas.microsoft.com/office/powerpoint/2010/main" val="667084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marL="176213" indent="0" algn="l" defTabSz="914400"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463550" indent="-238125" algn="l" defTabSz="914400" rtl="0" eaLnBrk="1" latinLnBrk="0" hangingPunct="1">
        <a:lnSpc>
          <a:spcPct val="120000"/>
        </a:lnSpc>
        <a:spcBef>
          <a:spcPts val="840"/>
        </a:spcBef>
        <a:spcAft>
          <a:spcPts val="0"/>
        </a:spcAft>
        <a:buClr>
          <a:srgbClr val="4D4F53"/>
        </a:buClr>
        <a:buSzPct val="110000"/>
        <a:buFont typeface="Arial" pitchFamily="34" charset="0"/>
        <a:buChar char="•"/>
        <a:defRPr sz="1800" kern="1200">
          <a:solidFill>
            <a:srgbClr val="4D4F53"/>
          </a:solidFill>
          <a:latin typeface="Arial" pitchFamily="34" charset="0"/>
          <a:ea typeface="+mn-ea"/>
          <a:cs typeface="Arial" pitchFamily="34" charset="0"/>
        </a:defRPr>
      </a:lvl1pPr>
      <a:lvl2pPr marL="742950" indent="-279400" algn="l" defTabSz="914400" rtl="0" eaLnBrk="1" latinLnBrk="0" hangingPunct="1">
        <a:lnSpc>
          <a:spcPct val="120000"/>
        </a:lnSpc>
        <a:spcBef>
          <a:spcPts val="840"/>
        </a:spcBef>
        <a:spcAft>
          <a:spcPts val="0"/>
        </a:spcAft>
        <a:buClr>
          <a:srgbClr val="6E267B"/>
        </a:buClr>
        <a:buFont typeface="Arial" pitchFamily="34" charset="0"/>
        <a:buChar char="•"/>
        <a:defRPr sz="1800" kern="1200">
          <a:solidFill>
            <a:srgbClr val="4D4F53"/>
          </a:solidFill>
          <a:latin typeface="Arial" pitchFamily="34" charset="0"/>
          <a:ea typeface="+mn-ea"/>
          <a:cs typeface="Arial" pitchFamily="34" charset="0"/>
        </a:defRPr>
      </a:lvl2pPr>
      <a:lvl3pPr marL="1030288" indent="-284163" algn="l" defTabSz="914400" rtl="0" eaLnBrk="1" latinLnBrk="0" hangingPunct="1">
        <a:lnSpc>
          <a:spcPct val="120000"/>
        </a:lnSpc>
        <a:spcBef>
          <a:spcPts val="840"/>
        </a:spcBef>
        <a:spcAft>
          <a:spcPts val="0"/>
        </a:spcAft>
        <a:buClr>
          <a:srgbClr val="6E267B"/>
        </a:buClr>
        <a:buFont typeface="Arial" pitchFamily="34" charset="0"/>
        <a:buChar char="•"/>
        <a:defRPr sz="1800" kern="1200">
          <a:solidFill>
            <a:srgbClr val="4D4F53"/>
          </a:solidFill>
          <a:latin typeface="Arial" pitchFamily="34" charset="0"/>
          <a:ea typeface="+mn-ea"/>
          <a:cs typeface="Arial" pitchFamily="34" charset="0"/>
        </a:defRPr>
      </a:lvl3pPr>
      <a:lvl4pPr marL="1306513" indent="-279400" algn="l" defTabSz="914400" rtl="0" eaLnBrk="1" latinLnBrk="0" hangingPunct="1">
        <a:lnSpc>
          <a:spcPct val="120000"/>
        </a:lnSpc>
        <a:spcBef>
          <a:spcPts val="840"/>
        </a:spcBef>
        <a:spcAft>
          <a:spcPts val="0"/>
        </a:spcAft>
        <a:buClr>
          <a:srgbClr val="6E267B"/>
        </a:buClr>
        <a:buFont typeface="Arial" pitchFamily="34" charset="0"/>
        <a:buChar char="•"/>
        <a:defRPr sz="1800" kern="1200">
          <a:solidFill>
            <a:srgbClr val="4D4F5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hyperlink" Target="https://nodejs.org/en/docs/guides/event-loop-timers-and-nexttic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hyperlink" Target="https://nodejs.org/en/docs/guides/blocking-vs-non-blocki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8.tmp"/><Relationship Id="rId3" Type="http://schemas.openxmlformats.org/officeDocument/2006/relationships/hyperlink" Target="http://restify.com/#response-api" TargetMode="External"/><Relationship Id="rId7" Type="http://schemas.openxmlformats.org/officeDocument/2006/relationships/image" Target="../media/image27.tmp"/><Relationship Id="rId2" Type="http://schemas.openxmlformats.org/officeDocument/2006/relationships/hyperlink" Target="http://restify.com/#request-api" TargetMode="External"/><Relationship Id="rId1" Type="http://schemas.openxmlformats.org/officeDocument/2006/relationships/slideLayout" Target="../slideLayouts/slideLayout2.xml"/><Relationship Id="rId6" Type="http://schemas.openxmlformats.org/officeDocument/2006/relationships/hyperlink" Target="http://restify.com/#client-api" TargetMode="External"/><Relationship Id="rId5" Type="http://schemas.openxmlformats.org/officeDocument/2006/relationships/image" Target="../media/image26.tmp"/><Relationship Id="rId4" Type="http://schemas.openxmlformats.org/officeDocument/2006/relationships/image" Target="../media/image25.tmp"/></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hyperlink" Target="https://docs.mongodb.com/manual/installation/" TargetMode="External"/><Relationship Id="rId1" Type="http://schemas.openxmlformats.org/officeDocument/2006/relationships/slideLayout" Target="../slideLayouts/slideLayout2.xml"/><Relationship Id="rId6" Type="http://schemas.openxmlformats.org/officeDocument/2006/relationships/image" Target="../media/image31.tmp"/><Relationship Id="rId5" Type="http://schemas.openxmlformats.org/officeDocument/2006/relationships/hyperlink" Target="https://mlab.com/" TargetMode="External"/><Relationship Id="rId4" Type="http://schemas.openxmlformats.org/officeDocument/2006/relationships/image" Target="../media/image30.tmp"/></Relationships>
</file>

<file path=ppt/slides/_rels/slide23.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hyperlink" Target="http://mongodb.github.io/node-mongodb-native/2.2/" TargetMode="External"/><Relationship Id="rId1" Type="http://schemas.openxmlformats.org/officeDocument/2006/relationships/slideLayout" Target="../slideLayouts/slideLayout2.xml"/><Relationship Id="rId4" Type="http://schemas.openxmlformats.org/officeDocument/2006/relationships/image" Target="../media/image33.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myhotel.azurewebsites.com/api/messag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hyperlink" Target="https://www.yammer.com/mindtree.com/#/threads/inGroup?type=in_group&amp;feedId=10798449&amp;view=all" TargetMode="External"/><Relationship Id="rId2" Type="http://schemas.openxmlformats.org/officeDocument/2006/relationships/hyperlink" Target="https://olympus.mindtree.com/" TargetMode="External"/><Relationship Id="rId1" Type="http://schemas.openxmlformats.org/officeDocument/2006/relationships/slideLayout" Target="../slideLayouts/slideLayout2.xml"/><Relationship Id="rId4" Type="http://schemas.openxmlformats.org/officeDocument/2006/relationships/hyperlink" Target="mailto:naman.Sinha@Mindtree.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Node.js" TargetMode="External"/><Relationship Id="rId2" Type="http://schemas.openxmlformats.org/officeDocument/2006/relationships/hyperlink" Target="http://collabprojects.linuxfoundation.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8.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Artificial Intelligence and Chatbots</a:t>
            </a:r>
          </a:p>
        </p:txBody>
      </p:sp>
      <p:sp>
        <p:nvSpPr>
          <p:cNvPr id="3" name="Subtitle 2"/>
          <p:cNvSpPr>
            <a:spLocks noGrp="1"/>
          </p:cNvSpPr>
          <p:nvPr>
            <p:ph type="subTitle" idx="1"/>
          </p:nvPr>
        </p:nvSpPr>
        <p:spPr/>
        <p:txBody>
          <a:bodyPr/>
          <a:lstStyle/>
          <a:p>
            <a:r>
              <a:rPr lang="en-US" dirty="0"/>
              <a:t>The Basics </a:t>
            </a:r>
            <a:r>
              <a:rPr lang="en-US" sz="1200" i="1" dirty="0"/>
              <a:t>– by Naman Sinha</a:t>
            </a:r>
          </a:p>
        </p:txBody>
      </p:sp>
    </p:spTree>
    <p:extLst>
      <p:ext uri="{BB962C8B-B14F-4D97-AF65-F5344CB8AC3E}">
        <p14:creationId xmlns:p14="http://schemas.microsoft.com/office/powerpoint/2010/main" val="2387015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Callbacks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48568480"/>
              </p:ext>
            </p:extLst>
          </p:nvPr>
        </p:nvGraphicFramePr>
        <p:xfrm>
          <a:off x="571500" y="1371600"/>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438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Callback Demo – Wake me up when September ends</a:t>
            </a:r>
          </a:p>
        </p:txBody>
      </p:sp>
    </p:spTree>
    <p:extLst>
      <p:ext uri="{BB962C8B-B14F-4D97-AF65-F5344CB8AC3E}">
        <p14:creationId xmlns:p14="http://schemas.microsoft.com/office/powerpoint/2010/main" val="1112930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Emitters</a:t>
            </a:r>
          </a:p>
        </p:txBody>
      </p:sp>
      <p:sp>
        <p:nvSpPr>
          <p:cNvPr id="3" name="Content Placeholder 2"/>
          <p:cNvSpPr>
            <a:spLocks noGrp="1"/>
          </p:cNvSpPr>
          <p:nvPr>
            <p:ph idx="1"/>
          </p:nvPr>
        </p:nvSpPr>
        <p:spPr/>
        <p:txBody>
          <a:bodyPr/>
          <a:lstStyle/>
          <a:p>
            <a:r>
              <a:rPr lang="en-US" dirty="0"/>
              <a:t>Node.js core API is mostly built around idiomatic asynchronous event – driven architecture.</a:t>
            </a:r>
          </a:p>
          <a:p>
            <a:r>
              <a:rPr lang="en-US" dirty="0"/>
              <a:t>There will always be some emitters object here which will emit some named events and a listener function object which will register to these events.</a:t>
            </a:r>
          </a:p>
          <a:p>
            <a:r>
              <a:rPr lang="en-US" dirty="0"/>
              <a:t>All emitters objects are instances of </a:t>
            </a:r>
            <a:r>
              <a:rPr lang="en-US" dirty="0" err="1"/>
              <a:t>EventEmitter</a:t>
            </a:r>
            <a:r>
              <a:rPr lang="en-US" dirty="0"/>
              <a:t> class.</a:t>
            </a:r>
          </a:p>
          <a:p>
            <a:r>
              <a:rPr lang="en-US" dirty="0"/>
              <a:t>There must be a listener for error as and when they occur.</a:t>
            </a:r>
          </a:p>
          <a:p>
            <a:r>
              <a:rPr lang="en-US" dirty="0"/>
              <a:t>While .on() registers to event every time it’s emitted, .once() registers it just for the first time.</a:t>
            </a:r>
            <a:br>
              <a:rPr lang="en-US" dirty="0"/>
            </a:b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517" y="3877982"/>
            <a:ext cx="6173061" cy="2019582"/>
          </a:xfrm>
          <a:prstGeom prst="rect">
            <a:avLst/>
          </a:prstGeom>
        </p:spPr>
      </p:pic>
    </p:spTree>
    <p:extLst>
      <p:ext uri="{BB962C8B-B14F-4D97-AF65-F5344CB8AC3E}">
        <p14:creationId xmlns:p14="http://schemas.microsoft.com/office/powerpoint/2010/main" val="3208618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Event Emitters</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645132353"/>
              </p:ext>
            </p:extLst>
          </p:nvPr>
        </p:nvGraphicFramePr>
        <p:xfrm>
          <a:off x="958192" y="1893195"/>
          <a:ext cx="4687616" cy="3939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val="2045698662"/>
              </p:ext>
            </p:extLst>
          </p:nvPr>
        </p:nvGraphicFramePr>
        <p:xfrm>
          <a:off x="6546192" y="1893195"/>
          <a:ext cx="4687616" cy="39399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6"/>
          <p:cNvSpPr txBox="1"/>
          <p:nvPr/>
        </p:nvSpPr>
        <p:spPr>
          <a:xfrm>
            <a:off x="958192" y="1468192"/>
            <a:ext cx="7587077" cy="307777"/>
          </a:xfrm>
          <a:prstGeom prst="rect">
            <a:avLst/>
          </a:prstGeom>
          <a:noFill/>
        </p:spPr>
        <p:txBody>
          <a:bodyPr wrap="none" rtlCol="0">
            <a:spAutoFit/>
          </a:bodyPr>
          <a:lstStyle/>
          <a:p>
            <a:r>
              <a:rPr lang="en-US" sz="1400" dirty="0">
                <a:solidFill>
                  <a:srgbClr val="4D4F53"/>
                </a:solidFill>
                <a:latin typeface="Arial" pitchFamily="34" charset="0"/>
                <a:cs typeface="Arial" pitchFamily="34" charset="0"/>
              </a:rPr>
              <a:t>Pretty much everything in Node emits events. E.g.: </a:t>
            </a:r>
            <a:r>
              <a:rPr lang="en-US" sz="1400" dirty="0" err="1">
                <a:solidFill>
                  <a:srgbClr val="4D4F53"/>
                </a:solidFill>
                <a:latin typeface="Arial" pitchFamily="34" charset="0"/>
                <a:cs typeface="Arial" pitchFamily="34" charset="0"/>
              </a:rPr>
              <a:t>http.createServer</a:t>
            </a:r>
            <a:r>
              <a:rPr lang="en-US" sz="1400" dirty="0">
                <a:solidFill>
                  <a:srgbClr val="4D4F53"/>
                </a:solidFill>
                <a:latin typeface="Arial" pitchFamily="34" charset="0"/>
                <a:cs typeface="Arial" pitchFamily="34" charset="0"/>
              </a:rPr>
              <a:t>, </a:t>
            </a:r>
            <a:r>
              <a:rPr lang="en-US" sz="1400" dirty="0" err="1">
                <a:solidFill>
                  <a:srgbClr val="4D4F53"/>
                </a:solidFill>
                <a:latin typeface="Arial" pitchFamily="34" charset="0"/>
                <a:cs typeface="Arial" pitchFamily="34" charset="0"/>
              </a:rPr>
              <a:t>fs.ReadStream</a:t>
            </a:r>
            <a:r>
              <a:rPr lang="en-US" sz="1400" dirty="0">
                <a:solidFill>
                  <a:srgbClr val="4D4F53"/>
                </a:solidFill>
                <a:latin typeface="Arial" pitchFamily="34" charset="0"/>
                <a:cs typeface="Arial" pitchFamily="34" charset="0"/>
              </a:rPr>
              <a:t>, Stream</a:t>
            </a:r>
          </a:p>
        </p:txBody>
      </p:sp>
    </p:spTree>
    <p:extLst>
      <p:ext uri="{BB962C8B-B14F-4D97-AF65-F5344CB8AC3E}">
        <p14:creationId xmlns:p14="http://schemas.microsoft.com/office/powerpoint/2010/main" val="3182714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Loops</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2232376"/>
            <a:ext cx="5384800" cy="326161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7600" y="2489508"/>
            <a:ext cx="5384800" cy="2747347"/>
          </a:xfrm>
        </p:spPr>
      </p:pic>
      <p:sp>
        <p:nvSpPr>
          <p:cNvPr id="7" name="TextBox 6"/>
          <p:cNvSpPr txBox="1"/>
          <p:nvPr/>
        </p:nvSpPr>
        <p:spPr>
          <a:xfrm>
            <a:off x="734096" y="1295337"/>
            <a:ext cx="4971233" cy="954107"/>
          </a:xfrm>
          <a:prstGeom prst="rect">
            <a:avLst/>
          </a:prstGeom>
          <a:noFill/>
        </p:spPr>
        <p:txBody>
          <a:bodyPr wrap="none" rtlCol="0">
            <a:spAutoFit/>
          </a:bodyPr>
          <a:lstStyle/>
          <a:p>
            <a:pPr marL="285750" indent="-285750">
              <a:buFont typeface="Arial" panose="020B0604020202020204" pitchFamily="34" charset="0"/>
              <a:buChar char="•"/>
            </a:pPr>
            <a:r>
              <a:rPr lang="en-US" sz="1400" dirty="0">
                <a:solidFill>
                  <a:srgbClr val="4D4F53"/>
                </a:solidFill>
                <a:latin typeface="Arial" pitchFamily="34" charset="0"/>
                <a:cs typeface="Arial" pitchFamily="34" charset="0"/>
              </a:rPr>
              <a:t>Node.js initializes Event loop as soon as it is started.</a:t>
            </a:r>
            <a:br>
              <a:rPr lang="en-US" sz="1400" dirty="0">
                <a:solidFill>
                  <a:srgbClr val="4D4F53"/>
                </a:solidFill>
                <a:latin typeface="Arial" pitchFamily="34" charset="0"/>
                <a:cs typeface="Arial" pitchFamily="34" charset="0"/>
              </a:rPr>
            </a:br>
            <a:r>
              <a:rPr lang="en-US" sz="1400" dirty="0">
                <a:solidFill>
                  <a:srgbClr val="4D4F53"/>
                </a:solidFill>
                <a:latin typeface="Arial" pitchFamily="34" charset="0"/>
                <a:cs typeface="Arial" pitchFamily="34" charset="0"/>
              </a:rPr>
              <a:t>E.g.: node app.js</a:t>
            </a:r>
          </a:p>
          <a:p>
            <a:pPr marL="285750" indent="-285750">
              <a:buFont typeface="Arial" panose="020B0604020202020204" pitchFamily="34" charset="0"/>
              <a:buChar char="•"/>
            </a:pPr>
            <a:r>
              <a:rPr lang="en-US" sz="1400" dirty="0">
                <a:solidFill>
                  <a:srgbClr val="4D4F53"/>
                </a:solidFill>
                <a:latin typeface="Arial" pitchFamily="34" charset="0"/>
                <a:cs typeface="Arial" pitchFamily="34" charset="0"/>
              </a:rPr>
              <a:t>Each phase has a FIFO queue of callbacks to execute. </a:t>
            </a:r>
          </a:p>
          <a:p>
            <a:pPr marL="285750" indent="-285750">
              <a:buFont typeface="Arial" panose="020B0604020202020204" pitchFamily="34" charset="0"/>
              <a:buChar char="•"/>
            </a:pPr>
            <a:r>
              <a:rPr lang="en-US" sz="1400" dirty="0">
                <a:solidFill>
                  <a:srgbClr val="4D4F53"/>
                </a:solidFill>
                <a:latin typeface="Arial" pitchFamily="34" charset="0"/>
                <a:cs typeface="Arial" pitchFamily="34" charset="0"/>
                <a:hlinkClick r:id="rId4"/>
              </a:rPr>
              <a:t>This is what makes non-blocking model possible in Node</a:t>
            </a:r>
            <a:endParaRPr lang="en-US" sz="1400" dirty="0">
              <a:solidFill>
                <a:srgbClr val="4D4F53"/>
              </a:solidFill>
              <a:latin typeface="Arial" pitchFamily="34" charset="0"/>
              <a:cs typeface="Arial" pitchFamily="34" charset="0"/>
            </a:endParaRPr>
          </a:p>
        </p:txBody>
      </p:sp>
    </p:spTree>
    <p:extLst>
      <p:ext uri="{BB962C8B-B14F-4D97-AF65-F5344CB8AC3E}">
        <p14:creationId xmlns:p14="http://schemas.microsoft.com/office/powerpoint/2010/main" val="4219627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 vs Non - Blocking</a:t>
            </a:r>
          </a:p>
        </p:txBody>
      </p:sp>
      <p:sp>
        <p:nvSpPr>
          <p:cNvPr id="3" name="Text Placeholder 2"/>
          <p:cNvSpPr>
            <a:spLocks noGrp="1"/>
          </p:cNvSpPr>
          <p:nvPr>
            <p:ph type="body" idx="1"/>
          </p:nvPr>
        </p:nvSpPr>
        <p:spPr/>
        <p:txBody>
          <a:bodyPr/>
          <a:lstStyle/>
          <a:p>
            <a:r>
              <a:rPr lang="en-US" dirty="0"/>
              <a:t>Blocking Code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 y="2301072"/>
            <a:ext cx="5386388" cy="968574"/>
          </a:xfrm>
        </p:spPr>
      </p:pic>
      <p:sp>
        <p:nvSpPr>
          <p:cNvPr id="5" name="Text Placeholder 4"/>
          <p:cNvSpPr>
            <a:spLocks noGrp="1"/>
          </p:cNvSpPr>
          <p:nvPr>
            <p:ph type="body" sz="quarter" idx="3"/>
          </p:nvPr>
        </p:nvSpPr>
        <p:spPr/>
        <p:txBody>
          <a:bodyPr/>
          <a:lstStyle/>
          <a:p>
            <a:r>
              <a:rPr lang="en-US" dirty="0"/>
              <a:t>Non – Blocking code</a:t>
            </a: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93368" y="2301072"/>
            <a:ext cx="5389562" cy="1310596"/>
          </a:xfrm>
        </p:spPr>
      </p:pic>
      <p:sp>
        <p:nvSpPr>
          <p:cNvPr id="10" name="TextBox 9"/>
          <p:cNvSpPr txBox="1"/>
          <p:nvPr/>
        </p:nvSpPr>
        <p:spPr>
          <a:xfrm>
            <a:off x="978794" y="4430332"/>
            <a:ext cx="5955476" cy="307777"/>
          </a:xfrm>
          <a:prstGeom prst="rect">
            <a:avLst/>
          </a:prstGeom>
          <a:noFill/>
        </p:spPr>
        <p:txBody>
          <a:bodyPr wrap="none" rtlCol="0">
            <a:spAutoFit/>
          </a:bodyPr>
          <a:lstStyle/>
          <a:p>
            <a:r>
              <a:rPr lang="en-US" sz="1400" dirty="0">
                <a:solidFill>
                  <a:srgbClr val="4D4F53"/>
                </a:solidFill>
                <a:latin typeface="Arial" pitchFamily="34" charset="0"/>
                <a:cs typeface="Arial" pitchFamily="34" charset="0"/>
              </a:rPr>
              <a:t>Sometimes mixing blocking and non – blocking code could be </a:t>
            </a:r>
            <a:r>
              <a:rPr lang="en-US" sz="1400" dirty="0">
                <a:solidFill>
                  <a:srgbClr val="4D4F53"/>
                </a:solidFill>
                <a:latin typeface="Arial" pitchFamily="34" charset="0"/>
                <a:cs typeface="Arial" pitchFamily="34" charset="0"/>
                <a:hlinkClick r:id="rId4"/>
              </a:rPr>
              <a:t>dangerous</a:t>
            </a:r>
            <a:endParaRPr lang="en-US" sz="1400" dirty="0">
              <a:solidFill>
                <a:srgbClr val="4D4F53"/>
              </a:solidFill>
              <a:latin typeface="Arial" pitchFamily="34" charset="0"/>
              <a:cs typeface="Arial" pitchFamily="34" charset="0"/>
            </a:endParaRPr>
          </a:p>
        </p:txBody>
      </p:sp>
    </p:spTree>
    <p:extLst>
      <p:ext uri="{BB962C8B-B14F-4D97-AF65-F5344CB8AC3E}">
        <p14:creationId xmlns:p14="http://schemas.microsoft.com/office/powerpoint/2010/main" val="52192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HTTP transactions</a:t>
            </a:r>
          </a:p>
        </p:txBody>
      </p:sp>
      <p:pic>
        <p:nvPicPr>
          <p:cNvPr id="5" name="Content Placeholder 4" descr="Screen Clippi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82365" y="3172522"/>
            <a:ext cx="4439270" cy="1381318"/>
          </a:xfrm>
        </p:spPr>
      </p:pic>
      <p:pic>
        <p:nvPicPr>
          <p:cNvPr id="6" name="Content Placeholder 5"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99023" y="3296365"/>
            <a:ext cx="3781953" cy="1133633"/>
          </a:xfrm>
        </p:spPr>
      </p:pic>
      <p:sp>
        <p:nvSpPr>
          <p:cNvPr id="7" name="TextBox 6"/>
          <p:cNvSpPr txBox="1"/>
          <p:nvPr/>
        </p:nvSpPr>
        <p:spPr>
          <a:xfrm>
            <a:off x="1210614" y="1725769"/>
            <a:ext cx="8100294" cy="954107"/>
          </a:xfrm>
          <a:prstGeom prst="rect">
            <a:avLst/>
          </a:prstGeom>
          <a:noFill/>
        </p:spPr>
        <p:txBody>
          <a:bodyPr wrap="none" rtlCol="0">
            <a:spAutoFit/>
          </a:bodyPr>
          <a:lstStyle/>
          <a:p>
            <a:pPr marL="285750" indent="-285750">
              <a:buFont typeface="Arial" panose="020B0604020202020204" pitchFamily="34" charset="0"/>
              <a:buChar char="•"/>
            </a:pPr>
            <a:r>
              <a:rPr lang="en-US" sz="1400" dirty="0">
                <a:solidFill>
                  <a:srgbClr val="4D4F53"/>
                </a:solidFill>
                <a:latin typeface="Arial" pitchFamily="34" charset="0"/>
                <a:cs typeface="Arial" pitchFamily="34" charset="0"/>
              </a:rPr>
              <a:t>Take a note that we are creating a web server here.</a:t>
            </a:r>
          </a:p>
          <a:p>
            <a:pPr marL="285750" indent="-285750">
              <a:buFont typeface="Arial" panose="020B0604020202020204" pitchFamily="34" charset="0"/>
              <a:buChar char="•"/>
            </a:pPr>
            <a:r>
              <a:rPr lang="en-US" sz="1400" dirty="0" err="1">
                <a:solidFill>
                  <a:srgbClr val="4D4F53"/>
                </a:solidFill>
                <a:latin typeface="Arial" pitchFamily="34" charset="0"/>
                <a:cs typeface="Arial" pitchFamily="34" charset="0"/>
              </a:rPr>
              <a:t>http.createServer</a:t>
            </a:r>
            <a:r>
              <a:rPr lang="en-US" sz="1400" dirty="0">
                <a:solidFill>
                  <a:srgbClr val="4D4F53"/>
                </a:solidFill>
                <a:latin typeface="Arial" pitchFamily="34" charset="0"/>
                <a:cs typeface="Arial" pitchFamily="34" charset="0"/>
              </a:rPr>
              <a:t>() creates a server which is nothing but an </a:t>
            </a:r>
            <a:r>
              <a:rPr lang="en-US" sz="1400" dirty="0" err="1">
                <a:solidFill>
                  <a:srgbClr val="4D4F53"/>
                </a:solidFill>
                <a:latin typeface="Arial" pitchFamily="34" charset="0"/>
                <a:cs typeface="Arial" pitchFamily="34" charset="0"/>
              </a:rPr>
              <a:t>EventEmitter</a:t>
            </a:r>
            <a:r>
              <a:rPr lang="en-US" sz="1400" dirty="0">
                <a:solidFill>
                  <a:srgbClr val="4D4F53"/>
                </a:solidFill>
                <a:latin typeface="Arial" pitchFamily="34" charset="0"/>
                <a:cs typeface="Arial" pitchFamily="34" charset="0"/>
              </a:rPr>
              <a:t> object (remember me!)</a:t>
            </a:r>
          </a:p>
          <a:p>
            <a:pPr marL="285750" indent="-285750">
              <a:buFont typeface="Arial" panose="020B0604020202020204" pitchFamily="34" charset="0"/>
              <a:buChar char="•"/>
            </a:pPr>
            <a:r>
              <a:rPr lang="en-US" sz="1400" dirty="0">
                <a:solidFill>
                  <a:srgbClr val="4D4F53"/>
                </a:solidFill>
                <a:latin typeface="Arial" pitchFamily="34" charset="0"/>
                <a:cs typeface="Arial" pitchFamily="34" charset="0"/>
              </a:rPr>
              <a:t>request and response are again </a:t>
            </a:r>
            <a:r>
              <a:rPr lang="en-US" sz="1400" dirty="0" err="1">
                <a:solidFill>
                  <a:srgbClr val="4D4F53"/>
                </a:solidFill>
                <a:latin typeface="Arial" pitchFamily="34" charset="0"/>
                <a:cs typeface="Arial" pitchFamily="34" charset="0"/>
              </a:rPr>
              <a:t>ReadableStream</a:t>
            </a:r>
            <a:r>
              <a:rPr lang="en-US" sz="1400" dirty="0">
                <a:solidFill>
                  <a:srgbClr val="4D4F53"/>
                </a:solidFill>
                <a:latin typeface="Arial" pitchFamily="34" charset="0"/>
                <a:cs typeface="Arial" pitchFamily="34" charset="0"/>
              </a:rPr>
              <a:t> and </a:t>
            </a:r>
            <a:r>
              <a:rPr lang="en-US" sz="1400" dirty="0" err="1">
                <a:solidFill>
                  <a:srgbClr val="4D4F53"/>
                </a:solidFill>
                <a:latin typeface="Arial" pitchFamily="34" charset="0"/>
                <a:cs typeface="Arial" pitchFamily="34" charset="0"/>
              </a:rPr>
              <a:t>WritableStream</a:t>
            </a:r>
            <a:r>
              <a:rPr lang="en-US" sz="1400" dirty="0">
                <a:solidFill>
                  <a:srgbClr val="4D4F53"/>
                </a:solidFill>
                <a:latin typeface="Arial" pitchFamily="34" charset="0"/>
                <a:cs typeface="Arial" pitchFamily="34" charset="0"/>
              </a:rPr>
              <a:t>. </a:t>
            </a:r>
          </a:p>
          <a:p>
            <a:pPr marL="285750" indent="-285750">
              <a:buFont typeface="Arial" panose="020B0604020202020204" pitchFamily="34" charset="0"/>
              <a:buChar char="•"/>
            </a:pPr>
            <a:r>
              <a:rPr lang="en-US" sz="1400" dirty="0">
                <a:solidFill>
                  <a:srgbClr val="4D4F53"/>
                </a:solidFill>
                <a:latin typeface="Arial" pitchFamily="34" charset="0"/>
                <a:cs typeface="Arial" pitchFamily="34" charset="0"/>
              </a:rPr>
              <a:t>Oh! Did I mention that streams are also </a:t>
            </a:r>
            <a:r>
              <a:rPr lang="en-US" sz="1400" dirty="0" err="1">
                <a:solidFill>
                  <a:srgbClr val="4D4F53"/>
                </a:solidFill>
                <a:latin typeface="Arial" pitchFamily="34" charset="0"/>
                <a:cs typeface="Arial" pitchFamily="34" charset="0"/>
              </a:rPr>
              <a:t>EventEmitter</a:t>
            </a:r>
            <a:r>
              <a:rPr lang="en-US" sz="1400" dirty="0">
                <a:solidFill>
                  <a:srgbClr val="4D4F53"/>
                </a:solidFill>
                <a:latin typeface="Arial" pitchFamily="34" charset="0"/>
                <a:cs typeface="Arial" pitchFamily="34" charset="0"/>
              </a:rPr>
              <a:t> object (and what do I do?) </a:t>
            </a:r>
          </a:p>
        </p:txBody>
      </p:sp>
    </p:spTree>
    <p:extLst>
      <p:ext uri="{BB962C8B-B14F-4D97-AF65-F5344CB8AC3E}">
        <p14:creationId xmlns:p14="http://schemas.microsoft.com/office/powerpoint/2010/main" val="1025837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HTTP transaction</a:t>
            </a:r>
          </a:p>
        </p:txBody>
      </p:sp>
      <p:pic>
        <p:nvPicPr>
          <p:cNvPr id="9" name="Content Placeholder 8" descr="Screen Clipping"/>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41760" y="1700704"/>
            <a:ext cx="4696480" cy="4324954"/>
          </a:xfrm>
        </p:spPr>
      </p:pic>
      <p:pic>
        <p:nvPicPr>
          <p:cNvPr id="7" name="Content Placeholder 6" descr="Screen Clipping"/>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72759" y="1895994"/>
            <a:ext cx="5058481" cy="3934374"/>
          </a:xfrm>
        </p:spPr>
      </p:pic>
      <p:sp>
        <p:nvSpPr>
          <p:cNvPr id="10" name="TextBox 9"/>
          <p:cNvSpPr txBox="1"/>
          <p:nvPr/>
        </p:nvSpPr>
        <p:spPr>
          <a:xfrm>
            <a:off x="888642" y="1244944"/>
            <a:ext cx="4315027" cy="307777"/>
          </a:xfrm>
          <a:prstGeom prst="rect">
            <a:avLst/>
          </a:prstGeom>
          <a:noFill/>
        </p:spPr>
        <p:txBody>
          <a:bodyPr wrap="none" rtlCol="0">
            <a:spAutoFit/>
          </a:bodyPr>
          <a:lstStyle/>
          <a:p>
            <a:r>
              <a:rPr lang="en-US" sz="1400" dirty="0">
                <a:solidFill>
                  <a:srgbClr val="4D4F53"/>
                </a:solidFill>
                <a:latin typeface="Arial" pitchFamily="34" charset="0"/>
                <a:cs typeface="Arial" pitchFamily="34" charset="0"/>
              </a:rPr>
              <a:t>.pipe() is the real charm here. Buffer is just old story.</a:t>
            </a:r>
          </a:p>
        </p:txBody>
      </p:sp>
    </p:spTree>
    <p:extLst>
      <p:ext uri="{BB962C8B-B14F-4D97-AF65-F5344CB8AC3E}">
        <p14:creationId xmlns:p14="http://schemas.microsoft.com/office/powerpoint/2010/main" val="608982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Restify Basics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43" y="1982436"/>
            <a:ext cx="1463898" cy="1463898"/>
          </a:xfrm>
          <a:prstGeom prst="rect">
            <a:avLst/>
          </a:prstGeom>
        </p:spPr>
      </p:pic>
    </p:spTree>
    <p:extLst>
      <p:ext uri="{BB962C8B-B14F-4D97-AF65-F5344CB8AC3E}">
        <p14:creationId xmlns:p14="http://schemas.microsoft.com/office/powerpoint/2010/main" val="2880178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Restify?</a:t>
            </a:r>
          </a:p>
        </p:txBody>
      </p:sp>
      <p:sp>
        <p:nvSpPr>
          <p:cNvPr id="3" name="Content Placeholder 2"/>
          <p:cNvSpPr>
            <a:spLocks noGrp="1"/>
          </p:cNvSpPr>
          <p:nvPr>
            <p:ph idx="1"/>
          </p:nvPr>
        </p:nvSpPr>
        <p:spPr/>
        <p:txBody>
          <a:bodyPr/>
          <a:lstStyle/>
          <a:p>
            <a:r>
              <a:rPr lang="en-US" dirty="0"/>
              <a:t>If you are familiar with Node Framework Express, then</a:t>
            </a:r>
            <a:br>
              <a:rPr lang="en-US" dirty="0"/>
            </a:br>
            <a:r>
              <a:rPr lang="en-US" dirty="0"/>
              <a:t>Restify = Express – Frontend goodies</a:t>
            </a:r>
          </a:p>
          <a:p>
            <a:r>
              <a:rPr lang="en-US" dirty="0"/>
              <a:t>Used for specifically building RESTful APIs (Server API) and Client APIs consuming the RESTful services.</a:t>
            </a:r>
          </a:p>
          <a:p>
            <a:r>
              <a:rPr lang="en-US" dirty="0"/>
              <a:t>Gain absolute control over HTTP interactions.</a:t>
            </a:r>
          </a:p>
          <a:p>
            <a:r>
              <a:rPr lang="en-US" dirty="0"/>
              <a:t>Gain full observability into</a:t>
            </a:r>
          </a:p>
          <a:p>
            <a:pPr lvl="1"/>
            <a:r>
              <a:rPr lang="en-US" dirty="0"/>
              <a:t>Latency</a:t>
            </a:r>
          </a:p>
          <a:p>
            <a:pPr lvl="1"/>
            <a:r>
              <a:rPr lang="en-US" dirty="0"/>
              <a:t>Characteristics of applications.</a:t>
            </a:r>
          </a:p>
          <a:p>
            <a:r>
              <a:rPr lang="en-US" dirty="0"/>
              <a:t>Comes with automatic </a:t>
            </a:r>
            <a:r>
              <a:rPr lang="en-US" dirty="0" err="1"/>
              <a:t>DTrace</a:t>
            </a:r>
            <a:r>
              <a:rPr lang="en-US" dirty="0"/>
              <a:t> support.</a:t>
            </a:r>
          </a:p>
          <a:p>
            <a:r>
              <a:rPr lang="en-US" dirty="0"/>
              <a:t>Installation</a:t>
            </a:r>
            <a:br>
              <a:rPr lang="en-US" dirty="0"/>
            </a:b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278" y="5455397"/>
            <a:ext cx="3876821" cy="314337"/>
          </a:xfrm>
          <a:prstGeom prst="rect">
            <a:avLst/>
          </a:prstGeom>
        </p:spPr>
      </p:pic>
    </p:spTree>
    <p:extLst>
      <p:ext uri="{BB962C8B-B14F-4D97-AF65-F5344CB8AC3E}">
        <p14:creationId xmlns:p14="http://schemas.microsoft.com/office/powerpoint/2010/main" val="3483226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6066" y="1383233"/>
            <a:ext cx="10461812" cy="3416320"/>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“Artificial Intelligence, deep learning, machine learning — whatever you’re doing if you don’t understand it — learn it. Because otherwise you’re going to be a dinosaur within 3 years.”</a:t>
            </a:r>
          </a:p>
          <a:p>
            <a:pPr algn="ctr"/>
            <a:endParaRPr lang="en-US" sz="3600" dirty="0">
              <a:ln w="0"/>
              <a:effectLst>
                <a:outerShdw blurRad="38100" dist="19050" dir="2700000" algn="tl" rotWithShape="0">
                  <a:schemeClr val="dk1">
                    <a:alpha val="40000"/>
                  </a:schemeClr>
                </a:outerShdw>
              </a:effectLst>
            </a:endParaRPr>
          </a:p>
          <a:p>
            <a:pPr algn="ctr"/>
            <a:r>
              <a:rPr lang="en-US" sz="3600" dirty="0">
                <a:ln w="0"/>
                <a:effectLst>
                  <a:outerShdw blurRad="38100" dist="19050" dir="2700000" algn="tl" rotWithShape="0">
                    <a:schemeClr val="dk1">
                      <a:alpha val="40000"/>
                    </a:schemeClr>
                  </a:outerShdw>
                </a:effectLst>
              </a:rPr>
              <a:t>— Mark Cuban</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78436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Restify Operations</a:t>
            </a:r>
          </a:p>
        </p:txBody>
      </p:sp>
      <p:sp>
        <p:nvSpPr>
          <p:cNvPr id="3" name="Content Placeholder 2"/>
          <p:cNvSpPr>
            <a:spLocks noGrp="1"/>
          </p:cNvSpPr>
          <p:nvPr>
            <p:ph idx="1"/>
          </p:nvPr>
        </p:nvSpPr>
        <p:spPr/>
        <p:txBody>
          <a:bodyPr/>
          <a:lstStyle/>
          <a:p>
            <a:r>
              <a:rPr lang="en-US" dirty="0"/>
              <a:t>Create a server.</a:t>
            </a:r>
            <a:br>
              <a:rPr lang="en-US" dirty="0"/>
            </a:br>
            <a:br>
              <a:rPr lang="en-US" dirty="0"/>
            </a:br>
            <a:br>
              <a:rPr lang="en-US" dirty="0"/>
            </a:br>
            <a:endParaRPr lang="en-US" dirty="0"/>
          </a:p>
          <a:p>
            <a:r>
              <a:rPr lang="en-US" dirty="0"/>
              <a:t>Routing (Know more about </a:t>
            </a:r>
            <a:r>
              <a:rPr lang="en-US" dirty="0">
                <a:hlinkClick r:id="rId2"/>
              </a:rPr>
              <a:t>Request API </a:t>
            </a:r>
            <a:r>
              <a:rPr lang="en-US" dirty="0"/>
              <a:t>and </a:t>
            </a:r>
            <a:r>
              <a:rPr lang="en-US" dirty="0">
                <a:hlinkClick r:id="rId3"/>
              </a:rPr>
              <a:t>Response API</a:t>
            </a:r>
            <a:r>
              <a:rPr lang="en-US" dirty="0"/>
              <a:t>)</a:t>
            </a:r>
            <a:br>
              <a:rPr lang="en-US" dirty="0"/>
            </a:br>
            <a:endParaRPr lang="en-US" dirty="0"/>
          </a:p>
        </p:txBody>
      </p:sp>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212" y="1813699"/>
            <a:ext cx="6125430" cy="1066949"/>
          </a:xfrm>
          <a:prstGeom prst="rect">
            <a:avLst/>
          </a:prstGeom>
        </p:spPr>
      </p:pic>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7212" y="3146801"/>
            <a:ext cx="4163006" cy="2934109"/>
          </a:xfrm>
          <a:prstGeom prst="rect">
            <a:avLst/>
          </a:prstGeom>
        </p:spPr>
      </p:pic>
      <p:sp>
        <p:nvSpPr>
          <p:cNvPr id="7" name="TextBox 6"/>
          <p:cNvSpPr txBox="1"/>
          <p:nvPr/>
        </p:nvSpPr>
        <p:spPr>
          <a:xfrm>
            <a:off x="7353837" y="1505922"/>
            <a:ext cx="3631842"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4D4F53"/>
                </a:solidFill>
                <a:latin typeface="Arial" pitchFamily="34" charset="0"/>
                <a:cs typeface="Arial" pitchFamily="34" charset="0"/>
              </a:rPr>
              <a:t>Create a Client</a:t>
            </a:r>
            <a:br>
              <a:rPr lang="en-US" dirty="0">
                <a:solidFill>
                  <a:srgbClr val="4D4F53"/>
                </a:solidFill>
                <a:latin typeface="Arial" pitchFamily="34" charset="0"/>
                <a:cs typeface="Arial" pitchFamily="34" charset="0"/>
              </a:rPr>
            </a:br>
            <a:br>
              <a:rPr lang="en-US" dirty="0">
                <a:solidFill>
                  <a:srgbClr val="4D4F53"/>
                </a:solidFill>
                <a:latin typeface="Arial" pitchFamily="34" charset="0"/>
                <a:cs typeface="Arial" pitchFamily="34" charset="0"/>
              </a:rPr>
            </a:br>
            <a:br>
              <a:rPr lang="en-US" dirty="0">
                <a:solidFill>
                  <a:srgbClr val="4D4F53"/>
                </a:solidFill>
                <a:latin typeface="Arial" pitchFamily="34" charset="0"/>
                <a:cs typeface="Arial" pitchFamily="34" charset="0"/>
              </a:rPr>
            </a:br>
            <a:endParaRPr lang="en-US" dirty="0">
              <a:solidFill>
                <a:srgbClr val="4D4F53"/>
              </a:solidFill>
              <a:latin typeface="Arial" pitchFamily="34" charset="0"/>
              <a:cs typeface="Arial" pitchFamily="34" charset="0"/>
            </a:endParaRPr>
          </a:p>
          <a:p>
            <a:pPr marL="285750" indent="-285750">
              <a:buFont typeface="Arial" panose="020B0604020202020204" pitchFamily="34" charset="0"/>
              <a:buChar char="•"/>
            </a:pPr>
            <a:endParaRPr lang="en-US" dirty="0">
              <a:solidFill>
                <a:srgbClr val="4D4F53"/>
              </a:solidFill>
              <a:latin typeface="Arial" pitchFamily="34" charset="0"/>
              <a:cs typeface="Arial" pitchFamily="34" charset="0"/>
            </a:endParaRPr>
          </a:p>
          <a:p>
            <a:pPr marL="285750" indent="-285750">
              <a:buFont typeface="Arial" panose="020B0604020202020204" pitchFamily="34" charset="0"/>
              <a:buChar char="•"/>
            </a:pPr>
            <a:r>
              <a:rPr lang="en-US" dirty="0">
                <a:solidFill>
                  <a:srgbClr val="4D4F53"/>
                </a:solidFill>
                <a:latin typeface="Arial" pitchFamily="34" charset="0"/>
                <a:cs typeface="Arial" pitchFamily="34" charset="0"/>
              </a:rPr>
              <a:t>A simple GET operation</a:t>
            </a:r>
            <a:br>
              <a:rPr lang="en-US" dirty="0">
                <a:solidFill>
                  <a:srgbClr val="4D4F53"/>
                </a:solidFill>
                <a:latin typeface="Arial" pitchFamily="34" charset="0"/>
                <a:cs typeface="Arial" pitchFamily="34" charset="0"/>
              </a:rPr>
            </a:br>
            <a:br>
              <a:rPr lang="en-US" dirty="0">
                <a:solidFill>
                  <a:srgbClr val="4D4F53"/>
                </a:solidFill>
                <a:latin typeface="Arial" pitchFamily="34" charset="0"/>
                <a:cs typeface="Arial" pitchFamily="34" charset="0"/>
              </a:rPr>
            </a:br>
            <a:br>
              <a:rPr lang="en-US" dirty="0">
                <a:solidFill>
                  <a:srgbClr val="4D4F53"/>
                </a:solidFill>
                <a:latin typeface="Arial" pitchFamily="34" charset="0"/>
                <a:cs typeface="Arial" pitchFamily="34" charset="0"/>
              </a:rPr>
            </a:br>
            <a:br>
              <a:rPr lang="en-US" dirty="0">
                <a:solidFill>
                  <a:srgbClr val="4D4F53"/>
                </a:solidFill>
                <a:latin typeface="Arial" pitchFamily="34" charset="0"/>
                <a:cs typeface="Arial" pitchFamily="34" charset="0"/>
              </a:rPr>
            </a:br>
            <a:endParaRPr lang="en-US" dirty="0">
              <a:solidFill>
                <a:srgbClr val="4D4F53"/>
              </a:solidFill>
              <a:latin typeface="Arial" pitchFamily="34" charset="0"/>
              <a:cs typeface="Arial" pitchFamily="34" charset="0"/>
            </a:endParaRPr>
          </a:p>
          <a:p>
            <a:pPr marL="285750" indent="-285750">
              <a:buFont typeface="Arial" panose="020B0604020202020204" pitchFamily="34" charset="0"/>
              <a:buChar char="•"/>
            </a:pPr>
            <a:r>
              <a:rPr lang="en-US" dirty="0">
                <a:solidFill>
                  <a:srgbClr val="4D4F53"/>
                </a:solidFill>
                <a:latin typeface="Arial" pitchFamily="34" charset="0"/>
                <a:cs typeface="Arial" pitchFamily="34" charset="0"/>
              </a:rPr>
              <a:t>Know more about </a:t>
            </a:r>
            <a:r>
              <a:rPr lang="en-US" dirty="0">
                <a:solidFill>
                  <a:srgbClr val="4D4F53"/>
                </a:solidFill>
                <a:latin typeface="Arial" pitchFamily="34" charset="0"/>
                <a:cs typeface="Arial" pitchFamily="34" charset="0"/>
                <a:hlinkClick r:id="rId6"/>
              </a:rPr>
              <a:t>Client API</a:t>
            </a:r>
            <a:br>
              <a:rPr lang="en-US" dirty="0">
                <a:solidFill>
                  <a:srgbClr val="4D4F53"/>
                </a:solidFill>
                <a:latin typeface="Arial" pitchFamily="34" charset="0"/>
                <a:cs typeface="Arial" pitchFamily="34" charset="0"/>
              </a:rPr>
            </a:br>
            <a:endParaRPr lang="en-US" dirty="0">
              <a:solidFill>
                <a:srgbClr val="4D4F53"/>
              </a:solidFill>
              <a:latin typeface="Arial" pitchFamily="34" charset="0"/>
              <a:cs typeface="Arial" pitchFamily="34" charset="0"/>
            </a:endParaRPr>
          </a:p>
        </p:txBody>
      </p:sp>
      <p:pic>
        <p:nvPicPr>
          <p:cNvPr id="8" name="Picture 7"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7769" y="1891231"/>
            <a:ext cx="3000794" cy="790685"/>
          </a:xfrm>
          <a:prstGeom prst="rect">
            <a:avLst/>
          </a:prstGeom>
        </p:spPr>
      </p:pic>
      <p:pic>
        <p:nvPicPr>
          <p:cNvPr id="9" name="Picture 8"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97443" y="3297385"/>
            <a:ext cx="3848637" cy="838317"/>
          </a:xfrm>
          <a:prstGeom prst="rect">
            <a:avLst/>
          </a:prstGeom>
        </p:spPr>
      </p:pic>
    </p:spTree>
    <p:extLst>
      <p:ext uri="{BB962C8B-B14F-4D97-AF65-F5344CB8AC3E}">
        <p14:creationId xmlns:p14="http://schemas.microsoft.com/office/powerpoint/2010/main" val="4072390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MongoDB Basics</a:t>
            </a:r>
          </a:p>
        </p:txBody>
      </p:sp>
      <p:pic>
        <p:nvPicPr>
          <p:cNvPr id="3" name="Picture 2" descr="&lt;strong&gt;MongoDB&lt;/strong&g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85" y="1834128"/>
            <a:ext cx="1450725" cy="1391106"/>
          </a:xfrm>
          <a:prstGeom prst="rect">
            <a:avLst/>
          </a:prstGeom>
        </p:spPr>
      </p:pic>
    </p:spTree>
    <p:extLst>
      <p:ext uri="{BB962C8B-B14F-4D97-AF65-F5344CB8AC3E}">
        <p14:creationId xmlns:p14="http://schemas.microsoft.com/office/powerpoint/2010/main" val="4077433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MongoDB</a:t>
            </a:r>
          </a:p>
        </p:txBody>
      </p:sp>
      <p:sp>
        <p:nvSpPr>
          <p:cNvPr id="3" name="Content Placeholder 2"/>
          <p:cNvSpPr>
            <a:spLocks noGrp="1"/>
          </p:cNvSpPr>
          <p:nvPr>
            <p:ph idx="1"/>
          </p:nvPr>
        </p:nvSpPr>
        <p:spPr/>
        <p:txBody>
          <a:bodyPr/>
          <a:lstStyle/>
          <a:p>
            <a:r>
              <a:rPr lang="en-US" dirty="0"/>
              <a:t>Installation of Node.js driver</a:t>
            </a:r>
            <a:br>
              <a:rPr lang="en-US" dirty="0"/>
            </a:br>
            <a:endParaRPr lang="en-US" dirty="0"/>
          </a:p>
          <a:p>
            <a:r>
              <a:rPr lang="en-US" dirty="0"/>
              <a:t>Install MongoDB on your local from </a:t>
            </a:r>
            <a:r>
              <a:rPr lang="en-US" dirty="0">
                <a:hlinkClick r:id="rId2"/>
              </a:rPr>
              <a:t>here</a:t>
            </a:r>
            <a:r>
              <a:rPr lang="en-US" dirty="0"/>
              <a:t>.</a:t>
            </a:r>
          </a:p>
          <a:p>
            <a:r>
              <a:rPr lang="en-US" dirty="0"/>
              <a:t>MongoDB is an open-source, document database designed for ease of development and scaling.</a:t>
            </a:r>
            <a:br>
              <a:rPr lang="en-US" dirty="0"/>
            </a:b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278" y="1784919"/>
            <a:ext cx="3241470" cy="262822"/>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278" y="3045855"/>
            <a:ext cx="5312617" cy="2981458"/>
          </a:xfrm>
          <a:prstGeom prst="rect">
            <a:avLst/>
          </a:prstGeom>
        </p:spPr>
      </p:pic>
      <p:pic>
        <p:nvPicPr>
          <p:cNvPr id="6" name="Picture 5" descr="Screen Clipping">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04557" y="4048615"/>
            <a:ext cx="1714739" cy="666843"/>
          </a:xfrm>
          <a:prstGeom prst="rect">
            <a:avLst/>
          </a:prstGeom>
        </p:spPr>
      </p:pic>
    </p:spTree>
    <p:extLst>
      <p:ext uri="{BB962C8B-B14F-4D97-AF65-F5344CB8AC3E}">
        <p14:creationId xmlns:p14="http://schemas.microsoft.com/office/powerpoint/2010/main" val="2288103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concepts</a:t>
            </a:r>
          </a:p>
        </p:txBody>
      </p:sp>
      <p:sp>
        <p:nvSpPr>
          <p:cNvPr id="3" name="Content Placeholder 2"/>
          <p:cNvSpPr>
            <a:spLocks noGrp="1"/>
          </p:cNvSpPr>
          <p:nvPr>
            <p:ph idx="1"/>
          </p:nvPr>
        </p:nvSpPr>
        <p:spPr/>
        <p:txBody>
          <a:bodyPr/>
          <a:lstStyle/>
          <a:p>
            <a:r>
              <a:rPr lang="en-US" dirty="0"/>
              <a:t>Collections</a:t>
            </a:r>
          </a:p>
          <a:p>
            <a:r>
              <a:rPr lang="en-US" dirty="0"/>
              <a:t>Documents</a:t>
            </a:r>
          </a:p>
          <a:p>
            <a:r>
              <a:rPr lang="en-US" dirty="0"/>
              <a:t>Non – relational database.</a:t>
            </a:r>
          </a:p>
          <a:p>
            <a:r>
              <a:rPr lang="en-US" dirty="0">
                <a:hlinkClick r:id="rId2"/>
              </a:rPr>
              <a:t>MongoClient</a:t>
            </a:r>
            <a:r>
              <a:rPr lang="en-US" dirty="0"/>
              <a:t> – Official MongoDB driver</a:t>
            </a:r>
            <a:br>
              <a:rPr lang="en-US" dirty="0"/>
            </a:br>
            <a:br>
              <a:rPr lang="en-US" dirty="0"/>
            </a:br>
            <a:endParaRPr lang="en-US" dirty="0"/>
          </a:p>
          <a:p>
            <a:r>
              <a:rPr lang="en-US" dirty="0"/>
              <a:t>A simple find operation</a:t>
            </a:r>
            <a:br>
              <a:rPr lang="en-US" dirty="0"/>
            </a:b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739" y="3171075"/>
            <a:ext cx="7042467" cy="329573"/>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739" y="4170662"/>
            <a:ext cx="3943900" cy="1952898"/>
          </a:xfrm>
          <a:prstGeom prst="rect">
            <a:avLst/>
          </a:prstGeom>
        </p:spPr>
      </p:pic>
    </p:spTree>
    <p:extLst>
      <p:ext uri="{BB962C8B-B14F-4D97-AF65-F5344CB8AC3E}">
        <p14:creationId xmlns:p14="http://schemas.microsoft.com/office/powerpoint/2010/main" val="444112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MongoClient and REST API Demo</a:t>
            </a:r>
          </a:p>
        </p:txBody>
      </p:sp>
    </p:spTree>
    <p:extLst>
      <p:ext uri="{BB962C8B-B14F-4D97-AF65-F5344CB8AC3E}">
        <p14:creationId xmlns:p14="http://schemas.microsoft.com/office/powerpoint/2010/main" val="2372237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App Services and </a:t>
            </a:r>
            <a:r>
              <a:rPr lang="en-US" dirty="0" err="1"/>
              <a:t>Git</a:t>
            </a:r>
            <a:r>
              <a:rPr lang="en-US" dirty="0"/>
              <a:t> – Live demo</a:t>
            </a:r>
          </a:p>
        </p:txBody>
      </p:sp>
    </p:spTree>
    <p:extLst>
      <p:ext uri="{BB962C8B-B14F-4D97-AF65-F5344CB8AC3E}">
        <p14:creationId xmlns:p14="http://schemas.microsoft.com/office/powerpoint/2010/main" val="1628709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Microsoft Bot Framework - Overview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43" y="2209800"/>
            <a:ext cx="677011" cy="677011"/>
          </a:xfrm>
          <a:prstGeom prst="rect">
            <a:avLst/>
          </a:prstGeom>
        </p:spPr>
      </p:pic>
    </p:spTree>
    <p:extLst>
      <p:ext uri="{BB962C8B-B14F-4D97-AF65-F5344CB8AC3E}">
        <p14:creationId xmlns:p14="http://schemas.microsoft.com/office/powerpoint/2010/main" val="4184195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Bot Framework - Introduction</a:t>
            </a:r>
          </a:p>
        </p:txBody>
      </p:sp>
      <p:sp>
        <p:nvSpPr>
          <p:cNvPr id="3" name="Content Placeholder 2"/>
          <p:cNvSpPr>
            <a:spLocks noGrp="1"/>
          </p:cNvSpPr>
          <p:nvPr>
            <p:ph idx="1"/>
          </p:nvPr>
        </p:nvSpPr>
        <p:spPr/>
        <p:txBody>
          <a:bodyPr/>
          <a:lstStyle/>
          <a:p>
            <a:r>
              <a:rPr lang="en-US" dirty="0"/>
              <a:t>Overview		</a:t>
            </a:r>
          </a:p>
          <a:p>
            <a:r>
              <a:rPr lang="en-US" dirty="0"/>
              <a:t>Installation		</a:t>
            </a:r>
          </a:p>
          <a:p>
            <a:r>
              <a:rPr lang="en-US" dirty="0"/>
              <a:t>Conversation		</a:t>
            </a:r>
          </a:p>
          <a:p>
            <a:r>
              <a:rPr lang="en-US" dirty="0"/>
              <a:t>Messages		</a:t>
            </a:r>
          </a:p>
          <a:p>
            <a:r>
              <a:rPr lang="en-US" dirty="0"/>
              <a:t>Attachments		</a:t>
            </a:r>
          </a:p>
          <a:p>
            <a:r>
              <a:rPr lang="en-US" dirty="0"/>
              <a:t>Channel Data		</a:t>
            </a:r>
          </a:p>
          <a:p>
            <a:r>
              <a:rPr lang="en-US" dirty="0"/>
              <a:t>Channel Store		</a:t>
            </a:r>
          </a:p>
        </p:txBody>
      </p:sp>
    </p:spTree>
    <p:extLst>
      <p:ext uri="{BB962C8B-B14F-4D97-AF65-F5344CB8AC3E}">
        <p14:creationId xmlns:p14="http://schemas.microsoft.com/office/powerpoint/2010/main" val="1026334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Conversational Chatbot solution</a:t>
            </a:r>
            <a:endParaRPr lang="en-US" dirty="0"/>
          </a:p>
        </p:txBody>
      </p:sp>
      <p:grpSp>
        <p:nvGrpSpPr>
          <p:cNvPr id="49" name="Group 48"/>
          <p:cNvGrpSpPr/>
          <p:nvPr/>
        </p:nvGrpSpPr>
        <p:grpSpPr>
          <a:xfrm>
            <a:off x="1236374" y="1390920"/>
            <a:ext cx="5983356" cy="4205267"/>
            <a:chOff x="1236374" y="1390920"/>
            <a:chExt cx="5983356" cy="4205267"/>
          </a:xfrm>
        </p:grpSpPr>
        <p:sp>
          <p:nvSpPr>
            <p:cNvPr id="4" name="Rectangle 3"/>
            <p:cNvSpPr/>
            <p:nvPr/>
          </p:nvSpPr>
          <p:spPr>
            <a:xfrm>
              <a:off x="4765184" y="4037842"/>
              <a:ext cx="1532586" cy="734096"/>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Microsoft Bot Framework</a:t>
              </a:r>
            </a:p>
          </p:txBody>
        </p:sp>
        <p:sp>
          <p:nvSpPr>
            <p:cNvPr id="9" name="Rectangle 8"/>
            <p:cNvSpPr/>
            <p:nvPr/>
          </p:nvSpPr>
          <p:spPr>
            <a:xfrm>
              <a:off x="4765184" y="2145606"/>
              <a:ext cx="1532586" cy="862885"/>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Microsoft App Store</a:t>
              </a:r>
            </a:p>
          </p:txBody>
        </p:sp>
        <p:grpSp>
          <p:nvGrpSpPr>
            <p:cNvPr id="48" name="Group 47"/>
            <p:cNvGrpSpPr/>
            <p:nvPr/>
          </p:nvGrpSpPr>
          <p:grpSpPr>
            <a:xfrm>
              <a:off x="1236374" y="2131770"/>
              <a:ext cx="2047738" cy="2640168"/>
              <a:chOff x="1236374" y="2131770"/>
              <a:chExt cx="2047738" cy="2640168"/>
            </a:xfrm>
          </p:grpSpPr>
          <p:sp>
            <p:nvSpPr>
              <p:cNvPr id="5" name="Rectangle 4"/>
              <p:cNvSpPr/>
              <p:nvPr/>
            </p:nvSpPr>
            <p:spPr>
              <a:xfrm>
                <a:off x="1236374" y="2131770"/>
                <a:ext cx="2047738" cy="2640168"/>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Azure App Service</a:t>
                </a:r>
              </a:p>
              <a:p>
                <a:pPr algn="ctr"/>
                <a:endParaRPr lang="en-US" sz="1400" dirty="0">
                  <a:solidFill>
                    <a:schemeClr val="tx1"/>
                  </a:solidFill>
                  <a:latin typeface="Arial" pitchFamily="34" charset="0"/>
                  <a:cs typeface="Arial" pitchFamily="34" charset="0"/>
                </a:endParaRPr>
              </a:p>
            </p:txBody>
          </p:sp>
          <p:sp>
            <p:nvSpPr>
              <p:cNvPr id="6" name="Rectangle 5"/>
              <p:cNvSpPr/>
              <p:nvPr/>
            </p:nvSpPr>
            <p:spPr>
              <a:xfrm>
                <a:off x="1374866" y="2543894"/>
                <a:ext cx="1728942" cy="2073499"/>
              </a:xfrm>
              <a:prstGeom prst="rect">
                <a:avLst/>
              </a:prstGeom>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Web App</a:t>
                </a:r>
              </a:p>
              <a:p>
                <a:pPr algn="ctr"/>
                <a:endParaRPr lang="en-US" sz="1400" dirty="0">
                  <a:solidFill>
                    <a:schemeClr val="tx1"/>
                  </a:solidFill>
                  <a:latin typeface="Arial" pitchFamily="34" charset="0"/>
                  <a:cs typeface="Arial" pitchFamily="34" charset="0"/>
                </a:endParaRPr>
              </a:p>
            </p:txBody>
          </p:sp>
          <p:sp>
            <p:nvSpPr>
              <p:cNvPr id="8" name="Rectangle 7"/>
              <p:cNvSpPr/>
              <p:nvPr/>
            </p:nvSpPr>
            <p:spPr>
              <a:xfrm>
                <a:off x="1687132" y="3071925"/>
                <a:ext cx="1133341" cy="734096"/>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Bot Service</a:t>
                </a:r>
              </a:p>
            </p:txBody>
          </p:sp>
          <p:sp>
            <p:nvSpPr>
              <p:cNvPr id="10" name="TextBox 9"/>
              <p:cNvSpPr txBox="1"/>
              <p:nvPr/>
            </p:nvSpPr>
            <p:spPr>
              <a:xfrm>
                <a:off x="1577662" y="3895103"/>
                <a:ext cx="1365161" cy="707886"/>
              </a:xfrm>
              <a:prstGeom prst="rect">
                <a:avLst/>
              </a:prstGeom>
              <a:noFill/>
            </p:spPr>
            <p:txBody>
              <a:bodyPr wrap="square" rtlCol="0">
                <a:spAutoFit/>
              </a:bodyPr>
              <a:lstStyle/>
              <a:p>
                <a:r>
                  <a:rPr lang="en-US" sz="1000" dirty="0">
                    <a:latin typeface="Arial" pitchFamily="34" charset="0"/>
                    <a:cs typeface="Arial" pitchFamily="34" charset="0"/>
                  </a:rPr>
                  <a:t>Endpoint URL -</a:t>
                </a:r>
                <a:r>
                  <a:rPr lang="en-US" sz="1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hlinkClick r:id="rId2"/>
                  </a:rPr>
                  <a:t>https://myhotel.azurewebsites.com/api/messages</a:t>
                </a:r>
                <a:endParaRPr lang="en-US" sz="1000" dirty="0">
                  <a:solidFill>
                    <a:schemeClr val="bg1"/>
                  </a:solidFill>
                  <a:latin typeface="Arial" pitchFamily="34" charset="0"/>
                  <a:cs typeface="Arial" pitchFamily="34" charset="0"/>
                </a:endParaRPr>
              </a:p>
            </p:txBody>
          </p:sp>
        </p:grpSp>
        <p:cxnSp>
          <p:nvCxnSpPr>
            <p:cNvPr id="16" name="Elbow Connector 15"/>
            <p:cNvCxnSpPr>
              <a:stCxn id="8" idx="3"/>
              <a:endCxn id="4" idx="1"/>
            </p:cNvCxnSpPr>
            <p:nvPr/>
          </p:nvCxnSpPr>
          <p:spPr>
            <a:xfrm>
              <a:off x="2820473" y="3438973"/>
              <a:ext cx="1944711" cy="965917"/>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7" name="TextBox 16"/>
            <p:cNvSpPr txBox="1"/>
            <p:nvPr/>
          </p:nvSpPr>
          <p:spPr>
            <a:xfrm>
              <a:off x="3306604" y="4501483"/>
              <a:ext cx="1458580" cy="954107"/>
            </a:xfrm>
            <a:prstGeom prst="rect">
              <a:avLst/>
            </a:prstGeom>
            <a:noFill/>
          </p:spPr>
          <p:txBody>
            <a:bodyPr wrap="square" rtlCol="0">
              <a:spAutoFit/>
            </a:bodyPr>
            <a:lstStyle/>
            <a:p>
              <a:r>
                <a:rPr lang="en-US" sz="1400" dirty="0">
                  <a:solidFill>
                    <a:srgbClr val="4D4F53"/>
                  </a:solidFill>
                  <a:latin typeface="Arial" pitchFamily="34" charset="0"/>
                  <a:cs typeface="Arial" pitchFamily="34" charset="0"/>
                </a:rPr>
                <a:t>Registered with Endpoint URL to bot framework</a:t>
              </a:r>
            </a:p>
          </p:txBody>
        </p:sp>
        <p:cxnSp>
          <p:nvCxnSpPr>
            <p:cNvPr id="19" name="Elbow Connector 18"/>
            <p:cNvCxnSpPr>
              <a:stCxn id="8" idx="3"/>
              <a:endCxn id="9" idx="1"/>
            </p:cNvCxnSpPr>
            <p:nvPr/>
          </p:nvCxnSpPr>
          <p:spPr>
            <a:xfrm flipV="1">
              <a:off x="2820473" y="2577049"/>
              <a:ext cx="1944711" cy="861924"/>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p:cNvSpPr txBox="1"/>
            <p:nvPr/>
          </p:nvSpPr>
          <p:spPr>
            <a:xfrm>
              <a:off x="3306604" y="1390920"/>
              <a:ext cx="1458580" cy="1169551"/>
            </a:xfrm>
            <a:prstGeom prst="rect">
              <a:avLst/>
            </a:prstGeom>
            <a:noFill/>
          </p:spPr>
          <p:txBody>
            <a:bodyPr wrap="square" rtlCol="0">
              <a:spAutoFit/>
            </a:bodyPr>
            <a:lstStyle/>
            <a:p>
              <a:r>
                <a:rPr lang="en-US" sz="1400" dirty="0">
                  <a:solidFill>
                    <a:srgbClr val="4D4F53"/>
                  </a:solidFill>
                  <a:latin typeface="Arial" pitchFamily="34" charset="0"/>
                  <a:cs typeface="Arial" pitchFamily="34" charset="0"/>
                </a:rPr>
                <a:t>Registered and get App ID and APP secret. Store these in bot service.</a:t>
              </a:r>
            </a:p>
          </p:txBody>
        </p:sp>
        <p:cxnSp>
          <p:nvCxnSpPr>
            <p:cNvPr id="22" name="Straight Connector 21"/>
            <p:cNvCxnSpPr>
              <a:stCxn id="9" idx="2"/>
              <a:endCxn id="4" idx="0"/>
            </p:cNvCxnSpPr>
            <p:nvPr/>
          </p:nvCxnSpPr>
          <p:spPr>
            <a:xfrm>
              <a:off x="5531477" y="3008491"/>
              <a:ext cx="0" cy="1029351"/>
            </a:xfrm>
            <a:prstGeom prst="line">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6" name="TextBox 25"/>
            <p:cNvSpPr txBox="1"/>
            <p:nvPr/>
          </p:nvSpPr>
          <p:spPr>
            <a:xfrm>
              <a:off x="5761150" y="3046112"/>
              <a:ext cx="1458580" cy="954107"/>
            </a:xfrm>
            <a:prstGeom prst="rect">
              <a:avLst/>
            </a:prstGeom>
            <a:noFill/>
          </p:spPr>
          <p:txBody>
            <a:bodyPr wrap="square" rtlCol="0">
              <a:spAutoFit/>
            </a:bodyPr>
            <a:lstStyle/>
            <a:p>
              <a:r>
                <a:rPr lang="en-US" sz="1400" dirty="0">
                  <a:solidFill>
                    <a:srgbClr val="4D4F53"/>
                  </a:solidFill>
                  <a:latin typeface="Arial" pitchFamily="34" charset="0"/>
                  <a:cs typeface="Arial" pitchFamily="34" charset="0"/>
                </a:rPr>
                <a:t>Register to bot framework with App ID and App secret</a:t>
              </a:r>
            </a:p>
          </p:txBody>
        </p:sp>
        <p:sp>
          <p:nvSpPr>
            <p:cNvPr id="27" name="Rectangle 26"/>
            <p:cNvSpPr/>
            <p:nvPr/>
          </p:nvSpPr>
          <p:spPr>
            <a:xfrm>
              <a:off x="1236374" y="4978536"/>
              <a:ext cx="2047738" cy="617651"/>
            </a:xfrm>
            <a:prstGeom prst="rect">
              <a:avLst/>
            </a:prstGeom>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RESTful API</a:t>
              </a:r>
            </a:p>
          </p:txBody>
        </p:sp>
        <p:cxnSp>
          <p:nvCxnSpPr>
            <p:cNvPr id="29" name="Elbow Connector 28"/>
            <p:cNvCxnSpPr>
              <a:endCxn id="6" idx="2"/>
            </p:cNvCxnSpPr>
            <p:nvPr/>
          </p:nvCxnSpPr>
          <p:spPr>
            <a:xfrm rot="16200000" flipV="1">
              <a:off x="2066266" y="4790465"/>
              <a:ext cx="347731" cy="1587"/>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
        <p:nvSpPr>
          <p:cNvPr id="33" name="Rectangle 32"/>
          <p:cNvSpPr/>
          <p:nvPr/>
        </p:nvSpPr>
        <p:spPr>
          <a:xfrm>
            <a:off x="7650051" y="2131769"/>
            <a:ext cx="1146219" cy="3464418"/>
          </a:xfrm>
          <a:prstGeom prst="rect">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wordArtVert"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CHANNELS</a:t>
            </a:r>
          </a:p>
        </p:txBody>
      </p:sp>
      <p:cxnSp>
        <p:nvCxnSpPr>
          <p:cNvPr id="37" name="Elbow Connector 36"/>
          <p:cNvCxnSpPr>
            <a:stCxn id="4" idx="3"/>
            <a:endCxn id="33" idx="1"/>
          </p:cNvCxnSpPr>
          <p:nvPr/>
        </p:nvCxnSpPr>
        <p:spPr>
          <a:xfrm flipV="1">
            <a:off x="6297770" y="3863978"/>
            <a:ext cx="1352281" cy="540912"/>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40" name="Content Placeholder 3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38303" y="1887264"/>
            <a:ext cx="1867161" cy="3953427"/>
          </a:xfrm>
        </p:spPr>
      </p:pic>
      <p:cxnSp>
        <p:nvCxnSpPr>
          <p:cNvPr id="42" name="Straight Connector 41"/>
          <p:cNvCxnSpPr>
            <a:stCxn id="33" idx="3"/>
            <a:endCxn id="40" idx="1"/>
          </p:cNvCxnSpPr>
          <p:nvPr/>
        </p:nvCxnSpPr>
        <p:spPr>
          <a:xfrm>
            <a:off x="8796270" y="3863978"/>
            <a:ext cx="542033" cy="0"/>
          </a:xfrm>
          <a:prstGeom prst="line">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5" name="Rectangle 44"/>
          <p:cNvSpPr/>
          <p:nvPr/>
        </p:nvSpPr>
        <p:spPr>
          <a:xfrm>
            <a:off x="1236374" y="1390920"/>
            <a:ext cx="2047738" cy="496344"/>
          </a:xfrm>
          <a:prstGeom prst="rect">
            <a:avLst/>
          </a:prstGeom>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Microsoft Cognitive Services</a:t>
            </a:r>
          </a:p>
        </p:txBody>
      </p:sp>
      <p:cxnSp>
        <p:nvCxnSpPr>
          <p:cNvPr id="47" name="Straight Connector 46"/>
          <p:cNvCxnSpPr>
            <a:stCxn id="45" idx="2"/>
            <a:endCxn id="5" idx="0"/>
          </p:cNvCxnSpPr>
          <p:nvPr/>
        </p:nvCxnSpPr>
        <p:spPr>
          <a:xfrm>
            <a:off x="2260243" y="1887264"/>
            <a:ext cx="0" cy="244506"/>
          </a:xfrm>
          <a:prstGeom prst="line">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 name="Flowchart: Magnetic Disk 2"/>
          <p:cNvSpPr/>
          <p:nvPr/>
        </p:nvSpPr>
        <p:spPr>
          <a:xfrm>
            <a:off x="4855334" y="5345633"/>
            <a:ext cx="1313645" cy="746974"/>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MongoDB</a:t>
            </a:r>
          </a:p>
        </p:txBody>
      </p:sp>
      <p:cxnSp>
        <p:nvCxnSpPr>
          <p:cNvPr id="18" name="Connector: Elbow 17"/>
          <p:cNvCxnSpPr>
            <a:stCxn id="27" idx="2"/>
            <a:endCxn id="3" idx="2"/>
          </p:cNvCxnSpPr>
          <p:nvPr/>
        </p:nvCxnSpPr>
        <p:spPr>
          <a:xfrm rot="16200000" flipH="1">
            <a:off x="3496322" y="4360107"/>
            <a:ext cx="122933" cy="2595091"/>
          </a:xfrm>
          <a:prstGeom prst="bentConnector2">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82871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3432175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421247" y="1260520"/>
            <a:ext cx="10972800" cy="4525963"/>
          </a:xfrm>
        </p:spPr>
        <p:txBody>
          <a:bodyPr/>
          <a:lstStyle/>
          <a:p>
            <a:pPr lvl="0"/>
            <a:r>
              <a:rPr lang="en-US" dirty="0"/>
              <a:t>NodeJS </a:t>
            </a:r>
          </a:p>
          <a:p>
            <a:pPr lvl="0"/>
            <a:r>
              <a:rPr lang="en-US" dirty="0"/>
              <a:t>Restify</a:t>
            </a:r>
          </a:p>
          <a:p>
            <a:pPr lvl="0"/>
            <a:r>
              <a:rPr lang="en-US" dirty="0"/>
              <a:t>MongoDB</a:t>
            </a:r>
          </a:p>
          <a:p>
            <a:pPr lvl="0"/>
            <a:r>
              <a:rPr lang="en-US" dirty="0" err="1"/>
              <a:t>VSCode</a:t>
            </a:r>
            <a:endParaRPr lang="en-US" dirty="0"/>
          </a:p>
          <a:p>
            <a:pPr lvl="0"/>
            <a:r>
              <a:rPr lang="en-US" dirty="0"/>
              <a:t>Azure App services</a:t>
            </a:r>
          </a:p>
          <a:p>
            <a:pPr lvl="0"/>
            <a:r>
              <a:rPr lang="en-US" dirty="0" err="1"/>
              <a:t>Git</a:t>
            </a:r>
            <a:endParaRPr lang="en-US" dirty="0"/>
          </a:p>
          <a:p>
            <a:pPr lvl="0"/>
            <a:r>
              <a:rPr lang="en-US" dirty="0"/>
              <a:t>Microsoft Bot Framework – Overview</a:t>
            </a:r>
          </a:p>
        </p:txBody>
      </p:sp>
      <p:pic>
        <p:nvPicPr>
          <p:cNvPr id="4" name="Picture 3" descr="File:&lt;strong&gt;Node.js&lt;/strong&gt; logo.svg - Wikimedia Comm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7065" y="1249327"/>
            <a:ext cx="1642228" cy="1642228"/>
          </a:xfrm>
          <a:prstGeom prst="rect">
            <a:avLst/>
          </a:prstGeom>
        </p:spPr>
      </p:pic>
      <p:pic>
        <p:nvPicPr>
          <p:cNvPr id="8" name="Picture 7" descr="&lt;strong&gt;MongoDB&lt;/strong&g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3661" y="1219271"/>
            <a:ext cx="1450725" cy="1391106"/>
          </a:xfrm>
          <a:prstGeom prst="rect">
            <a:avLst/>
          </a:prstGeom>
        </p:spPr>
      </p:pic>
      <p:pic>
        <p:nvPicPr>
          <p:cNvPr id="9" name="Picture 8" descr="File:&lt;strong&gt;Visual Studio Code&lt;/strong&gt; 0.10.1 icon.png - Wikimedia Common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9024" y="3420919"/>
            <a:ext cx="762039" cy="762039"/>
          </a:xfrm>
          <a:prstGeom prst="rect">
            <a:avLst/>
          </a:prstGeom>
        </p:spPr>
      </p:pic>
      <p:pic>
        <p:nvPicPr>
          <p:cNvPr id="10" name="Picture 9" descr="&lt;strong&gt;Azure App Service&lt;/strong&gt; | Channel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9707" y="3283076"/>
            <a:ext cx="1416944" cy="1062708"/>
          </a:xfrm>
          <a:prstGeom prst="rect">
            <a:avLst/>
          </a:prstGeom>
        </p:spPr>
      </p:pic>
      <p:pic>
        <p:nvPicPr>
          <p:cNvPr id="11" name="Picture 10" descr="&lt;strong&gt;Git&lt;/strong&gt; (software) - Wikipedia, the free encyclopedia"/>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1359" y="3463802"/>
            <a:ext cx="1619250" cy="676275"/>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7762" y="1338492"/>
            <a:ext cx="1463898" cy="1463898"/>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35359" y="4688444"/>
            <a:ext cx="1098039" cy="1098039"/>
          </a:xfrm>
          <a:prstGeom prst="rect">
            <a:avLst/>
          </a:prstGeom>
        </p:spPr>
      </p:pic>
    </p:spTree>
    <p:extLst>
      <p:ext uri="{BB962C8B-B14F-4D97-AF65-F5344CB8AC3E}">
        <p14:creationId xmlns:p14="http://schemas.microsoft.com/office/powerpoint/2010/main" val="3708320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contribute?</a:t>
            </a:r>
          </a:p>
        </p:txBody>
      </p:sp>
      <p:sp>
        <p:nvSpPr>
          <p:cNvPr id="3" name="Content Placeholder 2"/>
          <p:cNvSpPr>
            <a:spLocks noGrp="1"/>
          </p:cNvSpPr>
          <p:nvPr>
            <p:ph idx="1"/>
          </p:nvPr>
        </p:nvSpPr>
        <p:spPr/>
        <p:txBody>
          <a:bodyPr/>
          <a:lstStyle/>
          <a:p>
            <a:r>
              <a:rPr lang="en-US" dirty="0"/>
              <a:t>Ideate on </a:t>
            </a:r>
            <a:r>
              <a:rPr lang="en-US" dirty="0">
                <a:hlinkClick r:id="rId2"/>
              </a:rPr>
              <a:t>Olympus</a:t>
            </a:r>
            <a:r>
              <a:rPr lang="en-US" dirty="0"/>
              <a:t> with #</a:t>
            </a:r>
            <a:r>
              <a:rPr lang="en-US" dirty="0" err="1"/>
              <a:t>ai</a:t>
            </a:r>
            <a:r>
              <a:rPr lang="en-US" dirty="0"/>
              <a:t> or #chatbots.</a:t>
            </a:r>
          </a:p>
          <a:p>
            <a:r>
              <a:rPr lang="en-US" dirty="0"/>
              <a:t>Follow our </a:t>
            </a:r>
            <a:r>
              <a:rPr lang="en-US" dirty="0">
                <a:hlinkClick r:id="rId3"/>
              </a:rPr>
              <a:t>Yammer Group</a:t>
            </a:r>
            <a:r>
              <a:rPr lang="en-US" dirty="0"/>
              <a:t> for news and updates.</a:t>
            </a:r>
          </a:p>
          <a:p>
            <a:r>
              <a:rPr lang="en-US" dirty="0"/>
              <a:t>Reach out to </a:t>
            </a:r>
            <a:r>
              <a:rPr lang="en-US" dirty="0">
                <a:hlinkClick r:id="rId4"/>
              </a:rPr>
              <a:t>naman.sinha@mindtree.com</a:t>
            </a:r>
            <a:r>
              <a:rPr lang="en-US" dirty="0"/>
              <a:t> </a:t>
            </a:r>
            <a:r>
              <a:rPr lang="en-US"/>
              <a:t>for questions/clarifications.</a:t>
            </a:r>
            <a:endParaRPr lang="en-US" dirty="0"/>
          </a:p>
        </p:txBody>
      </p:sp>
    </p:spTree>
    <p:extLst>
      <p:ext uri="{BB962C8B-B14F-4D97-AF65-F5344CB8AC3E}">
        <p14:creationId xmlns:p14="http://schemas.microsoft.com/office/powerpoint/2010/main" val="63456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Node.js Basics </a:t>
            </a:r>
          </a:p>
        </p:txBody>
      </p:sp>
      <p:pic>
        <p:nvPicPr>
          <p:cNvPr id="3" name="Picture 2" descr="File:&lt;strong&gt;Node.js&lt;/strong&gt; logo.svg - Wikimedia Comm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906" y="1958181"/>
            <a:ext cx="1143000" cy="1143000"/>
          </a:xfrm>
          <a:prstGeom prst="rect">
            <a:avLst/>
          </a:prstGeom>
        </p:spPr>
      </p:pic>
    </p:spTree>
    <p:extLst>
      <p:ext uri="{BB962C8B-B14F-4D97-AF65-F5344CB8AC3E}">
        <p14:creationId xmlns:p14="http://schemas.microsoft.com/office/powerpoint/2010/main" val="285745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Node.js</a:t>
            </a:r>
          </a:p>
        </p:txBody>
      </p:sp>
      <p:sp>
        <p:nvSpPr>
          <p:cNvPr id="3" name="Content Placeholder 2"/>
          <p:cNvSpPr>
            <a:spLocks noGrp="1"/>
          </p:cNvSpPr>
          <p:nvPr>
            <p:ph idx="1"/>
          </p:nvPr>
        </p:nvSpPr>
        <p:spPr/>
        <p:txBody>
          <a:bodyPr>
            <a:normAutofit lnSpcReduction="10000"/>
          </a:bodyPr>
          <a:lstStyle/>
          <a:p>
            <a:r>
              <a:rPr lang="en-US" dirty="0"/>
              <a:t>Event-driven non-blocking I/O server-side JavaScript environment based on V8.</a:t>
            </a:r>
          </a:p>
          <a:p>
            <a:r>
              <a:rPr lang="en-US" dirty="0"/>
              <a:t>Facilitated by </a:t>
            </a:r>
            <a:r>
              <a:rPr lang="en-US" dirty="0">
                <a:hlinkClick r:id="rId2"/>
              </a:rPr>
              <a:t>Linux Foundation Collaborative Projects.</a:t>
            </a:r>
            <a:r>
              <a:rPr lang="en-US" dirty="0"/>
              <a:t> </a:t>
            </a:r>
          </a:p>
          <a:p>
            <a:r>
              <a:rPr lang="en-US" dirty="0"/>
              <a:t>For easily building fast, scalable network applications.</a:t>
            </a:r>
          </a:p>
          <a:p>
            <a:r>
              <a:rPr lang="en-US" dirty="0"/>
              <a:t>Also used for building applications which are</a:t>
            </a:r>
          </a:p>
          <a:p>
            <a:pPr lvl="1"/>
            <a:r>
              <a:rPr lang="en-US" dirty="0"/>
              <a:t>Data intensive</a:t>
            </a:r>
          </a:p>
          <a:p>
            <a:pPr lvl="1"/>
            <a:r>
              <a:rPr lang="en-US" dirty="0"/>
              <a:t>Real – time</a:t>
            </a:r>
          </a:p>
          <a:p>
            <a:pPr lvl="1"/>
            <a:r>
              <a:rPr lang="en-US" dirty="0"/>
              <a:t>Run across distributed devices.</a:t>
            </a:r>
          </a:p>
          <a:p>
            <a:r>
              <a:rPr lang="en-US" dirty="0"/>
              <a:t>Developed by </a:t>
            </a:r>
            <a:r>
              <a:rPr lang="en-US" dirty="0">
                <a:hlinkClick r:id="rId3"/>
              </a:rPr>
              <a:t>Ryan Dahl</a:t>
            </a:r>
            <a:endParaRPr lang="en-US" dirty="0"/>
          </a:p>
          <a:p>
            <a:r>
              <a:rPr lang="en-US" dirty="0"/>
              <a:t>Is it a JavaScript framework?</a:t>
            </a:r>
          </a:p>
          <a:p>
            <a:pPr lvl="1"/>
            <a:r>
              <a:rPr lang="en-US" dirty="0"/>
              <a:t>Originally written in C, C++</a:t>
            </a:r>
          </a:p>
          <a:p>
            <a:pPr lvl="1"/>
            <a:r>
              <a:rPr lang="en-US" dirty="0"/>
              <a:t>Implements JavaScript</a:t>
            </a:r>
          </a:p>
        </p:txBody>
      </p:sp>
    </p:spTree>
    <p:extLst>
      <p:ext uri="{BB962C8B-B14F-4D97-AF65-F5344CB8AC3E}">
        <p14:creationId xmlns:p14="http://schemas.microsoft.com/office/powerpoint/2010/main" val="988205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p>
        </p:txBody>
      </p:sp>
      <p:sp>
        <p:nvSpPr>
          <p:cNvPr id="3" name="Content Placeholder 2"/>
          <p:cNvSpPr>
            <a:spLocks noGrp="1"/>
          </p:cNvSpPr>
          <p:nvPr>
            <p:ph idx="1"/>
          </p:nvPr>
        </p:nvSpPr>
        <p:spPr/>
        <p:txBody>
          <a:bodyPr/>
          <a:lstStyle/>
          <a:p>
            <a:r>
              <a:rPr lang="en-US" dirty="0"/>
              <a:t>Install </a:t>
            </a:r>
            <a:r>
              <a:rPr lang="en-US" dirty="0">
                <a:hlinkClick r:id="rId2"/>
              </a:rPr>
              <a:t>Node.js</a:t>
            </a:r>
            <a:r>
              <a:rPr lang="en-US" dirty="0"/>
              <a:t>.</a:t>
            </a:r>
          </a:p>
          <a:p>
            <a:r>
              <a:rPr lang="en-US" dirty="0"/>
              <a:t>Create a new project folder.</a:t>
            </a:r>
          </a:p>
          <a:p>
            <a:r>
              <a:rPr lang="en-US" dirty="0"/>
              <a:t>Through command – line, ‘cd’ to the project directory.</a:t>
            </a:r>
          </a:p>
          <a:p>
            <a:r>
              <a:rPr lang="en-US" dirty="0"/>
              <a:t>Run ‘</a:t>
            </a:r>
            <a:r>
              <a:rPr lang="en-US" dirty="0" err="1"/>
              <a:t>npm</a:t>
            </a:r>
            <a:r>
              <a:rPr lang="en-US" dirty="0"/>
              <a:t> </a:t>
            </a:r>
            <a:r>
              <a:rPr lang="en-US" dirty="0" err="1"/>
              <a:t>init</a:t>
            </a:r>
            <a:r>
              <a:rPr lang="en-US" dirty="0"/>
              <a:t>’ (This will create </a:t>
            </a:r>
            <a:r>
              <a:rPr lang="en-US" dirty="0" err="1"/>
              <a:t>package.json</a:t>
            </a:r>
            <a:r>
              <a:rPr lang="en-US" dirty="0"/>
              <a:t>).</a:t>
            </a:r>
          </a:p>
          <a:p>
            <a:r>
              <a:rPr lang="en-US" dirty="0"/>
              <a:t>Create a new file ‘app.js’ at the root and enter following line of code.</a:t>
            </a:r>
            <a:br>
              <a:rPr lang="en-US" dirty="0"/>
            </a:br>
            <a:endParaRPr lang="en-US" dirty="0"/>
          </a:p>
          <a:p>
            <a:r>
              <a:rPr lang="en-US" dirty="0"/>
              <a:t>With command – line still opened at root location run ‘node app.js’</a:t>
            </a:r>
          </a:p>
          <a:p>
            <a:r>
              <a:rPr lang="en-US" dirty="0"/>
              <a:t>You see the output on command – line. Congratulations!</a:t>
            </a:r>
          </a:p>
          <a:p>
            <a:endParaRPr lang="en-US" dirty="0"/>
          </a:p>
          <a:p>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747" y="3539318"/>
            <a:ext cx="3503973" cy="311465"/>
          </a:xfrm>
          <a:prstGeom prst="rect">
            <a:avLst/>
          </a:prstGeom>
        </p:spPr>
      </p:pic>
    </p:spTree>
    <p:extLst>
      <p:ext uri="{BB962C8B-B14F-4D97-AF65-F5344CB8AC3E}">
        <p14:creationId xmlns:p14="http://schemas.microsoft.com/office/powerpoint/2010/main" val="1210672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Node.js?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86961476"/>
              </p:ext>
            </p:extLst>
          </p:nvPr>
        </p:nvGraphicFramePr>
        <p:xfrm>
          <a:off x="4767264" y="273051"/>
          <a:ext cx="6759328" cy="1375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p:txBody>
          <a:bodyPr/>
          <a:lstStyle/>
          <a:p>
            <a:pPr marL="342900" indent="-342900">
              <a:buAutoNum type="arabicPeriod"/>
            </a:pPr>
            <a:r>
              <a:rPr lang="en-US" dirty="0"/>
              <a:t>It’s fast</a:t>
            </a:r>
          </a:p>
          <a:p>
            <a:pPr marL="800100" lvl="1" indent="-342900">
              <a:buFont typeface="Arial" panose="020B0604020202020204" pitchFamily="34" charset="0"/>
              <a:buChar char="•"/>
            </a:pPr>
            <a:r>
              <a:rPr lang="en-US" dirty="0"/>
              <a:t>Look at execution flow of some of the famous server side technologies.</a:t>
            </a:r>
          </a:p>
          <a:p>
            <a:pPr marL="800100" lvl="1" indent="-342900">
              <a:buFont typeface="Arial" panose="020B0604020202020204" pitchFamily="34" charset="0"/>
              <a:buChar char="•"/>
            </a:pPr>
            <a:r>
              <a:rPr lang="en-US" dirty="0"/>
              <a:t>One may defer on PHP here if Zend engine is used, where PHP will also be interpreted directly to Native Code by this engine. Two things:</a:t>
            </a:r>
          </a:p>
          <a:p>
            <a:pPr marL="1257300" lvl="2" indent="-342900">
              <a:buFont typeface="Arial" panose="020B0604020202020204" pitchFamily="34" charset="0"/>
              <a:buChar char="•"/>
            </a:pPr>
            <a:r>
              <a:rPr lang="en-US" dirty="0"/>
              <a:t>Zend engine also requires your PHP code to be converted into Zend opcode first.</a:t>
            </a:r>
          </a:p>
          <a:p>
            <a:pPr marL="1257300" lvl="2" indent="-342900">
              <a:buFont typeface="Arial" panose="020B0604020202020204" pitchFamily="34" charset="0"/>
              <a:buChar char="•"/>
            </a:pPr>
            <a:r>
              <a:rPr lang="en-US" dirty="0"/>
              <a:t>Node.js uses a non-blocking I/O model where most of the functions in PHP blocks until completion (sequential flow).</a:t>
            </a:r>
          </a:p>
          <a:p>
            <a:pPr marL="800100" lvl="1" indent="-342900">
              <a:buFont typeface="Arial" panose="020B0604020202020204" pitchFamily="34" charset="0"/>
              <a:buChar char="•"/>
            </a:pPr>
            <a:r>
              <a:rPr lang="en-US" dirty="0"/>
              <a:t>V8 JavaScript runtime engine is one among the fastest out there originally built for Chrome browsers by Google.</a:t>
            </a:r>
          </a:p>
          <a:p>
            <a:pPr marL="800100" lvl="1" indent="-342900">
              <a:buFont typeface="Arial" panose="020B0604020202020204" pitchFamily="34" charset="0"/>
              <a:buChar char="•"/>
            </a:pPr>
            <a:r>
              <a:rPr lang="en-US" dirty="0"/>
              <a:t>V8 is built on C++ and takes care of all the memory intensive work. It implements ECMAScript as specified in ECMA-262</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404012037"/>
              </p:ext>
            </p:extLst>
          </p:nvPr>
        </p:nvGraphicFramePr>
        <p:xfrm>
          <a:off x="4767264" y="1262578"/>
          <a:ext cx="6759328" cy="13754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10282035"/>
              </p:ext>
            </p:extLst>
          </p:nvPr>
        </p:nvGraphicFramePr>
        <p:xfrm>
          <a:off x="4767264" y="2283408"/>
          <a:ext cx="6759328" cy="137544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8" name="Content Placeholder 4"/>
          <p:cNvGraphicFramePr>
            <a:graphicFrameLocks/>
          </p:cNvGraphicFramePr>
          <p:nvPr>
            <p:extLst>
              <p:ext uri="{D42A27DB-BD31-4B8C-83A1-F6EECF244321}">
                <p14:modId xmlns:p14="http://schemas.microsoft.com/office/powerpoint/2010/main" val="424513697"/>
              </p:ext>
            </p:extLst>
          </p:nvPr>
        </p:nvGraphicFramePr>
        <p:xfrm>
          <a:off x="4767264" y="3955918"/>
          <a:ext cx="6759328" cy="137544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230254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Node.js?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07055944"/>
              </p:ext>
            </p:extLst>
          </p:nvPr>
        </p:nvGraphicFramePr>
        <p:xfrm>
          <a:off x="4767263" y="273051"/>
          <a:ext cx="7055543" cy="37065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p:txBody>
          <a:bodyPr/>
          <a:lstStyle/>
          <a:p>
            <a:pPr marL="342900" indent="-342900">
              <a:buFont typeface="+mj-lt"/>
              <a:buAutoNum type="arabicPeriod" startAt="2"/>
            </a:pPr>
            <a:r>
              <a:rPr lang="en-US" dirty="0"/>
              <a:t>Non-blocking I/O model</a:t>
            </a:r>
          </a:p>
          <a:p>
            <a:pPr marL="800100" lvl="1" indent="-342900">
              <a:buFont typeface="Arial" panose="020B0604020202020204" pitchFamily="34" charset="0"/>
              <a:buChar char="•"/>
            </a:pPr>
            <a:r>
              <a:rPr lang="en-US" dirty="0"/>
              <a:t>For building highly concurrent applications.</a:t>
            </a:r>
          </a:p>
          <a:p>
            <a:pPr marL="800100" lvl="1" indent="-342900">
              <a:buFont typeface="Arial" panose="020B0604020202020204" pitchFamily="34" charset="0"/>
              <a:buChar char="•"/>
            </a:pPr>
            <a:r>
              <a:rPr lang="en-US" dirty="0"/>
              <a:t>Uses Observer pattern and </a:t>
            </a:r>
            <a:r>
              <a:rPr lang="en-US" b="1" dirty="0"/>
              <a:t>callbacks*</a:t>
            </a:r>
            <a:r>
              <a:rPr lang="en-US" dirty="0"/>
              <a:t>.</a:t>
            </a:r>
          </a:p>
          <a:p>
            <a:pPr marL="800100" lvl="1" indent="-342900">
              <a:buFont typeface="Arial" panose="020B0604020202020204" pitchFamily="34" charset="0"/>
              <a:buChar char="•"/>
            </a:pPr>
            <a:r>
              <a:rPr lang="en-US" dirty="0"/>
              <a:t>Single threaded </a:t>
            </a:r>
            <a:r>
              <a:rPr lang="en-US" b="1" dirty="0"/>
              <a:t>Event loop*</a:t>
            </a:r>
            <a:r>
              <a:rPr lang="en-US" dirty="0"/>
              <a:t> just cut the overhead of context switching (found in most of the multithreading paradigms) and yet it’s model supports asynchronous operations by proper use of callbacks. It also avoids race conditions. Why single threaded? It’s </a:t>
            </a:r>
            <a:r>
              <a:rPr lang="en-US" dirty="0" err="1"/>
              <a:t>Javascript</a:t>
            </a:r>
            <a:r>
              <a:rPr lang="en-US" dirty="0"/>
              <a:t>.</a:t>
            </a:r>
          </a:p>
          <a:p>
            <a:pPr marL="342900" indent="-342900">
              <a:buFont typeface="+mj-lt"/>
              <a:buAutoNum type="arabicPeriod" startAt="2"/>
            </a:pPr>
            <a:r>
              <a:rPr lang="en-US" dirty="0"/>
              <a:t>Scalability</a:t>
            </a:r>
          </a:p>
          <a:p>
            <a:pPr marL="800100" lvl="1" indent="-342900">
              <a:buFont typeface="Arial" panose="020B0604020202020204" pitchFamily="34" charset="0"/>
              <a:buChar char="•"/>
            </a:pPr>
            <a:r>
              <a:rPr lang="en-US" dirty="0"/>
              <a:t>Computing cost is decreasing day-by-day and multiple nodes can be added\removed any time with minimal cost.</a:t>
            </a:r>
          </a:p>
          <a:p>
            <a:pPr marL="800100" lvl="1" indent="-342900">
              <a:buFont typeface="Arial" panose="020B0604020202020204" pitchFamily="34" charset="0"/>
              <a:buChar char="•"/>
            </a:pPr>
            <a:r>
              <a:rPr lang="en-US" dirty="0"/>
              <a:t>Node.js only supports horizontal scaling as it’s single threaded. Does it matter?</a:t>
            </a:r>
          </a:p>
          <a:p>
            <a:pPr marL="800100" lvl="1" indent="-342900">
              <a:buFont typeface="Arial" panose="020B0604020202020204" pitchFamily="34" charset="0"/>
              <a:buChar char="•"/>
            </a:pPr>
            <a:r>
              <a:rPr lang="en-US" dirty="0"/>
              <a:t>Vertical scaling is used for Virtualization.</a:t>
            </a:r>
          </a:p>
        </p:txBody>
      </p:sp>
    </p:spTree>
    <p:extLst>
      <p:ext uri="{BB962C8B-B14F-4D97-AF65-F5344CB8AC3E}">
        <p14:creationId xmlns:p14="http://schemas.microsoft.com/office/powerpoint/2010/main" val="1816467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Node.js?</a:t>
            </a:r>
          </a:p>
        </p:txBody>
      </p:sp>
      <p:pic>
        <p:nvPicPr>
          <p:cNvPr id="5" name="Content Placeholder 4" descr="Original &lt;strong&gt;MEAN stack&lt;/strong&gt; log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4831" y="1699932"/>
            <a:ext cx="2540000" cy="1016000"/>
          </a:xfrm>
        </p:spPr>
      </p:pic>
      <p:sp>
        <p:nvSpPr>
          <p:cNvPr id="4" name="Text Placeholder 3"/>
          <p:cNvSpPr>
            <a:spLocks noGrp="1"/>
          </p:cNvSpPr>
          <p:nvPr>
            <p:ph type="body" sz="half" idx="2"/>
          </p:nvPr>
        </p:nvSpPr>
        <p:spPr/>
        <p:txBody>
          <a:bodyPr/>
          <a:lstStyle/>
          <a:p>
            <a:pPr marL="342900" indent="-342900">
              <a:buAutoNum type="arabicPeriod"/>
            </a:pPr>
            <a:r>
              <a:rPr lang="en-US" dirty="0"/>
              <a:t>Rich package manager – </a:t>
            </a:r>
            <a:r>
              <a:rPr lang="en-US" dirty="0" err="1"/>
              <a:t>npm</a:t>
            </a:r>
            <a:endParaRPr lang="en-US" dirty="0"/>
          </a:p>
          <a:p>
            <a:pPr marL="342900" indent="-342900">
              <a:buAutoNum type="arabicPeriod"/>
            </a:pPr>
            <a:r>
              <a:rPr lang="en-US" dirty="0"/>
              <a:t>Unified API</a:t>
            </a:r>
          </a:p>
          <a:p>
            <a:pPr marL="800100" lvl="1" indent="-342900">
              <a:buFont typeface="Arial" panose="020B0604020202020204" pitchFamily="34" charset="0"/>
              <a:buChar char="•"/>
            </a:pPr>
            <a:r>
              <a:rPr lang="en-US" dirty="0"/>
              <a:t>It’s JavaScript after all.</a:t>
            </a:r>
          </a:p>
          <a:p>
            <a:pPr marL="800100" lvl="1" indent="-342900">
              <a:buFont typeface="Arial" panose="020B0604020202020204" pitchFamily="34" charset="0"/>
              <a:buChar char="•"/>
            </a:pPr>
            <a:r>
              <a:rPr lang="en-US" dirty="0"/>
              <a:t>Same stack at both client and server side.</a:t>
            </a:r>
          </a:p>
          <a:p>
            <a:pPr marL="800100" lvl="1" indent="-342900">
              <a:buFont typeface="Arial" panose="020B0604020202020204" pitchFamily="34" charset="0"/>
              <a:buChar char="•"/>
            </a:pPr>
            <a:r>
              <a:rPr lang="en-US" dirty="0"/>
              <a:t>Easy and fast learning curve for web developers.</a:t>
            </a:r>
          </a:p>
          <a:p>
            <a:pPr marL="800100" lvl="1" indent="-342900">
              <a:buFont typeface="Arial" panose="020B0604020202020204" pitchFamily="34" charset="0"/>
              <a:buChar char="•"/>
            </a:pPr>
            <a:r>
              <a:rPr lang="en-US" dirty="0"/>
              <a:t>Some excellent frameworks built on node ease out the process of development.</a:t>
            </a:r>
          </a:p>
          <a:p>
            <a:pPr marL="1257300" lvl="2" indent="-342900">
              <a:buFont typeface="Arial" panose="020B0604020202020204" pitchFamily="34" charset="0"/>
              <a:buChar char="•"/>
            </a:pPr>
            <a:r>
              <a:rPr lang="en-US" dirty="0"/>
              <a:t>Express</a:t>
            </a:r>
          </a:p>
          <a:p>
            <a:pPr marL="1257300" lvl="2" indent="-342900">
              <a:buFont typeface="Arial" panose="020B0604020202020204" pitchFamily="34" charset="0"/>
              <a:buChar char="•"/>
            </a:pPr>
            <a:r>
              <a:rPr lang="en-US" dirty="0"/>
              <a:t>Restify</a:t>
            </a:r>
          </a:p>
        </p:txBody>
      </p:sp>
    </p:spTree>
    <p:extLst>
      <p:ext uri="{BB962C8B-B14F-4D97-AF65-F5344CB8AC3E}">
        <p14:creationId xmlns:p14="http://schemas.microsoft.com/office/powerpoint/2010/main" val="2464346598"/>
      </p:ext>
    </p:extLst>
  </p:cSld>
  <p:clrMapOvr>
    <a:masterClrMapping/>
  </p:clrMapOvr>
</p:sld>
</file>

<file path=ppt/theme/theme1.xml><?xml version="1.0" encoding="utf-8"?>
<a:theme xmlns:a="http://schemas.openxmlformats.org/drawingml/2006/main" name="Mindtree PowerPoin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Idea – My Hotel Bot</Template>
  <TotalTime>655</TotalTime>
  <Words>941</Words>
  <Application>Microsoft Office PowerPoint</Application>
  <PresentationFormat>Widescreen</PresentationFormat>
  <Paragraphs>190</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Mindtree PowerPoint Template</vt:lpstr>
      <vt:lpstr>Artificial Intelligence and Chatbots</vt:lpstr>
      <vt:lpstr>PowerPoint Presentation</vt:lpstr>
      <vt:lpstr>Agenda</vt:lpstr>
      <vt:lpstr>    Node.js Basics </vt:lpstr>
      <vt:lpstr>What is Node.js</vt:lpstr>
      <vt:lpstr>Installation</vt:lpstr>
      <vt:lpstr>Why Use Node.js?</vt:lpstr>
      <vt:lpstr>Why use Node.js?</vt:lpstr>
      <vt:lpstr>Why use Node.js?</vt:lpstr>
      <vt:lpstr>Callbacks</vt:lpstr>
      <vt:lpstr>Callback Demo – Wake me up when September ends</vt:lpstr>
      <vt:lpstr>Event Emitters</vt:lpstr>
      <vt:lpstr>Event Emitters</vt:lpstr>
      <vt:lpstr>Event Loops</vt:lpstr>
      <vt:lpstr>Blocking vs Non - Blocking</vt:lpstr>
      <vt:lpstr>Anatomy of HTTP transactions</vt:lpstr>
      <vt:lpstr>Anatomy of HTTP transaction</vt:lpstr>
      <vt:lpstr> Restify Basics</vt:lpstr>
      <vt:lpstr>What is Restify?</vt:lpstr>
      <vt:lpstr>Restify Operations</vt:lpstr>
      <vt:lpstr>  MongoDB Basics</vt:lpstr>
      <vt:lpstr>What is MongoDB</vt:lpstr>
      <vt:lpstr>MongoDB concepts</vt:lpstr>
      <vt:lpstr>MongoClient and REST API Demo</vt:lpstr>
      <vt:lpstr>Azure App Services and Git – Live demo</vt:lpstr>
      <vt:lpstr> Microsoft Bot Framework - Overview</vt:lpstr>
      <vt:lpstr>Microsoft Bot Framework - Introduction</vt:lpstr>
      <vt:lpstr>A sample Conversational Chatbot solution</vt:lpstr>
      <vt:lpstr>Q&amp;A</vt:lpstr>
      <vt:lpstr>How to contribute?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Chatbots</dc:title>
  <dc:creator>Naman Kumar Sinha</dc:creator>
  <cp:lastModifiedBy>Naman Kumar Sinha</cp:lastModifiedBy>
  <cp:revision>45</cp:revision>
  <dcterms:created xsi:type="dcterms:W3CDTF">2017-03-08T12:09:48Z</dcterms:created>
  <dcterms:modified xsi:type="dcterms:W3CDTF">2017-03-09T00:28:50Z</dcterms:modified>
</cp:coreProperties>
</file>