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363" r:id="rId7"/>
    <p:sldId id="364" r:id="rId8"/>
    <p:sldId id="365" r:id="rId9"/>
    <p:sldId id="366" r:id="rId10"/>
    <p:sldId id="367" r:id="rId11"/>
    <p:sldId id="370" r:id="rId12"/>
    <p:sldId id="371" r:id="rId13"/>
    <p:sldId id="372" r:id="rId14"/>
    <p:sldId id="368" r:id="rId15"/>
    <p:sldId id="369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j Mittal" initials="MM" lastIdx="3" clrIdx="0">
    <p:extLst>
      <p:ext uri="{19B8F6BF-5375-455C-9EA6-DF929625EA0E}">
        <p15:presenceInfo xmlns:p15="http://schemas.microsoft.com/office/powerpoint/2012/main" userId="bfffee9a244747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0051"/>
    <a:srgbClr val="E10851"/>
    <a:srgbClr val="C4007B"/>
    <a:srgbClr val="4D4F53"/>
    <a:srgbClr val="EB6827"/>
    <a:srgbClr val="A4042E"/>
    <a:srgbClr val="000000"/>
    <a:srgbClr val="B4B4B4"/>
    <a:srgbClr val="898989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86438" autoAdjust="0"/>
  </p:normalViewPr>
  <p:slideViewPr>
    <p:cSldViewPr showGuides="1">
      <p:cViewPr varScale="1">
        <p:scale>
          <a:sx n="76" d="100"/>
          <a:sy n="76" d="100"/>
        </p:scale>
        <p:origin x="552" y="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16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webpack" TargetMode="External"/><Relationship Id="rId2" Type="http://schemas.openxmlformats.org/officeDocument/2006/relationships/hyperlink" Target="https://www.npmjs.com/package/typescript" TargetMode="External"/><Relationship Id="rId1" Type="http://schemas.openxmlformats.org/officeDocument/2006/relationships/hyperlink" Target="https://nodejs.org/en/download/" TargetMode="External"/><Relationship Id="rId4" Type="http://schemas.openxmlformats.org/officeDocument/2006/relationships/hyperlink" Target="https://www.typescriptlang.org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typescript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hyperlink" Target="https://nodejs.org/en/download/" TargetMode="External"/><Relationship Id="rId4" Type="http://schemas.openxmlformats.org/officeDocument/2006/relationships/hyperlink" Target="https://www.npmjs.com/package/webpac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3FBBB-49C7-4994-AF6E-27A27A40A76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FE02F4F-BDED-4D37-9904-AE311F8F5290}">
      <dgm:prSet/>
      <dgm:spPr/>
      <dgm:t>
        <a:bodyPr/>
        <a:lstStyle/>
        <a:p>
          <a:r>
            <a:rPr lang="en-US" smtClean="0"/>
            <a:t>Set up the environment </a:t>
          </a:r>
          <a:endParaRPr lang="en-US" b="0" i="0" dirty="0"/>
        </a:p>
      </dgm:t>
    </dgm:pt>
    <dgm:pt modelId="{9003CB24-11AD-4C33-BADD-6290BDC09F69}" type="parTrans" cxnId="{4BD37D8C-EF8F-4928-83F6-B9E5A65A3CC4}">
      <dgm:prSet/>
      <dgm:spPr/>
      <dgm:t>
        <a:bodyPr/>
        <a:lstStyle/>
        <a:p>
          <a:endParaRPr lang="en-US"/>
        </a:p>
      </dgm:t>
    </dgm:pt>
    <dgm:pt modelId="{A3E692DA-00C5-47C8-9053-BFAE359FDAEE}" type="sibTrans" cxnId="{4BD37D8C-EF8F-4928-83F6-B9E5A65A3CC4}">
      <dgm:prSet/>
      <dgm:spPr/>
      <dgm:t>
        <a:bodyPr/>
        <a:lstStyle/>
        <a:p>
          <a:endParaRPr lang="en-US"/>
        </a:p>
      </dgm:t>
    </dgm:pt>
    <dgm:pt modelId="{500C2D3F-0832-4CB1-AD8B-EBF5906C7A34}">
      <dgm:prSet/>
      <dgm:spPr/>
      <dgm:t>
        <a:bodyPr/>
        <a:lstStyle/>
        <a:p>
          <a:r>
            <a:rPr lang="en-US" b="0" i="0" dirty="0" smtClean="0"/>
            <a:t>Store the necessary files in the SharePoint libraries </a:t>
          </a:r>
          <a:endParaRPr lang="en-US" b="0" i="0" dirty="0"/>
        </a:p>
      </dgm:t>
    </dgm:pt>
    <dgm:pt modelId="{377792E2-A8DA-466C-8E49-1B3C11858ECB}" type="parTrans" cxnId="{86DBA02B-D14D-4FA7-8572-6057454207DE}">
      <dgm:prSet/>
      <dgm:spPr/>
      <dgm:t>
        <a:bodyPr/>
        <a:lstStyle/>
        <a:p>
          <a:endParaRPr lang="en-US"/>
        </a:p>
      </dgm:t>
    </dgm:pt>
    <dgm:pt modelId="{7D333659-4EC5-470F-B0D6-BFA07D1AA700}" type="sibTrans" cxnId="{86DBA02B-D14D-4FA7-8572-6057454207DE}">
      <dgm:prSet/>
      <dgm:spPr/>
      <dgm:t>
        <a:bodyPr/>
        <a:lstStyle/>
        <a:p>
          <a:endParaRPr lang="en-US"/>
        </a:p>
      </dgm:t>
    </dgm:pt>
    <dgm:pt modelId="{2C0C9CB6-0ECF-4403-957D-D16D92B53616}">
      <dgm:prSet/>
      <dgm:spPr/>
      <dgm:t>
        <a:bodyPr/>
        <a:lstStyle/>
        <a:p>
          <a:r>
            <a:rPr lang="en-US" dirty="0" smtClean="0"/>
            <a:t>SharePoint </a:t>
          </a:r>
          <a:r>
            <a:rPr lang="en-US" dirty="0" smtClean="0"/>
            <a:t>page</a:t>
          </a:r>
        </a:p>
      </dgm:t>
    </dgm:pt>
    <dgm:pt modelId="{02E32222-180B-4101-9129-76AED254E35A}" type="parTrans" cxnId="{EEBA1868-86C4-4EA0-8931-CA6E634DDE06}">
      <dgm:prSet/>
      <dgm:spPr/>
      <dgm:t>
        <a:bodyPr/>
        <a:lstStyle/>
        <a:p>
          <a:endParaRPr lang="en-US"/>
        </a:p>
      </dgm:t>
    </dgm:pt>
    <dgm:pt modelId="{2111A9FB-A785-43D9-ACAE-FEE0F59E57BA}" type="sibTrans" cxnId="{EEBA1868-86C4-4EA0-8931-CA6E634DDE06}">
      <dgm:prSet/>
      <dgm:spPr/>
      <dgm:t>
        <a:bodyPr/>
        <a:lstStyle/>
        <a:p>
          <a:endParaRPr lang="en-US"/>
        </a:p>
      </dgm:t>
    </dgm:pt>
    <dgm:pt modelId="{50D201C9-F825-4477-A6B9-2832357EC395}">
      <dgm:prSet/>
      <dgm:spPr/>
      <dgm:t>
        <a:bodyPr/>
        <a:lstStyle/>
        <a:p>
          <a:r>
            <a:rPr lang="en-US" dirty="0" smtClean="0"/>
            <a:t>Run the </a:t>
          </a:r>
          <a:r>
            <a:rPr lang="en-US" dirty="0" err="1" smtClean="0"/>
            <a:t>webpack</a:t>
          </a:r>
          <a:endParaRPr lang="en-US" dirty="0" smtClean="0"/>
        </a:p>
      </dgm:t>
    </dgm:pt>
    <dgm:pt modelId="{3EE597E0-FDBA-4A44-943F-7583EA10E2B7}" type="parTrans" cxnId="{7DB09288-F8E3-426E-BD79-0D040B00EE6A}">
      <dgm:prSet/>
      <dgm:spPr/>
      <dgm:t>
        <a:bodyPr/>
        <a:lstStyle/>
        <a:p>
          <a:endParaRPr lang="en-US"/>
        </a:p>
      </dgm:t>
    </dgm:pt>
    <dgm:pt modelId="{FB6ED7C0-EC09-4B53-886B-B0798E99F2F5}" type="sibTrans" cxnId="{7DB09288-F8E3-426E-BD79-0D040B00EE6A}">
      <dgm:prSet/>
      <dgm:spPr/>
      <dgm:t>
        <a:bodyPr/>
        <a:lstStyle/>
        <a:p>
          <a:endParaRPr lang="en-US"/>
        </a:p>
      </dgm:t>
    </dgm:pt>
    <dgm:pt modelId="{7F056577-96AD-413F-A9D9-9D60EE04E3D6}">
      <dgm:prSet/>
      <dgm:spPr/>
      <dgm:t>
        <a:bodyPr/>
        <a:lstStyle/>
        <a:p>
          <a:r>
            <a:rPr lang="en-US" dirty="0" smtClean="0"/>
            <a:t>Prerequisites</a:t>
          </a:r>
          <a:endParaRPr lang="en-US" dirty="0"/>
        </a:p>
      </dgm:t>
    </dgm:pt>
    <dgm:pt modelId="{4EF13CD0-1D97-4D9C-97CE-58CEF3F9A437}" type="parTrans" cxnId="{C498E2A2-DB99-42BB-89FD-B8B0528964FF}">
      <dgm:prSet/>
      <dgm:spPr/>
      <dgm:t>
        <a:bodyPr/>
        <a:lstStyle/>
        <a:p>
          <a:endParaRPr lang="en-US"/>
        </a:p>
      </dgm:t>
    </dgm:pt>
    <dgm:pt modelId="{DE08047C-C28D-46AB-889C-0E80364195C8}" type="sibTrans" cxnId="{C498E2A2-DB99-42BB-89FD-B8B0528964FF}">
      <dgm:prSet/>
      <dgm:spPr/>
      <dgm:t>
        <a:bodyPr/>
        <a:lstStyle/>
        <a:p>
          <a:endParaRPr lang="en-US"/>
        </a:p>
      </dgm:t>
    </dgm:pt>
    <dgm:pt modelId="{C35BBCA0-D7DB-4B65-9094-494DB88B7EDC}" type="pres">
      <dgm:prSet presAssocID="{6273FBBB-49C7-4994-AF6E-27A27A40A7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E50E97D-C3A0-4ECA-8090-00C6AA3F724F}" type="pres">
      <dgm:prSet presAssocID="{6273FBBB-49C7-4994-AF6E-27A27A40A76B}" presName="Name1" presStyleCnt="0"/>
      <dgm:spPr/>
      <dgm:t>
        <a:bodyPr/>
        <a:lstStyle/>
        <a:p>
          <a:endParaRPr lang="en-US"/>
        </a:p>
      </dgm:t>
    </dgm:pt>
    <dgm:pt modelId="{1BA64C36-FF93-4998-809F-A792AEF8220F}" type="pres">
      <dgm:prSet presAssocID="{6273FBBB-49C7-4994-AF6E-27A27A40A76B}" presName="cycle" presStyleCnt="0"/>
      <dgm:spPr/>
      <dgm:t>
        <a:bodyPr/>
        <a:lstStyle/>
        <a:p>
          <a:endParaRPr lang="en-US"/>
        </a:p>
      </dgm:t>
    </dgm:pt>
    <dgm:pt modelId="{6F4F1773-2418-47FA-B6F1-4B9C3DE83EB5}" type="pres">
      <dgm:prSet presAssocID="{6273FBBB-49C7-4994-AF6E-27A27A40A76B}" presName="srcNode" presStyleLbl="node1" presStyleIdx="0" presStyleCnt="5"/>
      <dgm:spPr/>
      <dgm:t>
        <a:bodyPr/>
        <a:lstStyle/>
        <a:p>
          <a:endParaRPr lang="en-US"/>
        </a:p>
      </dgm:t>
    </dgm:pt>
    <dgm:pt modelId="{5467906B-6D7A-4D37-A328-948880805487}" type="pres">
      <dgm:prSet presAssocID="{6273FBBB-49C7-4994-AF6E-27A27A40A76B}" presName="conn" presStyleLbl="parChTrans1D2" presStyleIdx="0" presStyleCnt="1"/>
      <dgm:spPr/>
      <dgm:t>
        <a:bodyPr/>
        <a:lstStyle/>
        <a:p>
          <a:endParaRPr lang="en-US"/>
        </a:p>
      </dgm:t>
    </dgm:pt>
    <dgm:pt modelId="{6FEB4EA3-CC34-4EB1-9F9A-594330E711E5}" type="pres">
      <dgm:prSet presAssocID="{6273FBBB-49C7-4994-AF6E-27A27A40A76B}" presName="extraNode" presStyleLbl="node1" presStyleIdx="0" presStyleCnt="5"/>
      <dgm:spPr/>
      <dgm:t>
        <a:bodyPr/>
        <a:lstStyle/>
        <a:p>
          <a:endParaRPr lang="en-US"/>
        </a:p>
      </dgm:t>
    </dgm:pt>
    <dgm:pt modelId="{F21B66DF-D8B9-46FF-9295-599031C9DB1D}" type="pres">
      <dgm:prSet presAssocID="{6273FBBB-49C7-4994-AF6E-27A27A40A76B}" presName="dstNode" presStyleLbl="node1" presStyleIdx="0" presStyleCnt="5"/>
      <dgm:spPr/>
      <dgm:t>
        <a:bodyPr/>
        <a:lstStyle/>
        <a:p>
          <a:endParaRPr lang="en-US"/>
        </a:p>
      </dgm:t>
    </dgm:pt>
    <dgm:pt modelId="{0C0BCE0A-487E-45BA-8F36-EAE3DEEAA88F}" type="pres">
      <dgm:prSet presAssocID="{7F056577-96AD-413F-A9D9-9D60EE04E3D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7ED0B-DD91-4E7F-9A04-5E55A88283B8}" type="pres">
      <dgm:prSet presAssocID="{7F056577-96AD-413F-A9D9-9D60EE04E3D6}" presName="accent_1" presStyleCnt="0"/>
      <dgm:spPr/>
    </dgm:pt>
    <dgm:pt modelId="{D0844693-2F03-464E-8A55-A922D8BDB9D7}" type="pres">
      <dgm:prSet presAssocID="{7F056577-96AD-413F-A9D9-9D60EE04E3D6}" presName="accentRepeatNode" presStyleLbl="solidFgAcc1" presStyleIdx="0" presStyleCnt="5"/>
      <dgm:spPr/>
    </dgm:pt>
    <dgm:pt modelId="{ED3E898D-16A9-461D-BDF6-241BE985F48C}" type="pres">
      <dgm:prSet presAssocID="{2FE02F4F-BDED-4D37-9904-AE311F8F529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0AA1A-6415-4A4F-BA1F-EA79F2D93DE2}" type="pres">
      <dgm:prSet presAssocID="{2FE02F4F-BDED-4D37-9904-AE311F8F5290}" presName="accent_2" presStyleCnt="0"/>
      <dgm:spPr/>
      <dgm:t>
        <a:bodyPr/>
        <a:lstStyle/>
        <a:p>
          <a:endParaRPr lang="en-US"/>
        </a:p>
      </dgm:t>
    </dgm:pt>
    <dgm:pt modelId="{7857D388-5BFE-4151-98E6-5AB4E7BA8A32}" type="pres">
      <dgm:prSet presAssocID="{2FE02F4F-BDED-4D37-9904-AE311F8F5290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A7774BD5-D0BD-4F5C-8DE1-7EBC747ADE18}" type="pres">
      <dgm:prSet presAssocID="{500C2D3F-0832-4CB1-AD8B-EBF5906C7A3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A7D35-2D5F-49CD-9D7B-E87237314BE7}" type="pres">
      <dgm:prSet presAssocID="{500C2D3F-0832-4CB1-AD8B-EBF5906C7A34}" presName="accent_3" presStyleCnt="0"/>
      <dgm:spPr/>
    </dgm:pt>
    <dgm:pt modelId="{21C07254-AA1D-4F1A-AB5D-D155415F1347}" type="pres">
      <dgm:prSet presAssocID="{500C2D3F-0832-4CB1-AD8B-EBF5906C7A34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557E36AC-24BD-4C10-8430-73328881EC13}" type="pres">
      <dgm:prSet presAssocID="{2C0C9CB6-0ECF-4403-957D-D16D92B5361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BBB84-63C8-4501-9479-7D4B97AB2F78}" type="pres">
      <dgm:prSet presAssocID="{2C0C9CB6-0ECF-4403-957D-D16D92B53616}" presName="accent_4" presStyleCnt="0"/>
      <dgm:spPr/>
    </dgm:pt>
    <dgm:pt modelId="{7C78B889-39EC-4F2B-BC05-08CED2B24B12}" type="pres">
      <dgm:prSet presAssocID="{2C0C9CB6-0ECF-4403-957D-D16D92B53616}" presName="accentRepeatNode" presStyleLbl="solidFgAcc1" presStyleIdx="3" presStyleCnt="5"/>
      <dgm:spPr/>
    </dgm:pt>
    <dgm:pt modelId="{6BF2E4AC-A2A6-4316-9B85-9370BA01A858}" type="pres">
      <dgm:prSet presAssocID="{50D201C9-F825-4477-A6B9-2832357EC39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4D03F-2B93-48F4-ABA2-248336BC5532}" type="pres">
      <dgm:prSet presAssocID="{50D201C9-F825-4477-A6B9-2832357EC395}" presName="accent_5" presStyleCnt="0"/>
      <dgm:spPr/>
    </dgm:pt>
    <dgm:pt modelId="{2BD87B95-A5DE-41D7-A8A9-EBA1026E5550}" type="pres">
      <dgm:prSet presAssocID="{50D201C9-F825-4477-A6B9-2832357EC395}" presName="accentRepeatNode" presStyleLbl="solidFgAcc1" presStyleIdx="4" presStyleCnt="5"/>
      <dgm:spPr/>
    </dgm:pt>
  </dgm:ptLst>
  <dgm:cxnLst>
    <dgm:cxn modelId="{C498E2A2-DB99-42BB-89FD-B8B0528964FF}" srcId="{6273FBBB-49C7-4994-AF6E-27A27A40A76B}" destId="{7F056577-96AD-413F-A9D9-9D60EE04E3D6}" srcOrd="0" destOrd="0" parTransId="{4EF13CD0-1D97-4D9C-97CE-58CEF3F9A437}" sibTransId="{DE08047C-C28D-46AB-889C-0E80364195C8}"/>
    <dgm:cxn modelId="{D0272F4F-165A-47F6-9575-26AE84FE21D5}" type="presOf" srcId="{2FE02F4F-BDED-4D37-9904-AE311F8F5290}" destId="{ED3E898D-16A9-461D-BDF6-241BE985F48C}" srcOrd="0" destOrd="0" presId="urn:microsoft.com/office/officeart/2008/layout/VerticalCurvedList"/>
    <dgm:cxn modelId="{DF8EA621-F4B2-44C9-82F8-1A886DFE1AAA}" type="presOf" srcId="{2C0C9CB6-0ECF-4403-957D-D16D92B53616}" destId="{557E36AC-24BD-4C10-8430-73328881EC13}" srcOrd="0" destOrd="0" presId="urn:microsoft.com/office/officeart/2008/layout/VerticalCurvedList"/>
    <dgm:cxn modelId="{4BD37D8C-EF8F-4928-83F6-B9E5A65A3CC4}" srcId="{6273FBBB-49C7-4994-AF6E-27A27A40A76B}" destId="{2FE02F4F-BDED-4D37-9904-AE311F8F5290}" srcOrd="1" destOrd="0" parTransId="{9003CB24-11AD-4C33-BADD-6290BDC09F69}" sibTransId="{A3E692DA-00C5-47C8-9053-BFAE359FDAEE}"/>
    <dgm:cxn modelId="{AAD2BF90-5C20-4616-8A5C-FA57F26C00A1}" type="presOf" srcId="{6273FBBB-49C7-4994-AF6E-27A27A40A76B}" destId="{C35BBCA0-D7DB-4B65-9094-494DB88B7EDC}" srcOrd="0" destOrd="0" presId="urn:microsoft.com/office/officeart/2008/layout/VerticalCurvedList"/>
    <dgm:cxn modelId="{7DB09288-F8E3-426E-BD79-0D040B00EE6A}" srcId="{6273FBBB-49C7-4994-AF6E-27A27A40A76B}" destId="{50D201C9-F825-4477-A6B9-2832357EC395}" srcOrd="4" destOrd="0" parTransId="{3EE597E0-FDBA-4A44-943F-7583EA10E2B7}" sibTransId="{FB6ED7C0-EC09-4B53-886B-B0798E99F2F5}"/>
    <dgm:cxn modelId="{EEBA1868-86C4-4EA0-8931-CA6E634DDE06}" srcId="{6273FBBB-49C7-4994-AF6E-27A27A40A76B}" destId="{2C0C9CB6-0ECF-4403-957D-D16D92B53616}" srcOrd="3" destOrd="0" parTransId="{02E32222-180B-4101-9129-76AED254E35A}" sibTransId="{2111A9FB-A785-43D9-ACAE-FEE0F59E57BA}"/>
    <dgm:cxn modelId="{42444F5E-E40B-4DC9-8A05-B70B2C9566FB}" type="presOf" srcId="{500C2D3F-0832-4CB1-AD8B-EBF5906C7A34}" destId="{A7774BD5-D0BD-4F5C-8DE1-7EBC747ADE18}" srcOrd="0" destOrd="0" presId="urn:microsoft.com/office/officeart/2008/layout/VerticalCurvedList"/>
    <dgm:cxn modelId="{86DBA02B-D14D-4FA7-8572-6057454207DE}" srcId="{6273FBBB-49C7-4994-AF6E-27A27A40A76B}" destId="{500C2D3F-0832-4CB1-AD8B-EBF5906C7A34}" srcOrd="2" destOrd="0" parTransId="{377792E2-A8DA-466C-8E49-1B3C11858ECB}" sibTransId="{7D333659-4EC5-470F-B0D6-BFA07D1AA700}"/>
    <dgm:cxn modelId="{E58A3992-3ACB-47BD-9F9E-03FA50C8650D}" type="presOf" srcId="{DE08047C-C28D-46AB-889C-0E80364195C8}" destId="{5467906B-6D7A-4D37-A328-948880805487}" srcOrd="0" destOrd="0" presId="urn:microsoft.com/office/officeart/2008/layout/VerticalCurvedList"/>
    <dgm:cxn modelId="{D952FFB5-8AAF-4FC4-8E7B-4EFF286169DC}" type="presOf" srcId="{7F056577-96AD-413F-A9D9-9D60EE04E3D6}" destId="{0C0BCE0A-487E-45BA-8F36-EAE3DEEAA88F}" srcOrd="0" destOrd="0" presId="urn:microsoft.com/office/officeart/2008/layout/VerticalCurvedList"/>
    <dgm:cxn modelId="{81653C0D-86B4-4159-A2D5-894160D0CFA1}" type="presOf" srcId="{50D201C9-F825-4477-A6B9-2832357EC395}" destId="{6BF2E4AC-A2A6-4316-9B85-9370BA01A858}" srcOrd="0" destOrd="0" presId="urn:microsoft.com/office/officeart/2008/layout/VerticalCurvedList"/>
    <dgm:cxn modelId="{A1FEE914-7BEC-4EB3-89CA-0FB0F36FF042}" type="presParOf" srcId="{C35BBCA0-D7DB-4B65-9094-494DB88B7EDC}" destId="{BE50E97D-C3A0-4ECA-8090-00C6AA3F724F}" srcOrd="0" destOrd="0" presId="urn:microsoft.com/office/officeart/2008/layout/VerticalCurvedList"/>
    <dgm:cxn modelId="{5524C160-B1DD-443F-B440-41DE78690B57}" type="presParOf" srcId="{BE50E97D-C3A0-4ECA-8090-00C6AA3F724F}" destId="{1BA64C36-FF93-4998-809F-A792AEF8220F}" srcOrd="0" destOrd="0" presId="urn:microsoft.com/office/officeart/2008/layout/VerticalCurvedList"/>
    <dgm:cxn modelId="{A898BC94-ACBD-48C7-AA0B-6EA010096F0C}" type="presParOf" srcId="{1BA64C36-FF93-4998-809F-A792AEF8220F}" destId="{6F4F1773-2418-47FA-B6F1-4B9C3DE83EB5}" srcOrd="0" destOrd="0" presId="urn:microsoft.com/office/officeart/2008/layout/VerticalCurvedList"/>
    <dgm:cxn modelId="{205799C9-BD5D-4379-A3CF-1D07B39A42DC}" type="presParOf" srcId="{1BA64C36-FF93-4998-809F-A792AEF8220F}" destId="{5467906B-6D7A-4D37-A328-948880805487}" srcOrd="1" destOrd="0" presId="urn:microsoft.com/office/officeart/2008/layout/VerticalCurvedList"/>
    <dgm:cxn modelId="{D6DB4D5D-EB75-47BB-80A9-1E614D9E1004}" type="presParOf" srcId="{1BA64C36-FF93-4998-809F-A792AEF8220F}" destId="{6FEB4EA3-CC34-4EB1-9F9A-594330E711E5}" srcOrd="2" destOrd="0" presId="urn:microsoft.com/office/officeart/2008/layout/VerticalCurvedList"/>
    <dgm:cxn modelId="{AA24890C-373C-4956-82E3-2DC523BECBD1}" type="presParOf" srcId="{1BA64C36-FF93-4998-809F-A792AEF8220F}" destId="{F21B66DF-D8B9-46FF-9295-599031C9DB1D}" srcOrd="3" destOrd="0" presId="urn:microsoft.com/office/officeart/2008/layout/VerticalCurvedList"/>
    <dgm:cxn modelId="{2A9061EC-9801-48B4-A8C8-0B9601BFADF9}" type="presParOf" srcId="{BE50E97D-C3A0-4ECA-8090-00C6AA3F724F}" destId="{0C0BCE0A-487E-45BA-8F36-EAE3DEEAA88F}" srcOrd="1" destOrd="0" presId="urn:microsoft.com/office/officeart/2008/layout/VerticalCurvedList"/>
    <dgm:cxn modelId="{2C909531-35D6-4C16-AADD-0174D5B58F80}" type="presParOf" srcId="{BE50E97D-C3A0-4ECA-8090-00C6AA3F724F}" destId="{F357ED0B-DD91-4E7F-9A04-5E55A88283B8}" srcOrd="2" destOrd="0" presId="urn:microsoft.com/office/officeart/2008/layout/VerticalCurvedList"/>
    <dgm:cxn modelId="{048BC96B-DB6A-4192-8CB2-D1E08E7D46F4}" type="presParOf" srcId="{F357ED0B-DD91-4E7F-9A04-5E55A88283B8}" destId="{D0844693-2F03-464E-8A55-A922D8BDB9D7}" srcOrd="0" destOrd="0" presId="urn:microsoft.com/office/officeart/2008/layout/VerticalCurvedList"/>
    <dgm:cxn modelId="{2124EA9A-EA87-4368-A607-9E2307399BD7}" type="presParOf" srcId="{BE50E97D-C3A0-4ECA-8090-00C6AA3F724F}" destId="{ED3E898D-16A9-461D-BDF6-241BE985F48C}" srcOrd="3" destOrd="0" presId="urn:microsoft.com/office/officeart/2008/layout/VerticalCurvedList"/>
    <dgm:cxn modelId="{E37EB98C-C5AC-46AF-A9DA-C62C0F51FD1B}" type="presParOf" srcId="{BE50E97D-C3A0-4ECA-8090-00C6AA3F724F}" destId="{8300AA1A-6415-4A4F-BA1F-EA79F2D93DE2}" srcOrd="4" destOrd="0" presId="urn:microsoft.com/office/officeart/2008/layout/VerticalCurvedList"/>
    <dgm:cxn modelId="{B16A1B34-7C5D-4C23-B58B-F98C01F5A9DF}" type="presParOf" srcId="{8300AA1A-6415-4A4F-BA1F-EA79F2D93DE2}" destId="{7857D388-5BFE-4151-98E6-5AB4E7BA8A32}" srcOrd="0" destOrd="0" presId="urn:microsoft.com/office/officeart/2008/layout/VerticalCurvedList"/>
    <dgm:cxn modelId="{A0C375F8-90CB-4F91-9B98-3F9E89B1E8C2}" type="presParOf" srcId="{BE50E97D-C3A0-4ECA-8090-00C6AA3F724F}" destId="{A7774BD5-D0BD-4F5C-8DE1-7EBC747ADE18}" srcOrd="5" destOrd="0" presId="urn:microsoft.com/office/officeart/2008/layout/VerticalCurvedList"/>
    <dgm:cxn modelId="{4BC3381E-5978-4AC1-B645-4758C21D7B80}" type="presParOf" srcId="{BE50E97D-C3A0-4ECA-8090-00C6AA3F724F}" destId="{E48A7D35-2D5F-49CD-9D7B-E87237314BE7}" srcOrd="6" destOrd="0" presId="urn:microsoft.com/office/officeart/2008/layout/VerticalCurvedList"/>
    <dgm:cxn modelId="{FD160A33-240D-48B6-8FEB-86742FF420A8}" type="presParOf" srcId="{E48A7D35-2D5F-49CD-9D7B-E87237314BE7}" destId="{21C07254-AA1D-4F1A-AB5D-D155415F1347}" srcOrd="0" destOrd="0" presId="urn:microsoft.com/office/officeart/2008/layout/VerticalCurvedList"/>
    <dgm:cxn modelId="{B1B63BBD-B682-4790-98CC-36F5DE7EE35C}" type="presParOf" srcId="{BE50E97D-C3A0-4ECA-8090-00C6AA3F724F}" destId="{557E36AC-24BD-4C10-8430-73328881EC13}" srcOrd="7" destOrd="0" presId="urn:microsoft.com/office/officeart/2008/layout/VerticalCurvedList"/>
    <dgm:cxn modelId="{9334C287-DBEA-40C0-8170-A212CE707299}" type="presParOf" srcId="{BE50E97D-C3A0-4ECA-8090-00C6AA3F724F}" destId="{7DFBBB84-63C8-4501-9479-7D4B97AB2F78}" srcOrd="8" destOrd="0" presId="urn:microsoft.com/office/officeart/2008/layout/VerticalCurvedList"/>
    <dgm:cxn modelId="{2C64BBED-A681-4196-88EC-D7B6AA9F5520}" type="presParOf" srcId="{7DFBBB84-63C8-4501-9479-7D4B97AB2F78}" destId="{7C78B889-39EC-4F2B-BC05-08CED2B24B12}" srcOrd="0" destOrd="0" presId="urn:microsoft.com/office/officeart/2008/layout/VerticalCurvedList"/>
    <dgm:cxn modelId="{594D0C8A-D8DC-4A6B-92F0-5F35E9061E82}" type="presParOf" srcId="{BE50E97D-C3A0-4ECA-8090-00C6AA3F724F}" destId="{6BF2E4AC-A2A6-4316-9B85-9370BA01A858}" srcOrd="9" destOrd="0" presId="urn:microsoft.com/office/officeart/2008/layout/VerticalCurvedList"/>
    <dgm:cxn modelId="{007EC06A-0D5F-44B1-8B49-9C4D2623EC70}" type="presParOf" srcId="{BE50E97D-C3A0-4ECA-8090-00C6AA3F724F}" destId="{53B4D03F-2B93-48F4-ABA2-248336BC5532}" srcOrd="10" destOrd="0" presId="urn:microsoft.com/office/officeart/2008/layout/VerticalCurvedList"/>
    <dgm:cxn modelId="{6C2830B5-8C84-4FD8-BAD0-D1E5DC45FBFE}" type="presParOf" srcId="{53B4D03F-2B93-48F4-ABA2-248336BC5532}" destId="{2BD87B95-A5DE-41D7-A8A9-EBA1026E55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3FBBB-49C7-4994-AF6E-27A27A40A76B}" type="doc">
      <dgm:prSet loTypeId="urn:microsoft.com/office/officeart/2005/8/layout/list1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FB7B5BB-7971-48BE-B864-ACB803F7F7C0}">
      <dgm:prSet phldrT="[Text]"/>
      <dgm:spPr/>
      <dgm:t>
        <a:bodyPr/>
        <a:lstStyle/>
        <a:p>
          <a:r>
            <a:rPr lang="en-US" dirty="0" err="1" smtClean="0"/>
            <a:t>Nodejs</a:t>
          </a:r>
          <a:r>
            <a:rPr lang="en-US" dirty="0" smtClean="0"/>
            <a:t> with </a:t>
          </a:r>
          <a:r>
            <a:rPr lang="en-US" dirty="0" err="1" smtClean="0"/>
            <a:t>npm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650F7042-6CEB-439C-9FEA-596566BCB269}" type="parTrans" cxnId="{2CD3551C-DA7A-4D61-8E9A-49FF5E40E5BD}">
      <dgm:prSet/>
      <dgm:spPr/>
      <dgm:t>
        <a:bodyPr/>
        <a:lstStyle/>
        <a:p>
          <a:endParaRPr lang="en-US"/>
        </a:p>
      </dgm:t>
    </dgm:pt>
    <dgm:pt modelId="{CB387156-DAF7-4DE4-986A-03FCA539DFBA}" type="sibTrans" cxnId="{2CD3551C-DA7A-4D61-8E9A-49FF5E40E5BD}">
      <dgm:prSet/>
      <dgm:spPr/>
      <dgm:t>
        <a:bodyPr/>
        <a:lstStyle/>
        <a:p>
          <a:endParaRPr lang="en-US"/>
        </a:p>
      </dgm:t>
    </dgm:pt>
    <dgm:pt modelId="{523B383D-A2A8-47C6-ACA7-BC42EF7B15ED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/>
            </a:rPr>
            <a:t>Typescript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2F5C2210-BA47-4DFD-9C8B-A1FC60547D5A}" type="parTrans" cxnId="{146CEBA6-266A-4CC5-A291-DB644826A69F}">
      <dgm:prSet/>
      <dgm:spPr/>
      <dgm:t>
        <a:bodyPr/>
        <a:lstStyle/>
        <a:p>
          <a:endParaRPr lang="en-US"/>
        </a:p>
      </dgm:t>
    </dgm:pt>
    <dgm:pt modelId="{823A4C21-49B3-406C-9060-F5FA1BFB5CD7}" type="sibTrans" cxnId="{146CEBA6-266A-4CC5-A291-DB644826A69F}">
      <dgm:prSet/>
      <dgm:spPr/>
      <dgm:t>
        <a:bodyPr/>
        <a:lstStyle/>
        <a:p>
          <a:endParaRPr lang="en-US"/>
        </a:p>
      </dgm:t>
    </dgm:pt>
    <dgm:pt modelId="{E725AED5-785B-49F1-A74F-E9860B1AC161}">
      <dgm:prSet phldrT="[Text]"/>
      <dgm:spPr/>
      <dgm:t>
        <a:bodyPr/>
        <a:lstStyle/>
        <a:p>
          <a:r>
            <a:rPr lang="en-US" dirty="0" err="1" smtClean="0">
              <a:hlinkClick xmlns:r="http://schemas.openxmlformats.org/officeDocument/2006/relationships" r:id="rId3"/>
            </a:rPr>
            <a:t>Webpack</a:t>
          </a:r>
          <a:endParaRPr lang="en-US" dirty="0"/>
        </a:p>
      </dgm:t>
    </dgm:pt>
    <dgm:pt modelId="{2F1CB8A2-0155-4DC5-AA09-F9526E5688B3}" type="parTrans" cxnId="{29125702-55DB-42A0-87AE-9B8781F41698}">
      <dgm:prSet/>
      <dgm:spPr/>
      <dgm:t>
        <a:bodyPr/>
        <a:lstStyle/>
        <a:p>
          <a:endParaRPr lang="en-US"/>
        </a:p>
      </dgm:t>
    </dgm:pt>
    <dgm:pt modelId="{2A6D33BC-6043-4C0B-8D1A-1CD5606CA7F5}" type="sibTrans" cxnId="{29125702-55DB-42A0-87AE-9B8781F41698}">
      <dgm:prSet/>
      <dgm:spPr/>
      <dgm:t>
        <a:bodyPr/>
        <a:lstStyle/>
        <a:p>
          <a:endParaRPr lang="en-US"/>
        </a:p>
      </dgm:t>
    </dgm:pt>
    <dgm:pt modelId="{A7E5198D-97CC-46BC-AFB4-CB042B239E8E}">
      <dgm:prSet/>
      <dgm:spPr/>
      <dgm:t>
        <a:bodyPr/>
        <a:lstStyle/>
        <a:p>
          <a:r>
            <a:rPr lang="en-US" dirty="0" smtClean="0"/>
            <a:t>Install</a:t>
          </a:r>
          <a:r>
            <a:rPr lang="en-US" baseline="0" dirty="0" smtClean="0"/>
            <a:t> </a:t>
          </a:r>
          <a:r>
            <a:rPr lang="en-US" baseline="0" dirty="0" err="1" smtClean="0">
              <a:hlinkClick xmlns:r="http://schemas.openxmlformats.org/officeDocument/2006/relationships" r:id="rId1"/>
            </a:rPr>
            <a:t>nodejs</a:t>
          </a:r>
          <a:endParaRPr lang="en-US" dirty="0"/>
        </a:p>
      </dgm:t>
    </dgm:pt>
    <dgm:pt modelId="{93FE0B06-CA0D-4FDE-A76C-B7486F81EAB1}" type="parTrans" cxnId="{80DF945A-4F2D-44D7-A482-8B479E72D754}">
      <dgm:prSet/>
      <dgm:spPr/>
      <dgm:t>
        <a:bodyPr/>
        <a:lstStyle/>
        <a:p>
          <a:endParaRPr lang="en-US"/>
        </a:p>
      </dgm:t>
    </dgm:pt>
    <dgm:pt modelId="{FF8C3DDB-E0A8-47BD-BC7D-6526C1FEB0EE}" type="sibTrans" cxnId="{80DF945A-4F2D-44D7-A482-8B479E72D754}">
      <dgm:prSet/>
      <dgm:spPr/>
      <dgm:t>
        <a:bodyPr/>
        <a:lstStyle/>
        <a:p>
          <a:endParaRPr lang="en-US"/>
        </a:p>
      </dgm:t>
    </dgm:pt>
    <dgm:pt modelId="{E34C28F3-7F8C-4ECF-AA40-E7FFDFFB93E7}">
      <dgm:prSet/>
      <dgm:spPr/>
      <dgm:t>
        <a:bodyPr/>
        <a:lstStyle/>
        <a:p>
          <a:r>
            <a:rPr lang="en-US" baseline="0" dirty="0" smtClean="0"/>
            <a:t>Install necessary </a:t>
          </a:r>
          <a:r>
            <a:rPr lang="en-US" baseline="0" dirty="0" err="1" smtClean="0"/>
            <a:t>npm</a:t>
          </a:r>
          <a:r>
            <a:rPr lang="en-US" baseline="0" dirty="0" smtClean="0"/>
            <a:t> packages </a:t>
          </a:r>
          <a:endParaRPr lang="en-US" dirty="0"/>
        </a:p>
      </dgm:t>
    </dgm:pt>
    <dgm:pt modelId="{F478596E-1CA8-4492-AA96-D7CE87C6A259}" type="parTrans" cxnId="{C4C7CEAB-4B67-4013-9880-2A9B9CBD5B36}">
      <dgm:prSet/>
      <dgm:spPr/>
      <dgm:t>
        <a:bodyPr/>
        <a:lstStyle/>
        <a:p>
          <a:endParaRPr lang="en-US"/>
        </a:p>
      </dgm:t>
    </dgm:pt>
    <dgm:pt modelId="{7DF10DE1-B518-4554-985A-33F472543B70}" type="sibTrans" cxnId="{C4C7CEAB-4B67-4013-9880-2A9B9CBD5B36}">
      <dgm:prSet/>
      <dgm:spPr/>
      <dgm:t>
        <a:bodyPr/>
        <a:lstStyle/>
        <a:p>
          <a:endParaRPr lang="en-US"/>
        </a:p>
      </dgm:t>
    </dgm:pt>
    <dgm:pt modelId="{7CB6094C-5BAF-4C11-B63F-CD6169F4F8DD}">
      <dgm:prSet/>
      <dgm:spPr/>
      <dgm:t>
        <a:bodyPr/>
        <a:lstStyle/>
        <a:p>
          <a:r>
            <a:rPr lang="en-US" dirty="0" smtClean="0"/>
            <a:t>Install </a:t>
          </a:r>
          <a:r>
            <a:rPr lang="en-US" dirty="0" smtClean="0">
              <a:hlinkClick xmlns:r="http://schemas.openxmlformats.org/officeDocument/2006/relationships" r:id="rId4"/>
            </a:rPr>
            <a:t>typescript </a:t>
          </a:r>
          <a:r>
            <a:rPr lang="en-US" dirty="0" smtClean="0"/>
            <a:t>compiler as a </a:t>
          </a:r>
          <a:r>
            <a:rPr lang="en-US" dirty="0" err="1" smtClean="0"/>
            <a:t>Nodejs</a:t>
          </a:r>
          <a:r>
            <a:rPr lang="en-US" dirty="0" smtClean="0"/>
            <a:t> package</a:t>
          </a:r>
          <a:endParaRPr lang="en-US" dirty="0"/>
        </a:p>
      </dgm:t>
    </dgm:pt>
    <dgm:pt modelId="{9C267D8F-1144-4B26-8250-E9353421847D}" type="parTrans" cxnId="{7E1C3859-C4A9-4380-9AAD-C66EC30EE120}">
      <dgm:prSet/>
      <dgm:spPr/>
      <dgm:t>
        <a:bodyPr/>
        <a:lstStyle/>
        <a:p>
          <a:endParaRPr lang="en-US"/>
        </a:p>
      </dgm:t>
    </dgm:pt>
    <dgm:pt modelId="{EAB635AD-E540-40BD-BF70-0AD0917CD83A}" type="sibTrans" cxnId="{7E1C3859-C4A9-4380-9AAD-C66EC30EE120}">
      <dgm:prSet/>
      <dgm:spPr/>
      <dgm:t>
        <a:bodyPr/>
        <a:lstStyle/>
        <a:p>
          <a:endParaRPr lang="en-US"/>
        </a:p>
      </dgm:t>
    </dgm:pt>
    <dgm:pt modelId="{6F8DCC54-6F11-400B-B93A-887E3362B81B}">
      <dgm:prSet/>
      <dgm:spPr/>
      <dgm:t>
        <a:bodyPr/>
        <a:lstStyle/>
        <a:p>
          <a:r>
            <a:rPr lang="en-US" dirty="0" smtClean="0"/>
            <a:t>Install </a:t>
          </a:r>
          <a:r>
            <a:rPr lang="en-US" dirty="0" err="1" smtClean="0">
              <a:hlinkClick xmlns:r="http://schemas.openxmlformats.org/officeDocument/2006/relationships" r:id="rId3"/>
            </a:rPr>
            <a:t>webpack-npm</a:t>
          </a:r>
          <a:r>
            <a:rPr lang="en-US" dirty="0" smtClean="0">
              <a:hlinkClick xmlns:r="http://schemas.openxmlformats.org/officeDocument/2006/relationships" r:id="rId3"/>
            </a:rPr>
            <a:t> </a:t>
          </a:r>
          <a:r>
            <a:rPr lang="en-US" dirty="0" smtClean="0"/>
            <a:t>globally</a:t>
          </a:r>
          <a:endParaRPr lang="en-US" dirty="0"/>
        </a:p>
      </dgm:t>
    </dgm:pt>
    <dgm:pt modelId="{8E82E9FF-1F4C-4225-824E-B7614AFC53FC}" type="parTrans" cxnId="{482951FB-0766-408B-B5E4-FDC7CCAAED0E}">
      <dgm:prSet/>
      <dgm:spPr/>
      <dgm:t>
        <a:bodyPr/>
        <a:lstStyle/>
        <a:p>
          <a:endParaRPr lang="en-US"/>
        </a:p>
      </dgm:t>
    </dgm:pt>
    <dgm:pt modelId="{3999F01D-9934-4528-B8AA-DFBC9E6596B8}" type="sibTrans" cxnId="{482951FB-0766-408B-B5E4-FDC7CCAAED0E}">
      <dgm:prSet/>
      <dgm:spPr/>
      <dgm:t>
        <a:bodyPr/>
        <a:lstStyle/>
        <a:p>
          <a:endParaRPr lang="en-US"/>
        </a:p>
      </dgm:t>
    </dgm:pt>
    <dgm:pt modelId="{DABA0D1C-0A48-4374-8EFD-DF8BCFAB6428}" type="pres">
      <dgm:prSet presAssocID="{6273FBBB-49C7-4994-AF6E-27A27A40A76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FCD4E-3AF7-4B06-9A76-95B7AF633149}" type="pres">
      <dgm:prSet presAssocID="{1FB7B5BB-7971-48BE-B864-ACB803F7F7C0}" presName="parentLin" presStyleCnt="0"/>
      <dgm:spPr/>
      <dgm:t>
        <a:bodyPr/>
        <a:lstStyle/>
        <a:p>
          <a:endParaRPr lang="en-US"/>
        </a:p>
      </dgm:t>
    </dgm:pt>
    <dgm:pt modelId="{22CE67D5-D328-4252-974B-4DA15B466F6E}" type="pres">
      <dgm:prSet presAssocID="{1FB7B5BB-7971-48BE-B864-ACB803F7F7C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D05AED8-D02C-4BE4-8E62-266902F55073}" type="pres">
      <dgm:prSet presAssocID="{1FB7B5BB-7971-48BE-B864-ACB803F7F7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BE0CB-4828-44B8-809A-78392B73D7F3}" type="pres">
      <dgm:prSet presAssocID="{1FB7B5BB-7971-48BE-B864-ACB803F7F7C0}" presName="negativeSpace" presStyleCnt="0"/>
      <dgm:spPr/>
      <dgm:t>
        <a:bodyPr/>
        <a:lstStyle/>
        <a:p>
          <a:endParaRPr lang="en-US"/>
        </a:p>
      </dgm:t>
    </dgm:pt>
    <dgm:pt modelId="{A8B0ECF8-FDB2-4224-88DC-3E5E28B8E56E}" type="pres">
      <dgm:prSet presAssocID="{1FB7B5BB-7971-48BE-B864-ACB803F7F7C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7A797-DC16-4306-93F1-16A17E3B54FB}" type="pres">
      <dgm:prSet presAssocID="{CB387156-DAF7-4DE4-986A-03FCA539DFBA}" presName="spaceBetweenRectangles" presStyleCnt="0"/>
      <dgm:spPr/>
      <dgm:t>
        <a:bodyPr/>
        <a:lstStyle/>
        <a:p>
          <a:endParaRPr lang="en-US"/>
        </a:p>
      </dgm:t>
    </dgm:pt>
    <dgm:pt modelId="{C8D4A4B2-BD47-4B95-9708-07427F8BBC4F}" type="pres">
      <dgm:prSet presAssocID="{523B383D-A2A8-47C6-ACA7-BC42EF7B15ED}" presName="parentLin" presStyleCnt="0"/>
      <dgm:spPr/>
      <dgm:t>
        <a:bodyPr/>
        <a:lstStyle/>
        <a:p>
          <a:endParaRPr lang="en-US"/>
        </a:p>
      </dgm:t>
    </dgm:pt>
    <dgm:pt modelId="{D7D3FA3B-19C6-48CC-A9F5-1420F88FA907}" type="pres">
      <dgm:prSet presAssocID="{523B383D-A2A8-47C6-ACA7-BC42EF7B15E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81614D8-EC4E-4A52-B2E3-31CA72D9D1C6}" type="pres">
      <dgm:prSet presAssocID="{523B383D-A2A8-47C6-ACA7-BC42EF7B15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D46B6-BD43-497F-9F66-6721A1562DB3}" type="pres">
      <dgm:prSet presAssocID="{523B383D-A2A8-47C6-ACA7-BC42EF7B15ED}" presName="negativeSpace" presStyleCnt="0"/>
      <dgm:spPr/>
      <dgm:t>
        <a:bodyPr/>
        <a:lstStyle/>
        <a:p>
          <a:endParaRPr lang="en-US"/>
        </a:p>
      </dgm:t>
    </dgm:pt>
    <dgm:pt modelId="{EE6BBF07-13B2-4D35-BE98-3FE58E3498C5}" type="pres">
      <dgm:prSet presAssocID="{523B383D-A2A8-47C6-ACA7-BC42EF7B15E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DA509-18C1-44F4-A15D-14E4DCF50279}" type="pres">
      <dgm:prSet presAssocID="{823A4C21-49B3-406C-9060-F5FA1BFB5CD7}" presName="spaceBetweenRectangles" presStyleCnt="0"/>
      <dgm:spPr/>
      <dgm:t>
        <a:bodyPr/>
        <a:lstStyle/>
        <a:p>
          <a:endParaRPr lang="en-US"/>
        </a:p>
      </dgm:t>
    </dgm:pt>
    <dgm:pt modelId="{970E5B0F-CF99-4022-AAB7-B904574EFB45}" type="pres">
      <dgm:prSet presAssocID="{E725AED5-785B-49F1-A74F-E9860B1AC161}" presName="parentLin" presStyleCnt="0"/>
      <dgm:spPr/>
      <dgm:t>
        <a:bodyPr/>
        <a:lstStyle/>
        <a:p>
          <a:endParaRPr lang="en-US"/>
        </a:p>
      </dgm:t>
    </dgm:pt>
    <dgm:pt modelId="{74061990-03C4-4135-8AE7-93947D35756D}" type="pres">
      <dgm:prSet presAssocID="{E725AED5-785B-49F1-A74F-E9860B1AC16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5CBFD10-BF61-45FD-AA0D-245BA9646026}" type="pres">
      <dgm:prSet presAssocID="{E725AED5-785B-49F1-A74F-E9860B1AC16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A8277-F16D-4E04-9D85-B32465A6D464}" type="pres">
      <dgm:prSet presAssocID="{E725AED5-785B-49F1-A74F-E9860B1AC161}" presName="negativeSpace" presStyleCnt="0"/>
      <dgm:spPr/>
      <dgm:t>
        <a:bodyPr/>
        <a:lstStyle/>
        <a:p>
          <a:endParaRPr lang="en-US"/>
        </a:p>
      </dgm:t>
    </dgm:pt>
    <dgm:pt modelId="{60F353CF-A4A9-4D57-9AA9-811893E1C6D6}" type="pres">
      <dgm:prSet presAssocID="{E725AED5-785B-49F1-A74F-E9860B1AC16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B8C27-52F0-4347-98D8-85371021EB31}" type="presOf" srcId="{523B383D-A2A8-47C6-ACA7-BC42EF7B15ED}" destId="{D7D3FA3B-19C6-48CC-A9F5-1420F88FA907}" srcOrd="0" destOrd="0" presId="urn:microsoft.com/office/officeart/2005/8/layout/list1"/>
    <dgm:cxn modelId="{F2C34B17-ED7E-4F46-A713-162BD7ED99CE}" type="presOf" srcId="{E725AED5-785B-49F1-A74F-E9860B1AC161}" destId="{D5CBFD10-BF61-45FD-AA0D-245BA9646026}" srcOrd="1" destOrd="0" presId="urn:microsoft.com/office/officeart/2005/8/layout/list1"/>
    <dgm:cxn modelId="{04BE6815-58B7-4191-997C-7D1D4A5D12BD}" type="presOf" srcId="{1FB7B5BB-7971-48BE-B864-ACB803F7F7C0}" destId="{4D05AED8-D02C-4BE4-8E62-266902F55073}" srcOrd="1" destOrd="0" presId="urn:microsoft.com/office/officeart/2005/8/layout/list1"/>
    <dgm:cxn modelId="{347457CF-2918-4304-AB03-7AC119BF571D}" type="presOf" srcId="{E725AED5-785B-49F1-A74F-E9860B1AC161}" destId="{74061990-03C4-4135-8AE7-93947D35756D}" srcOrd="0" destOrd="0" presId="urn:microsoft.com/office/officeart/2005/8/layout/list1"/>
    <dgm:cxn modelId="{146CEBA6-266A-4CC5-A291-DB644826A69F}" srcId="{6273FBBB-49C7-4994-AF6E-27A27A40A76B}" destId="{523B383D-A2A8-47C6-ACA7-BC42EF7B15ED}" srcOrd="1" destOrd="0" parTransId="{2F5C2210-BA47-4DFD-9C8B-A1FC60547D5A}" sibTransId="{823A4C21-49B3-406C-9060-F5FA1BFB5CD7}"/>
    <dgm:cxn modelId="{C2F4E83A-31B9-486A-AE76-F48C4BAA8CA8}" type="presOf" srcId="{1FB7B5BB-7971-48BE-B864-ACB803F7F7C0}" destId="{22CE67D5-D328-4252-974B-4DA15B466F6E}" srcOrd="0" destOrd="0" presId="urn:microsoft.com/office/officeart/2005/8/layout/list1"/>
    <dgm:cxn modelId="{482951FB-0766-408B-B5E4-FDC7CCAAED0E}" srcId="{E725AED5-785B-49F1-A74F-E9860B1AC161}" destId="{6F8DCC54-6F11-400B-B93A-887E3362B81B}" srcOrd="0" destOrd="0" parTransId="{8E82E9FF-1F4C-4225-824E-B7614AFC53FC}" sibTransId="{3999F01D-9934-4528-B8AA-DFBC9E6596B8}"/>
    <dgm:cxn modelId="{2CD3551C-DA7A-4D61-8E9A-49FF5E40E5BD}" srcId="{6273FBBB-49C7-4994-AF6E-27A27A40A76B}" destId="{1FB7B5BB-7971-48BE-B864-ACB803F7F7C0}" srcOrd="0" destOrd="0" parTransId="{650F7042-6CEB-439C-9FEA-596566BCB269}" sibTransId="{CB387156-DAF7-4DE4-986A-03FCA539DFBA}"/>
    <dgm:cxn modelId="{7FE02049-5375-4D48-8EFA-00848FD32EEC}" type="presOf" srcId="{6F8DCC54-6F11-400B-B93A-887E3362B81B}" destId="{60F353CF-A4A9-4D57-9AA9-811893E1C6D6}" srcOrd="0" destOrd="0" presId="urn:microsoft.com/office/officeart/2005/8/layout/list1"/>
    <dgm:cxn modelId="{C4C7CEAB-4B67-4013-9880-2A9B9CBD5B36}" srcId="{1FB7B5BB-7971-48BE-B864-ACB803F7F7C0}" destId="{E34C28F3-7F8C-4ECF-AA40-E7FFDFFB93E7}" srcOrd="1" destOrd="0" parTransId="{F478596E-1CA8-4492-AA96-D7CE87C6A259}" sibTransId="{7DF10DE1-B518-4554-985A-33F472543B70}"/>
    <dgm:cxn modelId="{E9C37DF2-6573-44D0-BEFC-29798EEFF79A}" type="presOf" srcId="{523B383D-A2A8-47C6-ACA7-BC42EF7B15ED}" destId="{C81614D8-EC4E-4A52-B2E3-31CA72D9D1C6}" srcOrd="1" destOrd="0" presId="urn:microsoft.com/office/officeart/2005/8/layout/list1"/>
    <dgm:cxn modelId="{2757AF96-FF4E-4D7B-A765-B51F449090DB}" type="presOf" srcId="{6273FBBB-49C7-4994-AF6E-27A27A40A76B}" destId="{DABA0D1C-0A48-4374-8EFD-DF8BCFAB6428}" srcOrd="0" destOrd="0" presId="urn:microsoft.com/office/officeart/2005/8/layout/list1"/>
    <dgm:cxn modelId="{3E5D9137-BA2A-47C5-A601-C3AB4F985285}" type="presOf" srcId="{A7E5198D-97CC-46BC-AFB4-CB042B239E8E}" destId="{A8B0ECF8-FDB2-4224-88DC-3E5E28B8E56E}" srcOrd="0" destOrd="0" presId="urn:microsoft.com/office/officeart/2005/8/layout/list1"/>
    <dgm:cxn modelId="{80DF945A-4F2D-44D7-A482-8B479E72D754}" srcId="{1FB7B5BB-7971-48BE-B864-ACB803F7F7C0}" destId="{A7E5198D-97CC-46BC-AFB4-CB042B239E8E}" srcOrd="0" destOrd="0" parTransId="{93FE0B06-CA0D-4FDE-A76C-B7486F81EAB1}" sibTransId="{FF8C3DDB-E0A8-47BD-BC7D-6526C1FEB0EE}"/>
    <dgm:cxn modelId="{29125702-55DB-42A0-87AE-9B8781F41698}" srcId="{6273FBBB-49C7-4994-AF6E-27A27A40A76B}" destId="{E725AED5-785B-49F1-A74F-E9860B1AC161}" srcOrd="2" destOrd="0" parTransId="{2F1CB8A2-0155-4DC5-AA09-F9526E5688B3}" sibTransId="{2A6D33BC-6043-4C0B-8D1A-1CD5606CA7F5}"/>
    <dgm:cxn modelId="{26F5A044-19BC-4EF3-AA74-FFC98BE04ED3}" type="presOf" srcId="{E34C28F3-7F8C-4ECF-AA40-E7FFDFFB93E7}" destId="{A8B0ECF8-FDB2-4224-88DC-3E5E28B8E56E}" srcOrd="0" destOrd="1" presId="urn:microsoft.com/office/officeart/2005/8/layout/list1"/>
    <dgm:cxn modelId="{7E1C3859-C4A9-4380-9AAD-C66EC30EE120}" srcId="{523B383D-A2A8-47C6-ACA7-BC42EF7B15ED}" destId="{7CB6094C-5BAF-4C11-B63F-CD6169F4F8DD}" srcOrd="0" destOrd="0" parTransId="{9C267D8F-1144-4B26-8250-E9353421847D}" sibTransId="{EAB635AD-E540-40BD-BF70-0AD0917CD83A}"/>
    <dgm:cxn modelId="{0DCFA8D1-1DED-4AC4-B6B6-34D6AC5E066B}" type="presOf" srcId="{7CB6094C-5BAF-4C11-B63F-CD6169F4F8DD}" destId="{EE6BBF07-13B2-4D35-BE98-3FE58E3498C5}" srcOrd="0" destOrd="0" presId="urn:microsoft.com/office/officeart/2005/8/layout/list1"/>
    <dgm:cxn modelId="{811D59FB-AEBD-4A16-9D80-5DA4774A6A88}" type="presParOf" srcId="{DABA0D1C-0A48-4374-8EFD-DF8BCFAB6428}" destId="{BF3FCD4E-3AF7-4B06-9A76-95B7AF633149}" srcOrd="0" destOrd="0" presId="urn:microsoft.com/office/officeart/2005/8/layout/list1"/>
    <dgm:cxn modelId="{AB787A6A-AB90-436B-9200-15A58B034DB0}" type="presParOf" srcId="{BF3FCD4E-3AF7-4B06-9A76-95B7AF633149}" destId="{22CE67D5-D328-4252-974B-4DA15B466F6E}" srcOrd="0" destOrd="0" presId="urn:microsoft.com/office/officeart/2005/8/layout/list1"/>
    <dgm:cxn modelId="{4CEA9370-C069-4615-B53E-EE1C55180CD1}" type="presParOf" srcId="{BF3FCD4E-3AF7-4B06-9A76-95B7AF633149}" destId="{4D05AED8-D02C-4BE4-8E62-266902F55073}" srcOrd="1" destOrd="0" presId="urn:microsoft.com/office/officeart/2005/8/layout/list1"/>
    <dgm:cxn modelId="{CBAA8D97-40B3-46E1-9FE6-51FD76A6AF3B}" type="presParOf" srcId="{DABA0D1C-0A48-4374-8EFD-DF8BCFAB6428}" destId="{3D4BE0CB-4828-44B8-809A-78392B73D7F3}" srcOrd="1" destOrd="0" presId="urn:microsoft.com/office/officeart/2005/8/layout/list1"/>
    <dgm:cxn modelId="{7951083C-5AD6-439C-AA0C-8B0053DBB659}" type="presParOf" srcId="{DABA0D1C-0A48-4374-8EFD-DF8BCFAB6428}" destId="{A8B0ECF8-FDB2-4224-88DC-3E5E28B8E56E}" srcOrd="2" destOrd="0" presId="urn:microsoft.com/office/officeart/2005/8/layout/list1"/>
    <dgm:cxn modelId="{ACAC25EF-8B40-4BFA-98C6-154B419E9E7D}" type="presParOf" srcId="{DABA0D1C-0A48-4374-8EFD-DF8BCFAB6428}" destId="{B2C7A797-DC16-4306-93F1-16A17E3B54FB}" srcOrd="3" destOrd="0" presId="urn:microsoft.com/office/officeart/2005/8/layout/list1"/>
    <dgm:cxn modelId="{4808B80A-BFE3-4CAF-AFA9-63A1E0E59A8F}" type="presParOf" srcId="{DABA0D1C-0A48-4374-8EFD-DF8BCFAB6428}" destId="{C8D4A4B2-BD47-4B95-9708-07427F8BBC4F}" srcOrd="4" destOrd="0" presId="urn:microsoft.com/office/officeart/2005/8/layout/list1"/>
    <dgm:cxn modelId="{982CD5C4-4B06-4180-AE66-9AE893CF8C00}" type="presParOf" srcId="{C8D4A4B2-BD47-4B95-9708-07427F8BBC4F}" destId="{D7D3FA3B-19C6-48CC-A9F5-1420F88FA907}" srcOrd="0" destOrd="0" presId="urn:microsoft.com/office/officeart/2005/8/layout/list1"/>
    <dgm:cxn modelId="{E70DAD64-7107-4A31-99F8-6F53C0EE7268}" type="presParOf" srcId="{C8D4A4B2-BD47-4B95-9708-07427F8BBC4F}" destId="{C81614D8-EC4E-4A52-B2E3-31CA72D9D1C6}" srcOrd="1" destOrd="0" presId="urn:microsoft.com/office/officeart/2005/8/layout/list1"/>
    <dgm:cxn modelId="{6C111D5C-FE99-4CFC-B853-CC46F7A3EDE3}" type="presParOf" srcId="{DABA0D1C-0A48-4374-8EFD-DF8BCFAB6428}" destId="{418D46B6-BD43-497F-9F66-6721A1562DB3}" srcOrd="5" destOrd="0" presId="urn:microsoft.com/office/officeart/2005/8/layout/list1"/>
    <dgm:cxn modelId="{69176800-CAB2-470D-AF19-2BE65C700497}" type="presParOf" srcId="{DABA0D1C-0A48-4374-8EFD-DF8BCFAB6428}" destId="{EE6BBF07-13B2-4D35-BE98-3FE58E3498C5}" srcOrd="6" destOrd="0" presId="urn:microsoft.com/office/officeart/2005/8/layout/list1"/>
    <dgm:cxn modelId="{D759EB6D-0E40-4B43-A66C-3370F4B5B3C8}" type="presParOf" srcId="{DABA0D1C-0A48-4374-8EFD-DF8BCFAB6428}" destId="{0D4DA509-18C1-44F4-A15D-14E4DCF50279}" srcOrd="7" destOrd="0" presId="urn:microsoft.com/office/officeart/2005/8/layout/list1"/>
    <dgm:cxn modelId="{C5ACC7AA-A34E-451F-8B1F-772EA46C58C2}" type="presParOf" srcId="{DABA0D1C-0A48-4374-8EFD-DF8BCFAB6428}" destId="{970E5B0F-CF99-4022-AAB7-B904574EFB45}" srcOrd="8" destOrd="0" presId="urn:microsoft.com/office/officeart/2005/8/layout/list1"/>
    <dgm:cxn modelId="{AD293C4B-7035-4508-BE0A-963E51527B7A}" type="presParOf" srcId="{970E5B0F-CF99-4022-AAB7-B904574EFB45}" destId="{74061990-03C4-4135-8AE7-93947D35756D}" srcOrd="0" destOrd="0" presId="urn:microsoft.com/office/officeart/2005/8/layout/list1"/>
    <dgm:cxn modelId="{A4B42950-02F7-4B43-87C1-81F007FA46E4}" type="presParOf" srcId="{970E5B0F-CF99-4022-AAB7-B904574EFB45}" destId="{D5CBFD10-BF61-45FD-AA0D-245BA9646026}" srcOrd="1" destOrd="0" presId="urn:microsoft.com/office/officeart/2005/8/layout/list1"/>
    <dgm:cxn modelId="{C6DFE8F6-C4F2-4595-B86B-D50ED60075CB}" type="presParOf" srcId="{DABA0D1C-0A48-4374-8EFD-DF8BCFAB6428}" destId="{513A8277-F16D-4E04-9D85-B32465A6D464}" srcOrd="9" destOrd="0" presId="urn:microsoft.com/office/officeart/2005/8/layout/list1"/>
    <dgm:cxn modelId="{AD1228EC-1DDF-4D39-91A2-02DBDF46DFDB}" type="presParOf" srcId="{DABA0D1C-0A48-4374-8EFD-DF8BCFAB6428}" destId="{60F353CF-A4A9-4D57-9AA9-811893E1C6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5C363F-0240-4D3C-B5AF-2AF3969B93B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C4D213-A09F-481A-917C-5EF5FE52EF9F}">
      <dgm:prSet phldrT="[Text]"/>
      <dgm:spPr/>
      <dgm:t>
        <a:bodyPr/>
        <a:lstStyle/>
        <a:p>
          <a:r>
            <a:rPr lang="en-US" dirty="0" err="1" smtClean="0"/>
            <a:t>proj</a:t>
          </a:r>
          <a:endParaRPr lang="en-US" dirty="0"/>
        </a:p>
      </dgm:t>
    </dgm:pt>
    <dgm:pt modelId="{749D639B-B6D7-45E6-BDE3-E1C3CA0D3431}" type="parTrans" cxnId="{A960BD63-F1D3-4EC4-9B06-DDAAFC14656F}">
      <dgm:prSet/>
      <dgm:spPr/>
      <dgm:t>
        <a:bodyPr/>
        <a:lstStyle/>
        <a:p>
          <a:endParaRPr lang="en-US"/>
        </a:p>
      </dgm:t>
    </dgm:pt>
    <dgm:pt modelId="{A8953164-55DC-4F60-B628-1A88A9922ACB}" type="sibTrans" cxnId="{A960BD63-F1D3-4EC4-9B06-DDAAFC14656F}">
      <dgm:prSet/>
      <dgm:spPr/>
      <dgm:t>
        <a:bodyPr/>
        <a:lstStyle/>
        <a:p>
          <a:endParaRPr lang="en-US"/>
        </a:p>
      </dgm:t>
    </dgm:pt>
    <dgm:pt modelId="{5E2F7F39-9E96-4574-ABEA-D3A155C16794}">
      <dgm:prSet phldrT="[Text]"/>
      <dgm:spPr/>
      <dgm:t>
        <a:bodyPr/>
        <a:lstStyle/>
        <a:p>
          <a:r>
            <a:rPr lang="en-US" dirty="0" err="1" smtClean="0"/>
            <a:t>dist</a:t>
          </a:r>
          <a:endParaRPr lang="en-US" dirty="0"/>
        </a:p>
      </dgm:t>
    </dgm:pt>
    <dgm:pt modelId="{BD26D29F-32F5-4AF5-9768-58EFAF377319}" type="parTrans" cxnId="{85F16213-B601-472B-B85F-399F21180ECA}">
      <dgm:prSet/>
      <dgm:spPr/>
      <dgm:t>
        <a:bodyPr/>
        <a:lstStyle/>
        <a:p>
          <a:endParaRPr lang="en-US"/>
        </a:p>
      </dgm:t>
    </dgm:pt>
    <dgm:pt modelId="{13C1A449-0B4D-4B2C-BB26-CEA5BBBC4BAE}" type="sibTrans" cxnId="{85F16213-B601-472B-B85F-399F21180ECA}">
      <dgm:prSet/>
      <dgm:spPr/>
      <dgm:t>
        <a:bodyPr/>
        <a:lstStyle/>
        <a:p>
          <a:endParaRPr lang="en-US"/>
        </a:p>
      </dgm:t>
    </dgm:pt>
    <dgm:pt modelId="{D4A31C23-0617-4B18-A4F2-F961EC099FA3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9ED09A9B-04E3-4AA0-AD1B-59D303033C7A}" type="parTrans" cxnId="{483340A5-7BF9-4104-97F4-5F5C417BE78F}">
      <dgm:prSet/>
      <dgm:spPr/>
      <dgm:t>
        <a:bodyPr/>
        <a:lstStyle/>
        <a:p>
          <a:endParaRPr lang="en-US"/>
        </a:p>
      </dgm:t>
    </dgm:pt>
    <dgm:pt modelId="{4E09B09D-FB7A-426D-AD6D-5D48E6FE1374}" type="sibTrans" cxnId="{483340A5-7BF9-4104-97F4-5F5C417BE78F}">
      <dgm:prSet/>
      <dgm:spPr/>
      <dgm:t>
        <a:bodyPr/>
        <a:lstStyle/>
        <a:p>
          <a:endParaRPr lang="en-US"/>
        </a:p>
      </dgm:t>
    </dgm:pt>
    <dgm:pt modelId="{A1351286-5FB5-41DE-B6FF-99C119FD4EE8}">
      <dgm:prSet phldrT="[Text]"/>
      <dgm:spPr/>
      <dgm:t>
        <a:bodyPr/>
        <a:lstStyle/>
        <a:p>
          <a:r>
            <a:rPr lang="en-US" dirty="0" smtClean="0"/>
            <a:t>Node modules</a:t>
          </a:r>
          <a:endParaRPr lang="en-US" dirty="0"/>
        </a:p>
      </dgm:t>
    </dgm:pt>
    <dgm:pt modelId="{20751175-8C17-4B7D-ADDB-C0685B409CB8}" type="parTrans" cxnId="{A86815A3-A8F0-42F2-B839-702A20F673B4}">
      <dgm:prSet/>
      <dgm:spPr/>
      <dgm:t>
        <a:bodyPr/>
        <a:lstStyle/>
        <a:p>
          <a:endParaRPr lang="en-US"/>
        </a:p>
      </dgm:t>
    </dgm:pt>
    <dgm:pt modelId="{84AB6DD7-BD30-4D0F-A5C4-1ACC2CD0BF4E}" type="sibTrans" cxnId="{A86815A3-A8F0-42F2-B839-702A20F673B4}">
      <dgm:prSet/>
      <dgm:spPr/>
      <dgm:t>
        <a:bodyPr/>
        <a:lstStyle/>
        <a:p>
          <a:endParaRPr lang="en-US"/>
        </a:p>
      </dgm:t>
    </dgm:pt>
    <dgm:pt modelId="{ACBDF1CF-20E0-4AFC-88A0-957A51213903}">
      <dgm:prSet phldrT="[Text]"/>
      <dgm:spPr/>
      <dgm:t>
        <a:bodyPr/>
        <a:lstStyle/>
        <a:p>
          <a:r>
            <a:rPr lang="en-US" dirty="0" smtClean="0"/>
            <a:t>components</a:t>
          </a:r>
          <a:endParaRPr lang="en-US" dirty="0"/>
        </a:p>
      </dgm:t>
    </dgm:pt>
    <dgm:pt modelId="{B3F10E37-5048-474B-9634-99183C761459}" type="parTrans" cxnId="{193DC428-B5FF-4975-A97A-052CD9339905}">
      <dgm:prSet/>
      <dgm:spPr/>
      <dgm:t>
        <a:bodyPr/>
        <a:lstStyle/>
        <a:p>
          <a:endParaRPr lang="en-US"/>
        </a:p>
      </dgm:t>
    </dgm:pt>
    <dgm:pt modelId="{C8AF5B27-7DF4-4E03-8A4B-05158FF8CC53}" type="sibTrans" cxnId="{193DC428-B5FF-4975-A97A-052CD9339905}">
      <dgm:prSet/>
      <dgm:spPr/>
      <dgm:t>
        <a:bodyPr/>
        <a:lstStyle/>
        <a:p>
          <a:endParaRPr lang="en-US"/>
        </a:p>
      </dgm:t>
    </dgm:pt>
    <dgm:pt modelId="{9405683C-640A-46A9-9E70-77342C06E45A}" type="pres">
      <dgm:prSet presAssocID="{265C363F-0240-4D3C-B5AF-2AF3969B93B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DDC969-7165-421C-99B9-D47F890D9F7B}" type="pres">
      <dgm:prSet presAssocID="{1AC4D213-A09F-481A-917C-5EF5FE52EF9F}" presName="root1" presStyleCnt="0"/>
      <dgm:spPr/>
    </dgm:pt>
    <dgm:pt modelId="{E383E5C1-CC7D-4ECA-BC35-3DE21B213C22}" type="pres">
      <dgm:prSet presAssocID="{1AC4D213-A09F-481A-917C-5EF5FE52EF9F}" presName="LevelOneTextNode" presStyleLbl="node0" presStyleIdx="0" presStyleCnt="1">
        <dgm:presLayoutVars>
          <dgm:chPref val="3"/>
        </dgm:presLayoutVars>
      </dgm:prSet>
      <dgm:spPr/>
    </dgm:pt>
    <dgm:pt modelId="{06518F33-F015-4DD9-9230-D7C54E74B2E6}" type="pres">
      <dgm:prSet presAssocID="{1AC4D213-A09F-481A-917C-5EF5FE52EF9F}" presName="level2hierChild" presStyleCnt="0"/>
      <dgm:spPr/>
    </dgm:pt>
    <dgm:pt modelId="{881D94CE-01E6-4423-A745-B2952A4C30D0}" type="pres">
      <dgm:prSet presAssocID="{BD26D29F-32F5-4AF5-9768-58EFAF37731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D40DCDFA-E5B9-4BCD-84B4-2380E4B06F2E}" type="pres">
      <dgm:prSet presAssocID="{BD26D29F-32F5-4AF5-9768-58EFAF377319}" presName="connTx" presStyleLbl="parChTrans1D2" presStyleIdx="0" presStyleCnt="4"/>
      <dgm:spPr/>
    </dgm:pt>
    <dgm:pt modelId="{172C3483-9829-487F-81B6-3AB1F11390E3}" type="pres">
      <dgm:prSet presAssocID="{5E2F7F39-9E96-4574-ABEA-D3A155C16794}" presName="root2" presStyleCnt="0"/>
      <dgm:spPr/>
    </dgm:pt>
    <dgm:pt modelId="{7F8C93FB-64B5-4902-A924-1462A7993027}" type="pres">
      <dgm:prSet presAssocID="{5E2F7F39-9E96-4574-ABEA-D3A155C16794}" presName="LevelTwoTextNode" presStyleLbl="node2" presStyleIdx="0" presStyleCnt="4">
        <dgm:presLayoutVars>
          <dgm:chPref val="3"/>
        </dgm:presLayoutVars>
      </dgm:prSet>
      <dgm:spPr/>
    </dgm:pt>
    <dgm:pt modelId="{9C9D970A-2F40-47B1-BEC2-1DC4D9D6D8F6}" type="pres">
      <dgm:prSet presAssocID="{5E2F7F39-9E96-4574-ABEA-D3A155C16794}" presName="level3hierChild" presStyleCnt="0"/>
      <dgm:spPr/>
    </dgm:pt>
    <dgm:pt modelId="{0AE79AD5-B69C-4534-BF95-CCF820669B00}" type="pres">
      <dgm:prSet presAssocID="{9ED09A9B-04E3-4AA0-AD1B-59D303033C7A}" presName="conn2-1" presStyleLbl="parChTrans1D2" presStyleIdx="1" presStyleCnt="4"/>
      <dgm:spPr/>
    </dgm:pt>
    <dgm:pt modelId="{4351E7C4-728C-4619-B240-1E2522E300BF}" type="pres">
      <dgm:prSet presAssocID="{9ED09A9B-04E3-4AA0-AD1B-59D303033C7A}" presName="connTx" presStyleLbl="parChTrans1D2" presStyleIdx="1" presStyleCnt="4"/>
      <dgm:spPr/>
    </dgm:pt>
    <dgm:pt modelId="{2264BAF7-80E1-41F4-9641-9168DDD790E5}" type="pres">
      <dgm:prSet presAssocID="{D4A31C23-0617-4B18-A4F2-F961EC099FA3}" presName="root2" presStyleCnt="0"/>
      <dgm:spPr/>
    </dgm:pt>
    <dgm:pt modelId="{1485028B-F6F3-4E38-ADAE-DE9FD236168F}" type="pres">
      <dgm:prSet presAssocID="{D4A31C23-0617-4B18-A4F2-F961EC099FA3}" presName="LevelTwoTextNode" presStyleLbl="node2" presStyleIdx="1" presStyleCnt="4" custLinFactNeighborX="-45" custLinFactNeighborY="60701">
        <dgm:presLayoutVars>
          <dgm:chPref val="3"/>
        </dgm:presLayoutVars>
      </dgm:prSet>
      <dgm:spPr/>
    </dgm:pt>
    <dgm:pt modelId="{9A769BFB-320E-4E3C-9504-E5D7F4B78E4A}" type="pres">
      <dgm:prSet presAssocID="{D4A31C23-0617-4B18-A4F2-F961EC099FA3}" presName="level3hierChild" presStyleCnt="0"/>
      <dgm:spPr/>
    </dgm:pt>
    <dgm:pt modelId="{B59EF37D-E083-46B7-B67B-9D8FF6B77640}" type="pres">
      <dgm:prSet presAssocID="{B3F10E37-5048-474B-9634-99183C761459}" presName="conn2-1" presStyleLbl="parChTrans1D2" presStyleIdx="2" presStyleCnt="4"/>
      <dgm:spPr/>
    </dgm:pt>
    <dgm:pt modelId="{53DBC505-6A74-489A-8946-5638766BBD5B}" type="pres">
      <dgm:prSet presAssocID="{B3F10E37-5048-474B-9634-99183C761459}" presName="connTx" presStyleLbl="parChTrans1D2" presStyleIdx="2" presStyleCnt="4"/>
      <dgm:spPr/>
    </dgm:pt>
    <dgm:pt modelId="{2E9E9BDB-197C-405F-B5F5-76609A03CAE5}" type="pres">
      <dgm:prSet presAssocID="{ACBDF1CF-20E0-4AFC-88A0-957A51213903}" presName="root2" presStyleCnt="0"/>
      <dgm:spPr/>
    </dgm:pt>
    <dgm:pt modelId="{42659922-12E6-43E7-A0D8-D4DC239A8EB1}" type="pres">
      <dgm:prSet presAssocID="{ACBDF1CF-20E0-4AFC-88A0-957A51213903}" presName="LevelTwoTextNode" presStyleLbl="node2" presStyleIdx="2" presStyleCnt="4" custLinFactX="29372" custLinFactNeighborX="100000" custLinFactNeighborY="-712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5C024E-178A-47B7-BCA7-E0EC7DEC9CBD}" type="pres">
      <dgm:prSet presAssocID="{ACBDF1CF-20E0-4AFC-88A0-957A51213903}" presName="level3hierChild" presStyleCnt="0"/>
      <dgm:spPr/>
    </dgm:pt>
    <dgm:pt modelId="{3913F849-B48B-4E9F-93DC-719D44E57B30}" type="pres">
      <dgm:prSet presAssocID="{20751175-8C17-4B7D-ADDB-C0685B409CB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C98D8D47-1E03-4E90-AB83-5942FADEE25B}" type="pres">
      <dgm:prSet presAssocID="{20751175-8C17-4B7D-ADDB-C0685B409CB8}" presName="connTx" presStyleLbl="parChTrans1D2" presStyleIdx="3" presStyleCnt="4"/>
      <dgm:spPr/>
    </dgm:pt>
    <dgm:pt modelId="{8AF36282-649F-4833-AA24-E7AB6F7F8B8C}" type="pres">
      <dgm:prSet presAssocID="{A1351286-5FB5-41DE-B6FF-99C119FD4EE8}" presName="root2" presStyleCnt="0"/>
      <dgm:spPr/>
    </dgm:pt>
    <dgm:pt modelId="{F74DE0AA-5990-43EC-9B91-9D69814FA9CA}" type="pres">
      <dgm:prSet presAssocID="{A1351286-5FB5-41DE-B6FF-99C119FD4EE8}" presName="LevelTwoTextNode" presStyleLbl="node2" presStyleIdx="3" presStyleCnt="4" custScaleX="1327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DAB61-86CC-4F89-A412-5637651C9D36}" type="pres">
      <dgm:prSet presAssocID="{A1351286-5FB5-41DE-B6FF-99C119FD4EE8}" presName="level3hierChild" presStyleCnt="0"/>
      <dgm:spPr/>
    </dgm:pt>
  </dgm:ptLst>
  <dgm:cxnLst>
    <dgm:cxn modelId="{1C815556-3A41-4713-B5D4-AEE3B3DA243C}" type="presOf" srcId="{9ED09A9B-04E3-4AA0-AD1B-59D303033C7A}" destId="{4351E7C4-728C-4619-B240-1E2522E300BF}" srcOrd="1" destOrd="0" presId="urn:microsoft.com/office/officeart/2008/layout/HorizontalMultiLevelHierarchy"/>
    <dgm:cxn modelId="{A3ACE352-4EDA-4C60-847C-A9D64E91FA56}" type="presOf" srcId="{A1351286-5FB5-41DE-B6FF-99C119FD4EE8}" destId="{F74DE0AA-5990-43EC-9B91-9D69814FA9CA}" srcOrd="0" destOrd="0" presId="urn:microsoft.com/office/officeart/2008/layout/HorizontalMultiLevelHierarchy"/>
    <dgm:cxn modelId="{483340A5-7BF9-4104-97F4-5F5C417BE78F}" srcId="{1AC4D213-A09F-481A-917C-5EF5FE52EF9F}" destId="{D4A31C23-0617-4B18-A4F2-F961EC099FA3}" srcOrd="1" destOrd="0" parTransId="{9ED09A9B-04E3-4AA0-AD1B-59D303033C7A}" sibTransId="{4E09B09D-FB7A-426D-AD6D-5D48E6FE1374}"/>
    <dgm:cxn modelId="{193DC428-B5FF-4975-A97A-052CD9339905}" srcId="{1AC4D213-A09F-481A-917C-5EF5FE52EF9F}" destId="{ACBDF1CF-20E0-4AFC-88A0-957A51213903}" srcOrd="2" destOrd="0" parTransId="{B3F10E37-5048-474B-9634-99183C761459}" sibTransId="{C8AF5B27-7DF4-4E03-8A4B-05158FF8CC53}"/>
    <dgm:cxn modelId="{DF477A58-DE88-438D-A0FF-0E35A67BAD7D}" type="presOf" srcId="{ACBDF1CF-20E0-4AFC-88A0-957A51213903}" destId="{42659922-12E6-43E7-A0D8-D4DC239A8EB1}" srcOrd="0" destOrd="0" presId="urn:microsoft.com/office/officeart/2008/layout/HorizontalMultiLevelHierarchy"/>
    <dgm:cxn modelId="{7AAE4DC0-DFB3-4EC0-8F80-4791BC40ECCF}" type="presOf" srcId="{9ED09A9B-04E3-4AA0-AD1B-59D303033C7A}" destId="{0AE79AD5-B69C-4534-BF95-CCF820669B00}" srcOrd="0" destOrd="0" presId="urn:microsoft.com/office/officeart/2008/layout/HorizontalMultiLevelHierarchy"/>
    <dgm:cxn modelId="{4CADA16A-3338-497A-8FA2-2ABEC276470F}" type="presOf" srcId="{B3F10E37-5048-474B-9634-99183C761459}" destId="{53DBC505-6A74-489A-8946-5638766BBD5B}" srcOrd="1" destOrd="0" presId="urn:microsoft.com/office/officeart/2008/layout/HorizontalMultiLevelHierarchy"/>
    <dgm:cxn modelId="{85F16213-B601-472B-B85F-399F21180ECA}" srcId="{1AC4D213-A09F-481A-917C-5EF5FE52EF9F}" destId="{5E2F7F39-9E96-4574-ABEA-D3A155C16794}" srcOrd="0" destOrd="0" parTransId="{BD26D29F-32F5-4AF5-9768-58EFAF377319}" sibTransId="{13C1A449-0B4D-4B2C-BB26-CEA5BBBC4BAE}"/>
    <dgm:cxn modelId="{3838F005-35B5-4EA3-8094-0B3902BE2707}" type="presOf" srcId="{BD26D29F-32F5-4AF5-9768-58EFAF377319}" destId="{D40DCDFA-E5B9-4BCD-84B4-2380E4B06F2E}" srcOrd="1" destOrd="0" presId="urn:microsoft.com/office/officeart/2008/layout/HorizontalMultiLevelHierarchy"/>
    <dgm:cxn modelId="{A86815A3-A8F0-42F2-B839-702A20F673B4}" srcId="{1AC4D213-A09F-481A-917C-5EF5FE52EF9F}" destId="{A1351286-5FB5-41DE-B6FF-99C119FD4EE8}" srcOrd="3" destOrd="0" parTransId="{20751175-8C17-4B7D-ADDB-C0685B409CB8}" sibTransId="{84AB6DD7-BD30-4D0F-A5C4-1ACC2CD0BF4E}"/>
    <dgm:cxn modelId="{8E52C308-264D-4544-A2B7-5DD5FB90B707}" type="presOf" srcId="{265C363F-0240-4D3C-B5AF-2AF3969B93BA}" destId="{9405683C-640A-46A9-9E70-77342C06E45A}" srcOrd="0" destOrd="0" presId="urn:microsoft.com/office/officeart/2008/layout/HorizontalMultiLevelHierarchy"/>
    <dgm:cxn modelId="{290BEB64-0CDD-402D-AA5A-05D4A65D23EF}" type="presOf" srcId="{20751175-8C17-4B7D-ADDB-C0685B409CB8}" destId="{3913F849-B48B-4E9F-93DC-719D44E57B30}" srcOrd="0" destOrd="0" presId="urn:microsoft.com/office/officeart/2008/layout/HorizontalMultiLevelHierarchy"/>
    <dgm:cxn modelId="{72E1AB24-0C6E-422D-A6E0-C196A569BD42}" type="presOf" srcId="{5E2F7F39-9E96-4574-ABEA-D3A155C16794}" destId="{7F8C93FB-64B5-4902-A924-1462A7993027}" srcOrd="0" destOrd="0" presId="urn:microsoft.com/office/officeart/2008/layout/HorizontalMultiLevelHierarchy"/>
    <dgm:cxn modelId="{EE2D6B2F-297C-44E1-9202-ECC1FEAF6E13}" type="presOf" srcId="{BD26D29F-32F5-4AF5-9768-58EFAF377319}" destId="{881D94CE-01E6-4423-A745-B2952A4C30D0}" srcOrd="0" destOrd="0" presId="urn:microsoft.com/office/officeart/2008/layout/HorizontalMultiLevelHierarchy"/>
    <dgm:cxn modelId="{D28EA36C-8DDA-4DE8-B698-C861A8B735FB}" type="presOf" srcId="{20751175-8C17-4B7D-ADDB-C0685B409CB8}" destId="{C98D8D47-1E03-4E90-AB83-5942FADEE25B}" srcOrd="1" destOrd="0" presId="urn:microsoft.com/office/officeart/2008/layout/HorizontalMultiLevelHierarchy"/>
    <dgm:cxn modelId="{8C76F28F-290B-4C48-B339-373E4E6A6A67}" type="presOf" srcId="{1AC4D213-A09F-481A-917C-5EF5FE52EF9F}" destId="{E383E5C1-CC7D-4ECA-BC35-3DE21B213C22}" srcOrd="0" destOrd="0" presId="urn:microsoft.com/office/officeart/2008/layout/HorizontalMultiLevelHierarchy"/>
    <dgm:cxn modelId="{9115BC35-5635-4484-8E25-6C30F3D02A27}" type="presOf" srcId="{D4A31C23-0617-4B18-A4F2-F961EC099FA3}" destId="{1485028B-F6F3-4E38-ADAE-DE9FD236168F}" srcOrd="0" destOrd="0" presId="urn:microsoft.com/office/officeart/2008/layout/HorizontalMultiLevelHierarchy"/>
    <dgm:cxn modelId="{A960BD63-F1D3-4EC4-9B06-DDAAFC14656F}" srcId="{265C363F-0240-4D3C-B5AF-2AF3969B93BA}" destId="{1AC4D213-A09F-481A-917C-5EF5FE52EF9F}" srcOrd="0" destOrd="0" parTransId="{749D639B-B6D7-45E6-BDE3-E1C3CA0D3431}" sibTransId="{A8953164-55DC-4F60-B628-1A88A9922ACB}"/>
    <dgm:cxn modelId="{CEC950C4-4DEB-4019-A8F1-37C58A254BFB}" type="presOf" srcId="{B3F10E37-5048-474B-9634-99183C761459}" destId="{B59EF37D-E083-46B7-B67B-9D8FF6B77640}" srcOrd="0" destOrd="0" presId="urn:microsoft.com/office/officeart/2008/layout/HorizontalMultiLevelHierarchy"/>
    <dgm:cxn modelId="{C4F9C4EA-E0E4-4E2B-B6BE-331CAC6F3306}" type="presParOf" srcId="{9405683C-640A-46A9-9E70-77342C06E45A}" destId="{CDDDC969-7165-421C-99B9-D47F890D9F7B}" srcOrd="0" destOrd="0" presId="urn:microsoft.com/office/officeart/2008/layout/HorizontalMultiLevelHierarchy"/>
    <dgm:cxn modelId="{6408A5C4-59FA-487F-A287-B301F8076750}" type="presParOf" srcId="{CDDDC969-7165-421C-99B9-D47F890D9F7B}" destId="{E383E5C1-CC7D-4ECA-BC35-3DE21B213C22}" srcOrd="0" destOrd="0" presId="urn:microsoft.com/office/officeart/2008/layout/HorizontalMultiLevelHierarchy"/>
    <dgm:cxn modelId="{C6B24FBC-034A-4529-96C5-B4DA1E1CE586}" type="presParOf" srcId="{CDDDC969-7165-421C-99B9-D47F890D9F7B}" destId="{06518F33-F015-4DD9-9230-D7C54E74B2E6}" srcOrd="1" destOrd="0" presId="urn:microsoft.com/office/officeart/2008/layout/HorizontalMultiLevelHierarchy"/>
    <dgm:cxn modelId="{32429212-B0CF-49F3-A07F-3CB76861C562}" type="presParOf" srcId="{06518F33-F015-4DD9-9230-D7C54E74B2E6}" destId="{881D94CE-01E6-4423-A745-B2952A4C30D0}" srcOrd="0" destOrd="0" presId="urn:microsoft.com/office/officeart/2008/layout/HorizontalMultiLevelHierarchy"/>
    <dgm:cxn modelId="{174C138B-727A-4580-9EC1-BD987C1DFEB1}" type="presParOf" srcId="{881D94CE-01E6-4423-A745-B2952A4C30D0}" destId="{D40DCDFA-E5B9-4BCD-84B4-2380E4B06F2E}" srcOrd="0" destOrd="0" presId="urn:microsoft.com/office/officeart/2008/layout/HorizontalMultiLevelHierarchy"/>
    <dgm:cxn modelId="{89097C0F-EDFD-4520-B0CF-AFEEFA1539E4}" type="presParOf" srcId="{06518F33-F015-4DD9-9230-D7C54E74B2E6}" destId="{172C3483-9829-487F-81B6-3AB1F11390E3}" srcOrd="1" destOrd="0" presId="urn:microsoft.com/office/officeart/2008/layout/HorizontalMultiLevelHierarchy"/>
    <dgm:cxn modelId="{369EDBC9-DB26-4C1F-A8D6-CA12DB6CC7BB}" type="presParOf" srcId="{172C3483-9829-487F-81B6-3AB1F11390E3}" destId="{7F8C93FB-64B5-4902-A924-1462A7993027}" srcOrd="0" destOrd="0" presId="urn:microsoft.com/office/officeart/2008/layout/HorizontalMultiLevelHierarchy"/>
    <dgm:cxn modelId="{DAD36A18-F481-42FC-B018-C63A5D9FD5BD}" type="presParOf" srcId="{172C3483-9829-487F-81B6-3AB1F11390E3}" destId="{9C9D970A-2F40-47B1-BEC2-1DC4D9D6D8F6}" srcOrd="1" destOrd="0" presId="urn:microsoft.com/office/officeart/2008/layout/HorizontalMultiLevelHierarchy"/>
    <dgm:cxn modelId="{46E35945-A5DA-4125-BDE2-4A2AF427C3F1}" type="presParOf" srcId="{06518F33-F015-4DD9-9230-D7C54E74B2E6}" destId="{0AE79AD5-B69C-4534-BF95-CCF820669B00}" srcOrd="2" destOrd="0" presId="urn:microsoft.com/office/officeart/2008/layout/HorizontalMultiLevelHierarchy"/>
    <dgm:cxn modelId="{CF39C655-E87D-47FD-9007-4BD6E8889B65}" type="presParOf" srcId="{0AE79AD5-B69C-4534-BF95-CCF820669B00}" destId="{4351E7C4-728C-4619-B240-1E2522E300BF}" srcOrd="0" destOrd="0" presId="urn:microsoft.com/office/officeart/2008/layout/HorizontalMultiLevelHierarchy"/>
    <dgm:cxn modelId="{677875FF-77D9-47F8-8296-368E67F59D7C}" type="presParOf" srcId="{06518F33-F015-4DD9-9230-D7C54E74B2E6}" destId="{2264BAF7-80E1-41F4-9641-9168DDD790E5}" srcOrd="3" destOrd="0" presId="urn:microsoft.com/office/officeart/2008/layout/HorizontalMultiLevelHierarchy"/>
    <dgm:cxn modelId="{1C38A504-ECDE-4996-B249-292580AE1ACB}" type="presParOf" srcId="{2264BAF7-80E1-41F4-9641-9168DDD790E5}" destId="{1485028B-F6F3-4E38-ADAE-DE9FD236168F}" srcOrd="0" destOrd="0" presId="urn:microsoft.com/office/officeart/2008/layout/HorizontalMultiLevelHierarchy"/>
    <dgm:cxn modelId="{8CF61A21-F75B-422D-B976-EBDE366C81B7}" type="presParOf" srcId="{2264BAF7-80E1-41F4-9641-9168DDD790E5}" destId="{9A769BFB-320E-4E3C-9504-E5D7F4B78E4A}" srcOrd="1" destOrd="0" presId="urn:microsoft.com/office/officeart/2008/layout/HorizontalMultiLevelHierarchy"/>
    <dgm:cxn modelId="{7406A6A0-06B8-448F-B1F4-A5CC3C83026A}" type="presParOf" srcId="{06518F33-F015-4DD9-9230-D7C54E74B2E6}" destId="{B59EF37D-E083-46B7-B67B-9D8FF6B77640}" srcOrd="4" destOrd="0" presId="urn:microsoft.com/office/officeart/2008/layout/HorizontalMultiLevelHierarchy"/>
    <dgm:cxn modelId="{AD2336E1-D94F-4316-838F-D3B987174063}" type="presParOf" srcId="{B59EF37D-E083-46B7-B67B-9D8FF6B77640}" destId="{53DBC505-6A74-489A-8946-5638766BBD5B}" srcOrd="0" destOrd="0" presId="urn:microsoft.com/office/officeart/2008/layout/HorizontalMultiLevelHierarchy"/>
    <dgm:cxn modelId="{48703FC0-1ACA-4D4E-A64C-40A947A2DC87}" type="presParOf" srcId="{06518F33-F015-4DD9-9230-D7C54E74B2E6}" destId="{2E9E9BDB-197C-405F-B5F5-76609A03CAE5}" srcOrd="5" destOrd="0" presId="urn:microsoft.com/office/officeart/2008/layout/HorizontalMultiLevelHierarchy"/>
    <dgm:cxn modelId="{4B7A61F6-8A0F-474A-B568-08ADA706029F}" type="presParOf" srcId="{2E9E9BDB-197C-405F-B5F5-76609A03CAE5}" destId="{42659922-12E6-43E7-A0D8-D4DC239A8EB1}" srcOrd="0" destOrd="0" presId="urn:microsoft.com/office/officeart/2008/layout/HorizontalMultiLevelHierarchy"/>
    <dgm:cxn modelId="{1E0A5E88-BDD0-4AC8-A51E-BD724978C7AD}" type="presParOf" srcId="{2E9E9BDB-197C-405F-B5F5-76609A03CAE5}" destId="{3C5C024E-178A-47B7-BCA7-E0EC7DEC9CBD}" srcOrd="1" destOrd="0" presId="urn:microsoft.com/office/officeart/2008/layout/HorizontalMultiLevelHierarchy"/>
    <dgm:cxn modelId="{0E776512-03AA-4FBF-9AB6-53D1E6F0BB9B}" type="presParOf" srcId="{06518F33-F015-4DD9-9230-D7C54E74B2E6}" destId="{3913F849-B48B-4E9F-93DC-719D44E57B30}" srcOrd="6" destOrd="0" presId="urn:microsoft.com/office/officeart/2008/layout/HorizontalMultiLevelHierarchy"/>
    <dgm:cxn modelId="{66FFCA67-E123-4B8D-8574-676EA870C4BA}" type="presParOf" srcId="{3913F849-B48B-4E9F-93DC-719D44E57B30}" destId="{C98D8D47-1E03-4E90-AB83-5942FADEE25B}" srcOrd="0" destOrd="0" presId="urn:microsoft.com/office/officeart/2008/layout/HorizontalMultiLevelHierarchy"/>
    <dgm:cxn modelId="{7C7B54D4-10AF-43EB-A9FF-2100E925A3D8}" type="presParOf" srcId="{06518F33-F015-4DD9-9230-D7C54E74B2E6}" destId="{8AF36282-649F-4833-AA24-E7AB6F7F8B8C}" srcOrd="7" destOrd="0" presId="urn:microsoft.com/office/officeart/2008/layout/HorizontalMultiLevelHierarchy"/>
    <dgm:cxn modelId="{A13B0DAE-EC64-4C9E-B9E9-0C7B20F096BD}" type="presParOf" srcId="{8AF36282-649F-4833-AA24-E7AB6F7F8B8C}" destId="{F74DE0AA-5990-43EC-9B91-9D69814FA9CA}" srcOrd="0" destOrd="0" presId="urn:microsoft.com/office/officeart/2008/layout/HorizontalMultiLevelHierarchy"/>
    <dgm:cxn modelId="{0EF7D945-FD21-470E-B923-750140E51F75}" type="presParOf" srcId="{8AF36282-649F-4833-AA24-E7AB6F7F8B8C}" destId="{B76DAB61-86CC-4F89-A412-5637651C9D3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7906B-6D7A-4D37-A328-948880805487}">
      <dsp:nvSpPr>
        <dsp:cNvPr id="0" name=""/>
        <dsp:cNvSpPr/>
      </dsp:nvSpPr>
      <dsp:spPr>
        <a:xfrm>
          <a:off x="-5454792" y="-835220"/>
          <a:ext cx="6494976" cy="649497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BCE0A-487E-45BA-8F36-EAE3DEEAA88F}">
      <dsp:nvSpPr>
        <dsp:cNvPr id="0" name=""/>
        <dsp:cNvSpPr/>
      </dsp:nvSpPr>
      <dsp:spPr>
        <a:xfrm>
          <a:off x="454816" y="301437"/>
          <a:ext cx="7184801" cy="6032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Prerequisites</a:t>
          </a:r>
          <a:endParaRPr lang="en-US" sz="2300" kern="1200" dirty="0"/>
        </a:p>
      </dsp:txBody>
      <dsp:txXfrm>
        <a:off x="454816" y="301437"/>
        <a:ext cx="7184801" cy="603259"/>
      </dsp:txXfrm>
    </dsp:sp>
    <dsp:sp modelId="{D0844693-2F03-464E-8A55-A922D8BDB9D7}">
      <dsp:nvSpPr>
        <dsp:cNvPr id="0" name=""/>
        <dsp:cNvSpPr/>
      </dsp:nvSpPr>
      <dsp:spPr>
        <a:xfrm>
          <a:off x="77778" y="226029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E898D-16A9-461D-BDF6-241BE985F48C}">
      <dsp:nvSpPr>
        <dsp:cNvPr id="0" name=""/>
        <dsp:cNvSpPr/>
      </dsp:nvSpPr>
      <dsp:spPr>
        <a:xfrm>
          <a:off x="887094" y="1206037"/>
          <a:ext cx="6752522" cy="603259"/>
        </a:xfrm>
        <a:prstGeom prst="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Set up the environment </a:t>
          </a:r>
          <a:endParaRPr lang="en-US" sz="2300" b="0" i="0" kern="1200" dirty="0"/>
        </a:p>
      </dsp:txBody>
      <dsp:txXfrm>
        <a:off x="887094" y="1206037"/>
        <a:ext cx="6752522" cy="603259"/>
      </dsp:txXfrm>
    </dsp:sp>
    <dsp:sp modelId="{7857D388-5BFE-4151-98E6-5AB4E7BA8A32}">
      <dsp:nvSpPr>
        <dsp:cNvPr id="0" name=""/>
        <dsp:cNvSpPr/>
      </dsp:nvSpPr>
      <dsp:spPr>
        <a:xfrm>
          <a:off x="510057" y="1130630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74BD5-D0BD-4F5C-8DE1-7EBC747ADE18}">
      <dsp:nvSpPr>
        <dsp:cNvPr id="0" name=""/>
        <dsp:cNvSpPr/>
      </dsp:nvSpPr>
      <dsp:spPr>
        <a:xfrm>
          <a:off x="1019769" y="2110638"/>
          <a:ext cx="6619848" cy="603259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Store the necessary files in the SharePoint libraries </a:t>
          </a:r>
          <a:endParaRPr lang="en-US" sz="2300" b="0" i="0" kern="1200" dirty="0"/>
        </a:p>
      </dsp:txBody>
      <dsp:txXfrm>
        <a:off x="1019769" y="2110638"/>
        <a:ext cx="6619848" cy="603259"/>
      </dsp:txXfrm>
    </dsp:sp>
    <dsp:sp modelId="{21C07254-AA1D-4F1A-AB5D-D155415F1347}">
      <dsp:nvSpPr>
        <dsp:cNvPr id="0" name=""/>
        <dsp:cNvSpPr/>
      </dsp:nvSpPr>
      <dsp:spPr>
        <a:xfrm>
          <a:off x="642732" y="2035230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E36AC-24BD-4C10-8430-73328881EC13}">
      <dsp:nvSpPr>
        <dsp:cNvPr id="0" name=""/>
        <dsp:cNvSpPr/>
      </dsp:nvSpPr>
      <dsp:spPr>
        <a:xfrm>
          <a:off x="887094" y="3015238"/>
          <a:ext cx="6752522" cy="603259"/>
        </a:xfrm>
        <a:prstGeom prst="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SharePoint </a:t>
          </a:r>
          <a:r>
            <a:rPr lang="en-US" sz="2300" kern="1200" dirty="0" smtClean="0"/>
            <a:t>page</a:t>
          </a:r>
        </a:p>
      </dsp:txBody>
      <dsp:txXfrm>
        <a:off x="887094" y="3015238"/>
        <a:ext cx="6752522" cy="603259"/>
      </dsp:txXfrm>
    </dsp:sp>
    <dsp:sp modelId="{7C78B889-39EC-4F2B-BC05-08CED2B24B12}">
      <dsp:nvSpPr>
        <dsp:cNvPr id="0" name=""/>
        <dsp:cNvSpPr/>
      </dsp:nvSpPr>
      <dsp:spPr>
        <a:xfrm>
          <a:off x="510057" y="2939831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2E4AC-A2A6-4316-9B85-9370BA01A858}">
      <dsp:nvSpPr>
        <dsp:cNvPr id="0" name=""/>
        <dsp:cNvSpPr/>
      </dsp:nvSpPr>
      <dsp:spPr>
        <a:xfrm>
          <a:off x="454816" y="3919839"/>
          <a:ext cx="7184801" cy="603259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Run the </a:t>
          </a:r>
          <a:r>
            <a:rPr lang="en-US" sz="2300" kern="1200" dirty="0" err="1" smtClean="0"/>
            <a:t>webpack</a:t>
          </a:r>
          <a:endParaRPr lang="en-US" sz="2300" kern="1200" dirty="0" smtClean="0"/>
        </a:p>
      </dsp:txBody>
      <dsp:txXfrm>
        <a:off x="454816" y="3919839"/>
        <a:ext cx="7184801" cy="603259"/>
      </dsp:txXfrm>
    </dsp:sp>
    <dsp:sp modelId="{2BD87B95-A5DE-41D7-A8A9-EBA1026E5550}">
      <dsp:nvSpPr>
        <dsp:cNvPr id="0" name=""/>
        <dsp:cNvSpPr/>
      </dsp:nvSpPr>
      <dsp:spPr>
        <a:xfrm>
          <a:off x="77778" y="3844431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0ECF8-FDB2-4224-88DC-3E5E28B8E56E}">
      <dsp:nvSpPr>
        <dsp:cNvPr id="0" name=""/>
        <dsp:cNvSpPr/>
      </dsp:nvSpPr>
      <dsp:spPr>
        <a:xfrm>
          <a:off x="0" y="317538"/>
          <a:ext cx="655272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312420" rIns="50856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Install</a:t>
          </a:r>
          <a:r>
            <a:rPr lang="en-US" sz="1500" kern="1200" baseline="0" dirty="0" smtClean="0"/>
            <a:t> </a:t>
          </a:r>
          <a:r>
            <a:rPr lang="en-US" sz="1500" kern="1200" baseline="0" dirty="0" err="1" smtClean="0">
              <a:hlinkClick xmlns:r="http://schemas.openxmlformats.org/officeDocument/2006/relationships" r:id="rId1"/>
            </a:rPr>
            <a:t>nodejs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baseline="0" dirty="0" smtClean="0"/>
            <a:t>Install necessary </a:t>
          </a:r>
          <a:r>
            <a:rPr lang="en-US" sz="1500" kern="1200" baseline="0" dirty="0" err="1" smtClean="0"/>
            <a:t>npm</a:t>
          </a:r>
          <a:r>
            <a:rPr lang="en-US" sz="1500" kern="1200" baseline="0" dirty="0" smtClean="0"/>
            <a:t> packages </a:t>
          </a:r>
          <a:endParaRPr lang="en-US" sz="1500" kern="1200" dirty="0"/>
        </a:p>
      </dsp:txBody>
      <dsp:txXfrm>
        <a:off x="0" y="317538"/>
        <a:ext cx="6552728" cy="874125"/>
      </dsp:txXfrm>
    </dsp:sp>
    <dsp:sp modelId="{4D05AED8-D02C-4BE4-8E62-266902F55073}">
      <dsp:nvSpPr>
        <dsp:cNvPr id="0" name=""/>
        <dsp:cNvSpPr/>
      </dsp:nvSpPr>
      <dsp:spPr>
        <a:xfrm>
          <a:off x="327636" y="96138"/>
          <a:ext cx="4586909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Nodejs</a:t>
          </a:r>
          <a:r>
            <a:rPr lang="en-US" sz="1500" kern="1200" dirty="0" smtClean="0"/>
            <a:t> with </a:t>
          </a:r>
          <a:r>
            <a:rPr lang="en-US" sz="1500" kern="1200" dirty="0" err="1" smtClean="0"/>
            <a:t>npm</a:t>
          </a:r>
          <a:endParaRPr lang="en-US" sz="1500" kern="1200" dirty="0"/>
        </a:p>
      </dsp:txBody>
      <dsp:txXfrm>
        <a:off x="349252" y="117754"/>
        <a:ext cx="4543677" cy="399568"/>
      </dsp:txXfrm>
    </dsp:sp>
    <dsp:sp modelId="{EE6BBF07-13B2-4D35-BE98-3FE58E3498C5}">
      <dsp:nvSpPr>
        <dsp:cNvPr id="0" name=""/>
        <dsp:cNvSpPr/>
      </dsp:nvSpPr>
      <dsp:spPr>
        <a:xfrm>
          <a:off x="0" y="1494063"/>
          <a:ext cx="655272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312420" rIns="50856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Install </a:t>
          </a:r>
          <a:r>
            <a:rPr lang="en-US" sz="1500" kern="1200" dirty="0" smtClean="0">
              <a:hlinkClick xmlns:r="http://schemas.openxmlformats.org/officeDocument/2006/relationships" r:id="rId2"/>
            </a:rPr>
            <a:t>typescript </a:t>
          </a:r>
          <a:r>
            <a:rPr lang="en-US" sz="1500" kern="1200" dirty="0" smtClean="0"/>
            <a:t>compiler as a </a:t>
          </a:r>
          <a:r>
            <a:rPr lang="en-US" sz="1500" kern="1200" dirty="0" err="1" smtClean="0"/>
            <a:t>Nodejs</a:t>
          </a:r>
          <a:r>
            <a:rPr lang="en-US" sz="1500" kern="1200" dirty="0" smtClean="0"/>
            <a:t> package</a:t>
          </a:r>
          <a:endParaRPr lang="en-US" sz="1500" kern="1200" dirty="0"/>
        </a:p>
      </dsp:txBody>
      <dsp:txXfrm>
        <a:off x="0" y="1494063"/>
        <a:ext cx="6552728" cy="637875"/>
      </dsp:txXfrm>
    </dsp:sp>
    <dsp:sp modelId="{C81614D8-EC4E-4A52-B2E3-31CA72D9D1C6}">
      <dsp:nvSpPr>
        <dsp:cNvPr id="0" name=""/>
        <dsp:cNvSpPr/>
      </dsp:nvSpPr>
      <dsp:spPr>
        <a:xfrm>
          <a:off x="327636" y="1272663"/>
          <a:ext cx="4586909" cy="44280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hlinkClick xmlns:r="http://schemas.openxmlformats.org/officeDocument/2006/relationships" r:id="rId3"/>
            </a:rPr>
            <a:t>Typescript</a:t>
          </a:r>
          <a:endParaRPr lang="en-US" sz="1500" kern="1200" dirty="0"/>
        </a:p>
      </dsp:txBody>
      <dsp:txXfrm>
        <a:off x="349252" y="1294279"/>
        <a:ext cx="4543677" cy="399568"/>
      </dsp:txXfrm>
    </dsp:sp>
    <dsp:sp modelId="{60F353CF-A4A9-4D57-9AA9-811893E1C6D6}">
      <dsp:nvSpPr>
        <dsp:cNvPr id="0" name=""/>
        <dsp:cNvSpPr/>
      </dsp:nvSpPr>
      <dsp:spPr>
        <a:xfrm>
          <a:off x="0" y="2434338"/>
          <a:ext cx="655272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312420" rIns="50856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Install </a:t>
          </a:r>
          <a:r>
            <a:rPr lang="en-US" sz="1500" kern="1200" dirty="0" err="1" smtClean="0">
              <a:hlinkClick xmlns:r="http://schemas.openxmlformats.org/officeDocument/2006/relationships" r:id="rId4"/>
            </a:rPr>
            <a:t>webpack-npm</a:t>
          </a:r>
          <a:r>
            <a:rPr lang="en-US" sz="1500" kern="1200" dirty="0" smtClean="0">
              <a:hlinkClick xmlns:r="http://schemas.openxmlformats.org/officeDocument/2006/relationships" r:id="rId4"/>
            </a:rPr>
            <a:t> </a:t>
          </a:r>
          <a:r>
            <a:rPr lang="en-US" sz="1500" kern="1200" dirty="0" smtClean="0"/>
            <a:t>globally</a:t>
          </a:r>
          <a:endParaRPr lang="en-US" sz="1500" kern="1200" dirty="0"/>
        </a:p>
      </dsp:txBody>
      <dsp:txXfrm>
        <a:off x="0" y="2434338"/>
        <a:ext cx="6552728" cy="637875"/>
      </dsp:txXfrm>
    </dsp:sp>
    <dsp:sp modelId="{D5CBFD10-BF61-45FD-AA0D-245BA9646026}">
      <dsp:nvSpPr>
        <dsp:cNvPr id="0" name=""/>
        <dsp:cNvSpPr/>
      </dsp:nvSpPr>
      <dsp:spPr>
        <a:xfrm>
          <a:off x="327636" y="2212938"/>
          <a:ext cx="4586909" cy="44280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hlinkClick xmlns:r="http://schemas.openxmlformats.org/officeDocument/2006/relationships" r:id="rId4"/>
            </a:rPr>
            <a:t>Webpack</a:t>
          </a:r>
          <a:endParaRPr lang="en-US" sz="1500" kern="1200" dirty="0"/>
        </a:p>
      </dsp:txBody>
      <dsp:txXfrm>
        <a:off x="349252" y="2234554"/>
        <a:ext cx="4543677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3F849-B48B-4E9F-93DC-719D44E57B30}">
      <dsp:nvSpPr>
        <dsp:cNvPr id="0" name=""/>
        <dsp:cNvSpPr/>
      </dsp:nvSpPr>
      <dsp:spPr>
        <a:xfrm>
          <a:off x="1412157" y="981968"/>
          <a:ext cx="244784" cy="699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392" y="0"/>
              </a:lnTo>
              <a:lnTo>
                <a:pt x="122392" y="699652"/>
              </a:lnTo>
              <a:lnTo>
                <a:pt x="244784" y="6996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16019" y="1313263"/>
        <a:ext cx="37061" cy="37061"/>
      </dsp:txXfrm>
    </dsp:sp>
    <dsp:sp modelId="{B59EF37D-E083-46B7-B67B-9D8FF6B77640}">
      <dsp:nvSpPr>
        <dsp:cNvPr id="0" name=""/>
        <dsp:cNvSpPr/>
      </dsp:nvSpPr>
      <dsp:spPr>
        <a:xfrm>
          <a:off x="1412157" y="903713"/>
          <a:ext cx="16843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8254"/>
              </a:moveTo>
              <a:lnTo>
                <a:pt x="842198" y="78254"/>
              </a:lnTo>
              <a:lnTo>
                <a:pt x="842198" y="45720"/>
              </a:lnTo>
              <a:lnTo>
                <a:pt x="1684397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12238" y="907315"/>
        <a:ext cx="84235" cy="84235"/>
      </dsp:txXfrm>
    </dsp:sp>
    <dsp:sp modelId="{0AE79AD5-B69C-4534-BF95-CCF820669B00}">
      <dsp:nvSpPr>
        <dsp:cNvPr id="0" name=""/>
        <dsp:cNvSpPr/>
      </dsp:nvSpPr>
      <dsp:spPr>
        <a:xfrm>
          <a:off x="1412157" y="929535"/>
          <a:ext cx="244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2432"/>
              </a:moveTo>
              <a:lnTo>
                <a:pt x="122117" y="52432"/>
              </a:lnTo>
              <a:lnTo>
                <a:pt x="122117" y="45720"/>
              </a:lnTo>
              <a:lnTo>
                <a:pt x="24423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28166" y="969146"/>
        <a:ext cx="12216" cy="12216"/>
      </dsp:txXfrm>
    </dsp:sp>
    <dsp:sp modelId="{881D94CE-01E6-4423-A745-B2952A4C30D0}">
      <dsp:nvSpPr>
        <dsp:cNvPr id="0" name=""/>
        <dsp:cNvSpPr/>
      </dsp:nvSpPr>
      <dsp:spPr>
        <a:xfrm>
          <a:off x="1412157" y="282315"/>
          <a:ext cx="244784" cy="699652"/>
        </a:xfrm>
        <a:custGeom>
          <a:avLst/>
          <a:gdLst/>
          <a:ahLst/>
          <a:cxnLst/>
          <a:rect l="0" t="0" r="0" b="0"/>
          <a:pathLst>
            <a:path>
              <a:moveTo>
                <a:pt x="0" y="699652"/>
              </a:moveTo>
              <a:lnTo>
                <a:pt x="122392" y="699652"/>
              </a:lnTo>
              <a:lnTo>
                <a:pt x="122392" y="0"/>
              </a:lnTo>
              <a:lnTo>
                <a:pt x="24478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16019" y="613610"/>
        <a:ext cx="37061" cy="37061"/>
      </dsp:txXfrm>
    </dsp:sp>
    <dsp:sp modelId="{E383E5C1-CC7D-4ECA-BC35-3DE21B213C22}">
      <dsp:nvSpPr>
        <dsp:cNvPr id="0" name=""/>
        <dsp:cNvSpPr/>
      </dsp:nvSpPr>
      <dsp:spPr>
        <a:xfrm rot="16200000">
          <a:off x="243615" y="795394"/>
          <a:ext cx="1963936" cy="373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proj</a:t>
          </a:r>
          <a:endParaRPr lang="en-US" sz="2400" kern="1200" dirty="0"/>
        </a:p>
      </dsp:txBody>
      <dsp:txXfrm>
        <a:off x="243615" y="795394"/>
        <a:ext cx="1963936" cy="373147"/>
      </dsp:txXfrm>
    </dsp:sp>
    <dsp:sp modelId="{7F8C93FB-64B5-4902-A924-1462A7993027}">
      <dsp:nvSpPr>
        <dsp:cNvPr id="0" name=""/>
        <dsp:cNvSpPr/>
      </dsp:nvSpPr>
      <dsp:spPr>
        <a:xfrm>
          <a:off x="1656942" y="95741"/>
          <a:ext cx="1223924" cy="373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dist</a:t>
          </a:r>
          <a:endParaRPr lang="en-US" sz="1700" kern="1200" dirty="0"/>
        </a:p>
      </dsp:txBody>
      <dsp:txXfrm>
        <a:off x="1656942" y="95741"/>
        <a:ext cx="1223924" cy="373147"/>
      </dsp:txXfrm>
    </dsp:sp>
    <dsp:sp modelId="{1485028B-F6F3-4E38-ADAE-DE9FD236168F}">
      <dsp:nvSpPr>
        <dsp:cNvPr id="0" name=""/>
        <dsp:cNvSpPr/>
      </dsp:nvSpPr>
      <dsp:spPr>
        <a:xfrm>
          <a:off x="1656391" y="788681"/>
          <a:ext cx="1223924" cy="373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src</a:t>
          </a:r>
          <a:endParaRPr lang="en-US" sz="1700" kern="1200" dirty="0"/>
        </a:p>
      </dsp:txBody>
      <dsp:txXfrm>
        <a:off x="1656391" y="788681"/>
        <a:ext cx="1223924" cy="373147"/>
      </dsp:txXfrm>
    </dsp:sp>
    <dsp:sp modelId="{42659922-12E6-43E7-A0D8-D4DC239A8EB1}">
      <dsp:nvSpPr>
        <dsp:cNvPr id="0" name=""/>
        <dsp:cNvSpPr/>
      </dsp:nvSpPr>
      <dsp:spPr>
        <a:xfrm>
          <a:off x="3096555" y="762859"/>
          <a:ext cx="1223924" cy="373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components</a:t>
          </a:r>
          <a:endParaRPr lang="en-US" sz="1700" kern="1200" dirty="0"/>
        </a:p>
      </dsp:txBody>
      <dsp:txXfrm>
        <a:off x="3096555" y="762859"/>
        <a:ext cx="1223924" cy="373147"/>
      </dsp:txXfrm>
    </dsp:sp>
    <dsp:sp modelId="{F74DE0AA-5990-43EC-9B91-9D69814FA9CA}">
      <dsp:nvSpPr>
        <dsp:cNvPr id="0" name=""/>
        <dsp:cNvSpPr/>
      </dsp:nvSpPr>
      <dsp:spPr>
        <a:xfrm>
          <a:off x="1656942" y="1495046"/>
          <a:ext cx="1624527" cy="373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Node modules</a:t>
          </a:r>
          <a:endParaRPr lang="en-US" sz="1700" kern="1200" dirty="0"/>
        </a:p>
      </dsp:txBody>
      <dsp:txXfrm>
        <a:off x="1656942" y="1495046"/>
        <a:ext cx="1624527" cy="37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AFDB-8B56-433D-8DAA-9CBA4461E90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A2A2-022B-420B-A313-FFD44CE1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B32A-E9F4-4486-975F-C9AD8A3CF37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3354-9A0B-49EE-95FD-23EABDFE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8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75"/>
            <a:ext cx="9144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43200"/>
            <a:ext cx="57912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Limit this to just two lines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572000"/>
            <a:ext cx="5791200" cy="457200"/>
          </a:xfrm>
        </p:spPr>
        <p:txBody>
          <a:bodyPr>
            <a:normAutofit/>
          </a:bodyPr>
          <a:lstStyle>
            <a:lvl1pPr marL="173736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- Limit it to just one line only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33400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Mindtree limited 2012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832104"/>
            <a:ext cx="244664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409531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lang="en-US" sz="900" dirty="0">
              <a:solidFill>
                <a:srgbClr val="89898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900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780143" y="1634490"/>
            <a:ext cx="2286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- 167.25.48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780143" y="2493645"/>
            <a:ext cx="2286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- 227.114.34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3276600" y="1634490"/>
            <a:ext cx="2286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- 199.210.138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3276600" y="2493645"/>
            <a:ext cx="2286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- 180.180.180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276600" y="3352800"/>
            <a:ext cx="2286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- 77.79.83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780143" y="3320143"/>
            <a:ext cx="2286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- 131.0.81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3665" y="5029200"/>
            <a:ext cx="63367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</a:t>
            </a:r>
            <a:r>
              <a:rPr lang="en-US" sz="1400" baseline="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available at </a:t>
            </a:r>
          </a:p>
          <a:p>
            <a:endParaRPr lang="en-US" sz="1400" baseline="0" dirty="0" smtClean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aseline="0" dirty="0" err="1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</a:t>
            </a:r>
            <a:r>
              <a:rPr lang="en-US" sz="1400" baseline="0" dirty="0" smtClean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&gt; Inside Mindtree &gt;Communication &gt;Publications &gt;Marketing Net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2068606"/>
              </p:ext>
            </p:extLst>
          </p:nvPr>
        </p:nvGraphicFramePr>
        <p:xfrm>
          <a:off x="762000" y="1371600"/>
          <a:ext cx="76962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14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/>
          <a:lstStyle>
            <a:lvl1pPr marL="176213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4" y="1295400"/>
            <a:ext cx="8229600" cy="47244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>
              <a:lnSpc>
                <a:spcPct val="120000"/>
              </a:lnSpc>
              <a:spcBef>
                <a:spcPts val="840"/>
              </a:spcBef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4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3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5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4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064" y="12954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2000" y="6172200"/>
            <a:ext cx="76809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252" y="6365212"/>
            <a:ext cx="1352550" cy="3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02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176213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63550" indent="-238125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742950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1030288" indent="-284163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1306513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.office.com/fabr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Komala Reddy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6347048" cy="106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Reactjs</a:t>
            </a:r>
            <a:r>
              <a:rPr lang="en-US" dirty="0" smtClean="0"/>
              <a:t> On SharePoint</a:t>
            </a:r>
            <a:endParaRPr lang="en-US" dirty="0"/>
          </a:p>
        </p:txBody>
      </p:sp>
      <p:pic>
        <p:nvPicPr>
          <p:cNvPr id="1026" name="Picture 2" descr="reactonshare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38269"/>
            <a:ext cx="3212418" cy="130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 the necessary files in the SharePoint libraries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6876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0">
              <a:buNone/>
            </a:pPr>
            <a:r>
              <a:rPr lang="en-US" dirty="0" smtClean="0"/>
              <a:t>We can store the fonts and images in the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 &gt; components </a:t>
            </a:r>
            <a:r>
              <a:rPr lang="en-US" dirty="0" smtClean="0"/>
              <a:t>folder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074758"/>
            <a:ext cx="4448175" cy="19526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51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SharePoint </a:t>
            </a:r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64" y="1020762"/>
            <a:ext cx="8229600" cy="5376193"/>
          </a:xfrm>
        </p:spPr>
        <p:txBody>
          <a:bodyPr/>
          <a:lstStyle/>
          <a:p>
            <a:pPr marL="225425" lvl="0" indent="0">
              <a:buNone/>
            </a:pPr>
            <a:r>
              <a:rPr lang="en-US" b="1" dirty="0"/>
              <a:t>Reference index.html in the SharePoint page</a:t>
            </a:r>
          </a:p>
          <a:p>
            <a:r>
              <a:rPr lang="en-US" dirty="0" smtClean="0"/>
              <a:t>Create a SharePoint page in the team site.</a:t>
            </a:r>
          </a:p>
          <a:p>
            <a:r>
              <a:rPr lang="en-US" dirty="0" smtClean="0"/>
              <a:t>Reference the index.html in the content editor web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 descr="reactonshare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28" y="253054"/>
            <a:ext cx="1937072" cy="7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24944"/>
            <a:ext cx="7315200" cy="1895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1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Run the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9064" y="1020762"/>
            <a:ext cx="8229600" cy="5376193"/>
          </a:xfrm>
        </p:spPr>
        <p:txBody>
          <a:bodyPr/>
          <a:lstStyle/>
          <a:p>
            <a:r>
              <a:rPr lang="en-US" dirty="0" smtClean="0"/>
              <a:t>Run the </a:t>
            </a:r>
            <a:r>
              <a:rPr lang="en-US" b="1" i="1" dirty="0" err="1" smtClean="0"/>
              <a:t>webpack</a:t>
            </a:r>
            <a:r>
              <a:rPr lang="en-US" dirty="0" smtClean="0"/>
              <a:t> command in the command prompt where the </a:t>
            </a:r>
            <a:r>
              <a:rPr lang="en-US" b="1" i="1" dirty="0" err="1" smtClean="0"/>
              <a:t>proj</a:t>
            </a:r>
            <a:r>
              <a:rPr lang="en-US" dirty="0" smtClean="0"/>
              <a:t> is set up.</a:t>
            </a:r>
          </a:p>
          <a:p>
            <a:pPr marL="225425" indent="0">
              <a:buNone/>
            </a:pPr>
            <a:endParaRPr lang="en-US" dirty="0"/>
          </a:p>
          <a:p>
            <a:pPr marL="225425" indent="0">
              <a:buNone/>
            </a:pPr>
            <a:endParaRPr lang="en-US" dirty="0" smtClean="0"/>
          </a:p>
          <a:p>
            <a:pPr marL="225425" indent="0">
              <a:buNone/>
            </a:pPr>
            <a:endParaRPr lang="en-US" dirty="0"/>
          </a:p>
          <a:p>
            <a:pPr marL="225425" indent="0">
              <a:buNone/>
            </a:pPr>
            <a:endParaRPr lang="en-US" dirty="0" smtClean="0"/>
          </a:p>
          <a:p>
            <a:pPr marL="225425" indent="0">
              <a:buNone/>
            </a:pPr>
            <a:endParaRPr lang="en-US" dirty="0"/>
          </a:p>
          <a:p>
            <a:r>
              <a:rPr lang="en-US" dirty="0" smtClean="0"/>
              <a:t>This will update the</a:t>
            </a:r>
            <a:r>
              <a:rPr lang="en-US" b="1" i="1" dirty="0" smtClean="0"/>
              <a:t> bundle.js and </a:t>
            </a:r>
            <a:r>
              <a:rPr lang="en-US" b="1" i="1" dirty="0" err="1" smtClean="0"/>
              <a:t>bundle.js.map</a:t>
            </a:r>
            <a:r>
              <a:rPr lang="en-US" b="1" i="1" dirty="0" smtClean="0"/>
              <a:t> </a:t>
            </a:r>
            <a:r>
              <a:rPr lang="en-US" dirty="0" smtClean="0"/>
              <a:t>files in the package.</a:t>
            </a:r>
          </a:p>
          <a:p>
            <a:r>
              <a:rPr lang="en-US" dirty="0" smtClean="0"/>
              <a:t>Upload these in the SharePoint </a:t>
            </a:r>
            <a:r>
              <a:rPr lang="en-US" b="1" i="1" dirty="0" smtClean="0"/>
              <a:t>Site Assets </a:t>
            </a:r>
            <a:r>
              <a:rPr lang="en-US" dirty="0" smtClean="0"/>
              <a:t>folder.</a:t>
            </a:r>
          </a:p>
          <a:p>
            <a:r>
              <a:rPr lang="en-US" dirty="0" smtClean="0"/>
              <a:t>Refresh the page to check the relevant changes done in the code.</a:t>
            </a:r>
          </a:p>
          <a:p>
            <a:pPr marL="225425" indent="0">
              <a:buNone/>
            </a:pPr>
            <a:endParaRPr lang="en-US" dirty="0" smtClean="0"/>
          </a:p>
          <a:p>
            <a:pPr marL="225425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3108" t="-1782" r="3108" b="55226"/>
          <a:stretch/>
        </p:blipFill>
        <p:spPr>
          <a:xfrm>
            <a:off x="1395851" y="1740928"/>
            <a:ext cx="6296025" cy="19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1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1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an app in SharePoint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92474896"/>
              </p:ext>
            </p:extLst>
          </p:nvPr>
        </p:nvGraphicFramePr>
        <p:xfrm>
          <a:off x="827584" y="1124744"/>
          <a:ext cx="770681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actonsharepoi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28" y="253054"/>
            <a:ext cx="1937072" cy="7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5553337"/>
              </p:ext>
            </p:extLst>
          </p:nvPr>
        </p:nvGraphicFramePr>
        <p:xfrm>
          <a:off x="899592" y="1700808"/>
          <a:ext cx="655272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actonsharepoi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28" y="253054"/>
            <a:ext cx="1937072" cy="7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0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2222"/>
            <a:ext cx="8229600" cy="5133082"/>
          </a:xfrm>
        </p:spPr>
        <p:txBody>
          <a:bodyPr>
            <a:normAutofit/>
          </a:bodyPr>
          <a:lstStyle/>
          <a:p>
            <a:pPr marL="225425" indent="0">
              <a:buNone/>
            </a:pPr>
            <a:r>
              <a:rPr lang="en-US" b="1" dirty="0"/>
              <a:t>REACT &amp; WEBPACK - TYPESCRIPT</a:t>
            </a:r>
            <a:endParaRPr lang="en-US" b="1" dirty="0" smtClean="0"/>
          </a:p>
          <a:p>
            <a:pPr marL="225425" indent="0">
              <a:buNone/>
            </a:pPr>
            <a:r>
              <a:rPr lang="en-US" b="1" dirty="0" smtClean="0"/>
              <a:t>Lay </a:t>
            </a:r>
            <a:r>
              <a:rPr lang="en-US" b="1" dirty="0"/>
              <a:t>out the project</a:t>
            </a:r>
          </a:p>
          <a:p>
            <a:pPr marL="225425" indent="0">
              <a:buNone/>
            </a:pPr>
            <a:r>
              <a:rPr lang="en-US" dirty="0"/>
              <a:t>Let’s start out with a new directory. We’ll name it </a:t>
            </a:r>
            <a:r>
              <a:rPr lang="en-US" b="1" dirty="0" err="1"/>
              <a:t>proj</a:t>
            </a:r>
            <a:r>
              <a:rPr lang="en-US" dirty="0"/>
              <a:t> for now, but you can change it to whatever you want</a:t>
            </a:r>
            <a:r>
              <a:rPr lang="en-US" dirty="0" smtClean="0"/>
              <a:t>.</a:t>
            </a:r>
          </a:p>
          <a:p>
            <a:pPr marL="225425" indent="0">
              <a:buNone/>
            </a:pP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mkdir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</a:t>
            </a:r>
            <a:endParaRPr lang="en-US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25425" indent="0">
              <a:buNone/>
            </a:pP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cd </a:t>
            </a:r>
            <a:r>
              <a:rPr lang="en-US" b="1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25425" indent="0">
              <a:buNone/>
            </a:pPr>
            <a:r>
              <a:rPr lang="en-US" dirty="0" smtClean="0"/>
              <a:t>To </a:t>
            </a:r>
            <a:r>
              <a:rPr lang="en-US" dirty="0"/>
              <a:t>start, we’re going to structure our project in the following way</a:t>
            </a:r>
            <a:r>
              <a:rPr lang="en-US" dirty="0" smtClean="0"/>
              <a:t>: Ensure that the node modules is installed in the </a:t>
            </a:r>
            <a:r>
              <a:rPr lang="en-US" b="1" dirty="0" err="1" smtClean="0"/>
              <a:t>proj</a:t>
            </a:r>
            <a:r>
              <a:rPr lang="en-US" dirty="0" smtClean="0"/>
              <a:t> folder.</a:t>
            </a:r>
            <a:endParaRPr lang="en-US" dirty="0" smtClean="0"/>
          </a:p>
          <a:p>
            <a:pPr marL="225425" indent="0">
              <a:buNone/>
            </a:pPr>
            <a:endParaRPr lang="en-US" dirty="0"/>
          </a:p>
          <a:p>
            <a:pPr marL="225425" indent="0">
              <a:buNone/>
            </a:pPr>
            <a:endParaRPr lang="en-US" dirty="0" smtClean="0"/>
          </a:p>
          <a:p>
            <a:pPr marL="22542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2" descr="reactonshare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28" y="253054"/>
            <a:ext cx="1937072" cy="7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46243607"/>
              </p:ext>
            </p:extLst>
          </p:nvPr>
        </p:nvGraphicFramePr>
        <p:xfrm>
          <a:off x="1691680" y="4173016"/>
          <a:ext cx="4320480" cy="1963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02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5425" indent="0">
              <a:buNone/>
            </a:pPr>
            <a:r>
              <a:rPr lang="en-US" sz="1700" b="1" dirty="0"/>
              <a:t>Install </a:t>
            </a:r>
            <a:r>
              <a:rPr lang="en-US" sz="1700" b="1" dirty="0" smtClean="0"/>
              <a:t>dependencies</a:t>
            </a:r>
            <a:endParaRPr lang="en-US" sz="1700" b="1" dirty="0"/>
          </a:p>
          <a:p>
            <a:pPr marL="225425" indent="0">
              <a:buNone/>
            </a:pPr>
            <a:r>
              <a:rPr lang="en-US" dirty="0"/>
              <a:t>First ensure Webpack is installed </a:t>
            </a:r>
            <a:r>
              <a:rPr lang="en-US" dirty="0" smtClean="0"/>
              <a:t>globally in the </a:t>
            </a:r>
            <a:r>
              <a:rPr lang="en-US" dirty="0" err="1" smtClean="0"/>
              <a:t>proj</a:t>
            </a:r>
            <a:r>
              <a:rPr lang="en-US" dirty="0" smtClean="0"/>
              <a:t> folder.</a:t>
            </a:r>
            <a:endParaRPr lang="en-US" dirty="0" smtClean="0"/>
          </a:p>
          <a:p>
            <a:pPr marL="225425" indent="0">
              <a:buNone/>
            </a:pPr>
            <a:endParaRPr lang="en-US" dirty="0" smtClean="0"/>
          </a:p>
          <a:p>
            <a:pPr marL="225425" indent="0">
              <a:buNone/>
            </a:pPr>
            <a:endParaRPr lang="en-US" dirty="0" smtClean="0"/>
          </a:p>
          <a:p>
            <a:pPr marL="225425" indent="0">
              <a:buNone/>
            </a:pPr>
            <a:r>
              <a:rPr lang="en-US" dirty="0" smtClean="0"/>
              <a:t>Webpack </a:t>
            </a:r>
            <a:r>
              <a:rPr lang="en-US" dirty="0"/>
              <a:t>is a tool that will bundle your code and optionally all of its dependencies into a single .</a:t>
            </a:r>
            <a:r>
              <a:rPr lang="en-US" dirty="0" err="1"/>
              <a:t>js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pPr marL="225425" indent="0">
              <a:buNone/>
            </a:pPr>
            <a:r>
              <a:rPr lang="en-US" dirty="0"/>
              <a:t>Let’s now add React and React-DOM, along with their declaration files, as dependencies to your </a:t>
            </a:r>
            <a:r>
              <a:rPr lang="en-US" dirty="0" err="1"/>
              <a:t>package.json</a:t>
            </a:r>
            <a:r>
              <a:rPr lang="en-US" dirty="0"/>
              <a:t> file:</a:t>
            </a:r>
          </a:p>
          <a:p>
            <a:pPr marL="225425" indent="0">
              <a:buNone/>
            </a:pPr>
            <a:endParaRPr lang="en-US" dirty="0" smtClean="0"/>
          </a:p>
          <a:p>
            <a:pPr marL="225425" indent="0">
              <a:buNone/>
            </a:pPr>
            <a:endParaRPr lang="en-US" dirty="0"/>
          </a:p>
          <a:p>
            <a:pPr marL="225425" indent="0">
              <a:buNone/>
            </a:pPr>
            <a:r>
              <a:rPr lang="en-US" dirty="0"/>
              <a:t>That @types/ prefix means that we also want to get the declaration files for React and React-DOM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79"/>
            <a:ext cx="3024336" cy="298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1" y="4653136"/>
            <a:ext cx="7680853" cy="360040"/>
          </a:xfrm>
          <a:prstGeom prst="rect">
            <a:avLst/>
          </a:prstGeom>
        </p:spPr>
      </p:pic>
      <p:pic>
        <p:nvPicPr>
          <p:cNvPr id="7" name="Picture 2" descr="reactonshare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28" y="253054"/>
            <a:ext cx="1937072" cy="7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7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&amp; WEBPACK -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0">
              <a:buNone/>
            </a:pPr>
            <a:r>
              <a:rPr lang="en-US" b="1" dirty="0"/>
              <a:t>Add a TypeScript configuration </a:t>
            </a:r>
            <a:r>
              <a:rPr lang="en-US" b="1" dirty="0" smtClean="0"/>
              <a:t>file</a:t>
            </a:r>
          </a:p>
          <a:p>
            <a:r>
              <a:rPr lang="en-US" dirty="0"/>
              <a:t>You’ll want to bring your TypeScript files together - both the code you’ll be writing as well as any necessary declaration files</a:t>
            </a:r>
            <a:r>
              <a:rPr lang="en-US" dirty="0" smtClean="0"/>
              <a:t>.</a:t>
            </a:r>
          </a:p>
          <a:p>
            <a:r>
              <a:rPr lang="en-US" dirty="0"/>
              <a:t>To do this, you’ll need to create a </a:t>
            </a:r>
            <a:r>
              <a:rPr lang="en-US" b="1" i="1" dirty="0" err="1"/>
              <a:t>tsconfig.json</a:t>
            </a:r>
            <a:r>
              <a:rPr lang="en-US" dirty="0"/>
              <a:t> which contains a list of your input files as well as all your compilation settings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</a:t>
            </a:r>
            <a:r>
              <a:rPr lang="en-US" dirty="0"/>
              <a:t>a new file in your project root named </a:t>
            </a:r>
            <a:r>
              <a:rPr lang="en-US" b="1" i="1" dirty="0" err="1"/>
              <a:t>tsconfig.json</a:t>
            </a:r>
            <a:r>
              <a:rPr lang="en-US" dirty="0"/>
              <a:t> and fill it with the following </a:t>
            </a:r>
            <a:r>
              <a:rPr lang="en-US" dirty="0" smtClean="0"/>
              <a:t>contents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24" y="3657600"/>
            <a:ext cx="2520280" cy="2520280"/>
          </a:xfrm>
          <a:prstGeom prst="rect">
            <a:avLst/>
          </a:prstGeom>
        </p:spPr>
      </p:pic>
      <p:pic>
        <p:nvPicPr>
          <p:cNvPr id="6" name="Picture 2" descr="reactonshare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28" y="253054"/>
            <a:ext cx="1937072" cy="7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6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&amp; WEBPACK -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0">
              <a:buNone/>
            </a:pPr>
            <a:r>
              <a:rPr lang="en-US" sz="2000" b="1" dirty="0" smtClean="0"/>
              <a:t>Office UI Fabric</a:t>
            </a:r>
          </a:p>
          <a:p>
            <a:pPr marL="225425" indent="0">
              <a:buNone/>
            </a:pPr>
            <a:r>
              <a:rPr lang="en-US" dirty="0" smtClean="0"/>
              <a:t>Install the Office UI Fabric component </a:t>
            </a:r>
            <a:r>
              <a:rPr lang="en-US" dirty="0" err="1" smtClean="0"/>
              <a:t>npm</a:t>
            </a:r>
            <a:r>
              <a:rPr lang="en-US" dirty="0" smtClean="0"/>
              <a:t> package to use the components from the </a:t>
            </a:r>
            <a:r>
              <a:rPr lang="en-US" dirty="0" smtClean="0">
                <a:hlinkClick r:id="rId2"/>
              </a:rPr>
              <a:t>Office UI Fabric</a:t>
            </a:r>
            <a:r>
              <a:rPr lang="en-US" dirty="0" smtClean="0"/>
              <a:t>.</a:t>
            </a:r>
            <a:endParaRPr lang="en-US" b="1" dirty="0" smtClean="0"/>
          </a:p>
          <a:p>
            <a:pPr marL="225425" indent="0">
              <a:buNone/>
            </a:pPr>
            <a:endParaRPr lang="en-US" dirty="0" smtClean="0"/>
          </a:p>
          <a:p>
            <a:pPr marL="22542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 descr="reactonshare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328" y="253054"/>
            <a:ext cx="1937072" cy="7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3568" y="5551016"/>
            <a:ext cx="447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en-US" altLang="en-US" b="1" i="1" dirty="0">
                <a:solidFill>
                  <a:srgbClr val="000000"/>
                </a:solidFill>
                <a:latin typeface="inherit"/>
              </a:rPr>
              <a:t> install office</a:t>
            </a:r>
            <a:r>
              <a:rPr lang="en-US" altLang="en-US" b="1" i="1" dirty="0">
                <a:solidFill>
                  <a:srgbClr val="666600"/>
                </a:solidFill>
                <a:latin typeface="inherit"/>
              </a:rPr>
              <a:t>-</a:t>
            </a:r>
            <a:r>
              <a:rPr lang="en-US" altLang="en-US" b="1" i="1" dirty="0" err="1">
                <a:solidFill>
                  <a:srgbClr val="000000"/>
                </a:solidFill>
                <a:latin typeface="inherit"/>
              </a:rPr>
              <a:t>ui</a:t>
            </a:r>
            <a:r>
              <a:rPr lang="en-US" altLang="en-US" b="1" i="1" dirty="0">
                <a:solidFill>
                  <a:srgbClr val="666600"/>
                </a:solidFill>
                <a:latin typeface="inherit"/>
              </a:rPr>
              <a:t>-</a:t>
            </a:r>
            <a:r>
              <a:rPr lang="en-US" altLang="en-US" b="1" i="1" dirty="0">
                <a:solidFill>
                  <a:srgbClr val="000000"/>
                </a:solidFill>
                <a:latin typeface="inherit"/>
              </a:rPr>
              <a:t>fabric</a:t>
            </a:r>
            <a:r>
              <a:rPr lang="en-US" altLang="en-US" b="1" i="1" dirty="0">
                <a:solidFill>
                  <a:srgbClr val="666600"/>
                </a:solidFill>
                <a:latin typeface="inherit"/>
              </a:rPr>
              <a:t>-</a:t>
            </a:r>
            <a:r>
              <a:rPr lang="en-US" altLang="en-US" b="1" i="1" dirty="0">
                <a:solidFill>
                  <a:srgbClr val="000000"/>
                </a:solidFill>
                <a:latin typeface="inherit"/>
              </a:rPr>
              <a:t>react </a:t>
            </a:r>
            <a:r>
              <a:rPr lang="en-US" altLang="en-US" b="1" i="1" dirty="0">
                <a:solidFill>
                  <a:srgbClr val="666600"/>
                </a:solidFill>
                <a:latin typeface="inherit"/>
              </a:rPr>
              <a:t>--</a:t>
            </a:r>
            <a:r>
              <a:rPr lang="en-US" altLang="en-US" b="1" i="1" dirty="0">
                <a:solidFill>
                  <a:srgbClr val="000000"/>
                </a:solidFill>
                <a:latin typeface="inherit"/>
              </a:rPr>
              <a:t>save</a:t>
            </a:r>
            <a:r>
              <a:rPr lang="en-US" altLang="en-US" b="1" i="1" dirty="0"/>
              <a:t> </a:t>
            </a:r>
            <a:endParaRPr lang="en-US" altLang="en-US" b="1" i="1" dirty="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660868"/>
            <a:ext cx="4803998" cy="26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2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Store the necessary files in the SharePoint libraries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0">
              <a:buNone/>
            </a:pPr>
            <a:r>
              <a:rPr lang="en-US" dirty="0" smtClean="0"/>
              <a:t>Let us take an example of the </a:t>
            </a:r>
            <a:r>
              <a:rPr lang="en-US" dirty="0" err="1" smtClean="0"/>
              <a:t>ElancerApp</a:t>
            </a:r>
            <a:r>
              <a:rPr lang="en-US" dirty="0" smtClean="0"/>
              <a:t>. Store the necessary files in the </a:t>
            </a:r>
            <a:r>
              <a:rPr lang="en-US" b="1" dirty="0" smtClean="0"/>
              <a:t>Site Assets </a:t>
            </a:r>
            <a:r>
              <a:rPr lang="en-US" dirty="0" smtClean="0"/>
              <a:t>folder. </a:t>
            </a:r>
            <a:r>
              <a:rPr lang="en-US" b="1" i="1" dirty="0" smtClean="0"/>
              <a:t>Index.html</a:t>
            </a:r>
            <a:r>
              <a:rPr lang="en-US" dirty="0" smtClean="0"/>
              <a:t> to reference the app controls. This can be configured in content-editor </a:t>
            </a:r>
            <a:r>
              <a:rPr lang="en-US" dirty="0" err="1" smtClean="0"/>
              <a:t>webpart</a:t>
            </a:r>
            <a:r>
              <a:rPr lang="en-US" dirty="0" smtClean="0"/>
              <a:t>. </a:t>
            </a:r>
            <a:r>
              <a:rPr lang="en-US" b="1" i="1" dirty="0" smtClean="0"/>
              <a:t>Splashscreen.html</a:t>
            </a:r>
            <a:r>
              <a:rPr lang="en-US" dirty="0" smtClean="0"/>
              <a:t> is optional.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85" y="2564904"/>
            <a:ext cx="3747757" cy="3258050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698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 the necessary files in the SharePoint libraries 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2192090"/>
            <a:ext cx="3733800" cy="39147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180" y="1113855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0">
              <a:buNone/>
            </a:pPr>
            <a:r>
              <a:rPr lang="en-US" dirty="0" smtClean="0"/>
              <a:t>Store the </a:t>
            </a:r>
            <a:r>
              <a:rPr lang="en-US" b="1" i="1" dirty="0" smtClean="0"/>
              <a:t>bundle.js and </a:t>
            </a:r>
            <a:r>
              <a:rPr lang="en-US" b="1" i="1" dirty="0" err="1" smtClean="0"/>
              <a:t>bundle.js.map</a:t>
            </a:r>
            <a:r>
              <a:rPr lang="en-US" b="1" i="1" dirty="0" smtClean="0"/>
              <a:t> </a:t>
            </a:r>
            <a:r>
              <a:rPr lang="en-US" dirty="0" smtClean="0"/>
              <a:t>in the </a:t>
            </a:r>
            <a:r>
              <a:rPr lang="en-US" b="1" i="1" dirty="0" err="1" smtClean="0"/>
              <a:t>dist</a:t>
            </a:r>
            <a:r>
              <a:rPr lang="en-US" dirty="0" smtClean="0"/>
              <a:t> folder when we run the command </a:t>
            </a:r>
            <a:r>
              <a:rPr lang="en-US" dirty="0" err="1" smtClean="0"/>
              <a:t>webpack</a:t>
            </a:r>
            <a:r>
              <a:rPr lang="en-US" dirty="0" smtClean="0"/>
              <a:t>. We need bootstrap relevant file to make the app responsive. Also, </a:t>
            </a:r>
            <a:r>
              <a:rPr lang="en-US" b="1" i="1" dirty="0" smtClean="0"/>
              <a:t>react.js</a:t>
            </a:r>
            <a:r>
              <a:rPr lang="en-US" dirty="0" smtClean="0"/>
              <a:t> and </a:t>
            </a:r>
            <a:r>
              <a:rPr lang="en-US" b="1" i="1" dirty="0" smtClean="0"/>
              <a:t>react-dom.js</a:t>
            </a:r>
            <a:r>
              <a:rPr lang="en-US" dirty="0" smtClean="0"/>
              <a:t> for the react.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2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raining and Tutorials" ma:contentTypeID="0x0100B19820DE7FCFAC4DB1DB331D0D7ADDAD00F4C3113F93A9BC4CA8E3D56D4ECDF86D" ma:contentTypeVersion="2" ma:contentTypeDescription="Create a new list item." ma:contentTypeScope="" ma:versionID="74898e3a9e800946b6da692833c4923d">
  <xsd:schema xmlns:xsd="http://www.w3.org/2001/XMLSchema" xmlns:xs="http://www.w3.org/2001/XMLSchema" xmlns:p="http://schemas.microsoft.com/office/2006/metadata/properties" xmlns:ns2="cc398aca-20b8-4233-9bf9-984a905990b8" targetNamespace="http://schemas.microsoft.com/office/2006/metadata/properties" ma:root="true" ma:fieldsID="8762b5e13fa52ac0edd7b97967b7355f" ns2:_="">
    <xsd:import namespace="cc398aca-20b8-4233-9bf9-984a905990b8"/>
    <xsd:element name="properties">
      <xsd:complexType>
        <xsd:sequence>
          <xsd:element name="documentManagement">
            <xsd:complexType>
              <xsd:all>
                <xsd:element ref="ns2:PHDescription"/>
                <xsd:element ref="ns2:PHRemarksToPublisher" minOccurs="0"/>
                <xsd:element ref="ns2:TaxKeywordTaxHTField" minOccurs="0"/>
                <xsd:element ref="ns2:TaxCatchAll" minOccurs="0"/>
                <xsd:element ref="ns2:TaxCatchAllLabel" minOccurs="0"/>
                <xsd:element ref="ns2:n358ecb5986648c5a7a85ca4adf1df0a" minOccurs="0"/>
                <xsd:element ref="ns2:bccbc1b11ec246419ffc6219ad2fa8e5" minOccurs="0"/>
                <xsd:element ref="ns2:PHSecuritySettings" minOccurs="0"/>
                <xsd:element ref="ns2:PHSubmitted" minOccurs="0"/>
                <xsd:element ref="ns2:PHPublishedStatus" minOccurs="0"/>
                <xsd:element ref="ns2:PHDocumentComments" minOccurs="0"/>
                <xsd:element ref="ns2:PHDocumentCreatedBy" minOccurs="0"/>
                <xsd:element ref="ns2:PHViewCount" minOccurs="0"/>
                <xsd:element ref="ns2:PHDownloadCount" minOccurs="0"/>
                <xsd:element ref="ns2:PHAverageRat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98aca-20b8-4233-9bf9-984a905990b8" elementFormDefault="qualified">
    <xsd:import namespace="http://schemas.microsoft.com/office/2006/documentManagement/types"/>
    <xsd:import namespace="http://schemas.microsoft.com/office/infopath/2007/PartnerControls"/>
    <xsd:element name="PHDescription" ma:index="2" ma:displayName="Description" ma:internalName="PHDescription" ma:readOnly="false">
      <xsd:simpleType>
        <xsd:restriction base="dms:Note">
          <xsd:maxLength value="255"/>
        </xsd:restriction>
      </xsd:simpleType>
    </xsd:element>
    <xsd:element name="PHRemarksToPublisher" ma:index="3" nillable="true" ma:displayName="Remarks To Publisher" ma:internalName="PHRemarksToPublisher">
      <xsd:simpleType>
        <xsd:restriction base="dms:Text"/>
      </xsd:simpleType>
    </xsd:element>
    <xsd:element name="TaxKeywordTaxHTField" ma:index="4" ma:taxonomy="true" ma:internalName="TaxKeywordTaxHTField" ma:taxonomyFieldName="TaxKeyword" ma:displayName="Tags" ma:readOnly="false" ma:fieldId="{23f27201-bee3-471e-b2e7-b64fd8b7ca38}" ma:taxonomyMulti="true" ma:sspId="5b50403e-2534-4412-97a2-8c1df47f541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5" nillable="true" ma:displayName="Taxonomy Catch All Column" ma:hidden="true" ma:list="{b0e958cf-9e77-4530-8f9d-c96612a98734}" ma:internalName="TaxCatchAll" ma:showField="CatchAllData" ma:web="cc398aca-20b8-4233-9bf9-984a905990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6" nillable="true" ma:displayName="Taxonomy Catch All Column1" ma:hidden="true" ma:list="{b0e958cf-9e77-4530-8f9d-c96612a98734}" ma:internalName="TaxCatchAllLabel" ma:readOnly="true" ma:showField="CatchAllDataLabel" ma:web="cc398aca-20b8-4233-9bf9-984a905990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358ecb5986648c5a7a85ca4adf1df0a" ma:index="8" ma:taxonomy="true" ma:internalName="n358ecb5986648c5a7a85ca4adf1df0a" ma:taxonomyFieldName="Categorize" ma:displayName="Categorize" ma:readOnly="false" ma:fieldId="{7358ecb5-9866-48c5-a7a8-5ca4adf1df0a}" ma:taxonomyMulti="true" ma:sspId="5b50403e-2534-4412-97a2-8c1df47f5412" ma:termSetId="95dfa9a9-12b6-4282-afc2-21dc40cb5d4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ccbc1b11ec246419ffc6219ad2fa8e5" ma:index="10" nillable="true" ma:taxonomy="true" ma:internalName="bccbc1b11ec246419ffc6219ad2fa8e5" ma:taxonomyFieldName="Communities" ma:displayName="Communities" ma:fieldId="{bccbc1b1-1ec2-4641-9ffc-6219ad2fa8e5}" ma:taxonomyMulti="true" ma:sspId="5b50403e-2534-4412-97a2-8c1df47f5412" ma:termSetId="2d74a1ea-82e6-443e-887c-6c0afb5f403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HSecuritySettings" ma:index="12" nillable="true" ma:displayName="Security Settings" ma:default="All Permissions" ma:internalName="PHSecuritySettings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 Permissions"/>
                    <xsd:enumeration value="Download"/>
                    <xsd:enumeration value="Print"/>
                    <xsd:enumeration value="View Only"/>
                  </xsd:restriction>
                </xsd:simpleType>
              </xsd:element>
            </xsd:sequence>
          </xsd:extension>
        </xsd:complexContent>
      </xsd:complexType>
    </xsd:element>
    <xsd:element name="PHSubmitted" ma:index="13" nillable="true" ma:displayName="Submitted" ma:default="No" ma:internalName="PHSubmitted">
      <xsd:simpleType>
        <xsd:restriction base="dms:Text"/>
      </xsd:simpleType>
    </xsd:element>
    <xsd:element name="PHPublishedStatus" ma:index="14" nillable="true" ma:displayName="Published Status" ma:default="N" ma:internalName="PHPublishedStatus">
      <xsd:simpleType>
        <xsd:restriction base="dms:Text"/>
      </xsd:simpleType>
    </xsd:element>
    <xsd:element name="PHDocumentComments" ma:index="15" nillable="true" ma:displayName="Document Comments" ma:internalName="PHDocumentComments">
      <xsd:simpleType>
        <xsd:restriction base="dms:Note">
          <xsd:maxLength value="255"/>
        </xsd:restriction>
      </xsd:simpleType>
    </xsd:element>
    <xsd:element name="PHDocumentCreatedBy" ma:index="16" nillable="true" ma:displayName="DocumentCreatedBy" ma:internalName="PHDocumentCreatedBy">
      <xsd:simpleType>
        <xsd:restriction base="dms:Text"/>
      </xsd:simpleType>
    </xsd:element>
    <xsd:element name="PHViewCount" ma:index="17" nillable="true" ma:displayName="View Count" ma:internalName="PHViewCount">
      <xsd:simpleType>
        <xsd:restriction base="dms:Text"/>
      </xsd:simpleType>
    </xsd:element>
    <xsd:element name="PHDownloadCount" ma:index="18" nillable="true" ma:displayName="Download Count" ma:internalName="PHDownloadCount">
      <xsd:simpleType>
        <xsd:restriction base="dms:Text"/>
      </xsd:simpleType>
    </xsd:element>
    <xsd:element name="PHAverageRating" ma:index="19" nillable="true" ma:displayName="Average Rating" ma:internalName="PHAverageRating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HSubmitted xmlns="cc398aca-20b8-4233-9bf9-984a905990b8">Yes</PHSubmitted>
    <PHDescription xmlns="cc398aca-20b8-4233-9bf9-984a905990b8">This presentation contains overview of Sharepoint 2013 search, Item display templates, query rules, promotion and demotion of results</PHDescription>
    <bccbc1b11ec246419ffc6219ad2fa8e5 xmlns="cc398aca-20b8-4233-9bf9-984a905990b8">
      <Terms xmlns="http://schemas.microsoft.com/office/infopath/2007/PartnerControls"/>
    </bccbc1b11ec246419ffc6219ad2fa8e5>
    <PHSecuritySettings xmlns="cc398aca-20b8-4233-9bf9-984a905990b8">
      <Value>All Permissions</Value>
    </PHSecuritySettings>
    <n358ecb5986648c5a7a85ca4adf1df0a xmlns="cc398aca-20b8-4233-9bf9-984a905990b8">
      <Terms xmlns="http://schemas.microsoft.com/office/infopath/2007/PartnerControls">
        <TermInfo xmlns="http://schemas.microsoft.com/office/infopath/2007/PartnerControls">
          <TermName xmlns="http://schemas.microsoft.com/office/infopath/2007/PartnerControls">Digital</TermName>
          <TermId xmlns="http://schemas.microsoft.com/office/infopath/2007/PartnerControls">fa8101ee-1bbd-4caf-95c7-366683b991cc</TermId>
        </TermInfo>
      </Terms>
    </n358ecb5986648c5a7a85ca4adf1df0a>
    <TaxCatchAll xmlns="cc398aca-20b8-4233-9bf9-984a905990b8">
      <Value>135</Value>
      <Value>11</Value>
      <Value>125</Value>
      <Value>89</Value>
      <Value>136</Value>
    </TaxCatchAll>
    <TaxKeywordTaxHTField xmlns="cc398aca-20b8-4233-9bf9-984a905990b8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sharepoint search</TermName>
          <TermId xmlns="http://schemas.microsoft.com/office/infopath/2007/PartnerControls">28107f12-03ef-44bf-844f-6bbf04e89c6d</TermId>
        </TermInfo>
        <TermInfo xmlns="http://schemas.microsoft.com/office/infopath/2007/PartnerControls">
          <TermName xmlns="http://schemas.microsoft.com/office/infopath/2007/PartnerControls">sharepoint 2013</TermName>
          <TermId xmlns="http://schemas.microsoft.com/office/infopath/2007/PartnerControls">c60f2db5-8b55-486a-a786-b679121cc5ff</TermId>
        </TermInfo>
        <TermInfo xmlns="http://schemas.microsoft.com/office/infopath/2007/PartnerControls">
          <TermName xmlns="http://schemas.microsoft.com/office/infopath/2007/PartnerControls">display templates</TermName>
          <TermId xmlns="http://schemas.microsoft.com/office/infopath/2007/PartnerControls">ace18028-0b52-4772-8013-977434be5c9e</TermId>
        </TermInfo>
        <TermInfo xmlns="http://schemas.microsoft.com/office/infopath/2007/PartnerControls">
          <TermName xmlns="http://schemas.microsoft.com/office/infopath/2007/PartnerControls">query rules</TermName>
          <TermId xmlns="http://schemas.microsoft.com/office/infopath/2007/PartnerControls">5c859dc7-53fe-4cea-b739-fce3639a34b8</TermId>
        </TermInfo>
      </Terms>
    </TaxKeywordTaxHTField>
    <PHRemarksToPublisher xmlns="cc398aca-20b8-4233-9bf9-984a905990b8" xsi:nil="true"/>
    <PHDocumentCreatedBy xmlns="cc398aca-20b8-4233-9bf9-984a905990b8">Samanth Barigali</PHDocumentCreatedBy>
    <PHPublishedStatus xmlns="cc398aca-20b8-4233-9bf9-984a905990b8">P</PHPublishedStatus>
    <PHViewCount xmlns="cc398aca-20b8-4233-9bf9-984a905990b8" xsi:nil="true"/>
    <PHAverageRating xmlns="cc398aca-20b8-4233-9bf9-984a905990b8" xsi:nil="true"/>
    <PHDocumentComments xmlns="cc398aca-20b8-4233-9bf9-984a905990b8" xsi:nil="true"/>
    <PHDownloadCount xmlns="cc398aca-20b8-4233-9bf9-984a905990b8" xsi:nil="true"/>
  </documentManagement>
</p:properties>
</file>

<file path=customXml/itemProps1.xml><?xml version="1.0" encoding="utf-8"?>
<ds:datastoreItem xmlns:ds="http://schemas.openxmlformats.org/officeDocument/2006/customXml" ds:itemID="{16967291-62DA-4814-A81E-80DB734B5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98aca-20b8-4233-9bf9-984a905990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0E9134-5156-4A97-8540-CA9D47BE5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336796-71AD-4823-AFE2-06C1217B96D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c398aca-20b8-4233-9bf9-984a905990b8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11597</TotalTime>
  <Words>507</Words>
  <Application>Microsoft Office PowerPoint</Application>
  <PresentationFormat>On-screen Show (4:3)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inherit</vt:lpstr>
      <vt:lpstr>Office Theme</vt:lpstr>
      <vt:lpstr>Reactjs On SharePoint</vt:lpstr>
      <vt:lpstr>Steps to create an app in SharePoint</vt:lpstr>
      <vt:lpstr>PREREQUISITES</vt:lpstr>
      <vt:lpstr>Prerequisites</vt:lpstr>
      <vt:lpstr>Prerequisites</vt:lpstr>
      <vt:lpstr>REACT &amp; WEBPACK - TYPESCRIPT</vt:lpstr>
      <vt:lpstr>REACT &amp; WEBPACK - TYPESCRIPT</vt:lpstr>
      <vt:lpstr>Store the necessary files in the SharePoint libraries </vt:lpstr>
      <vt:lpstr>Store the necessary files in the SharePoint libraries </vt:lpstr>
      <vt:lpstr>Store the necessary files in the SharePoint libraries </vt:lpstr>
      <vt:lpstr>SharePoint page</vt:lpstr>
      <vt:lpstr>Run the webpack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Komala_Reddy2@mindtree.com</dc:creator>
  <cp:keywords>sharepoint search; query rules; sharepoint 2013; display templates</cp:keywords>
  <cp:lastModifiedBy>Komala Reddy</cp:lastModifiedBy>
  <cp:revision>592</cp:revision>
  <dcterms:created xsi:type="dcterms:W3CDTF">2013-05-08T14:05:03Z</dcterms:created>
  <dcterms:modified xsi:type="dcterms:W3CDTF">2017-02-09T07:04:38Z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0x0100B19820DE7FCFAC4DB1DB331D0D7ADDAD00F4C3113F93A9BC4CA8E3D56D4ECDF86D</vt:lpwstr>
  </property>
  <property fmtid="{D5CDD505-2E9C-101B-9397-08002B2CF9AE}" pid="3" name="TaxKeyword">
    <vt:lpwstr>89;#sharepoint search|28107f12-03ef-44bf-844f-6bbf04e89c6d;#11;#sharepoint 2013|c60f2db5-8b55-486a-a786-b679121cc5ff;#136;#display templates|ace18028-0b52-4772-8013-977434be5c9e;#135;#query rules|5c859dc7-53fe-4cea-b739-fce3639a34b8</vt:lpwstr>
  </property>
  <property fmtid="{D5CDD505-2E9C-101B-9397-08002B2CF9AE}" pid="4" name="Communities">
    <vt:lpwstr/>
  </property>
  <property fmtid="{D5CDD505-2E9C-101B-9397-08002B2CF9AE}" pid="5" name="Categorize">
    <vt:lpwstr>125;#Digital|fa8101ee-1bbd-4caf-95c7-366683b991cc</vt:lpwstr>
  </property>
  <property fmtid="{D5CDD505-2E9C-101B-9397-08002B2CF9AE}" pid="6" name="PHKeyContacts">
    <vt:lpwstr/>
  </property>
  <property fmtid="{D5CDD505-2E9C-101B-9397-08002B2CF9AE}" pid="7" name="Order">
    <vt:r8>1500</vt:r8>
  </property>
  <property fmtid="{D5CDD505-2E9C-101B-9397-08002B2CF9AE}" pid="8" name="PHContractRestriction">
    <vt:lpwstr/>
  </property>
  <property fmtid="{D5CDD505-2E9C-101B-9397-08002B2CF9AE}" pid="9" name="PHEventLocation">
    <vt:lpwstr/>
  </property>
  <property fmtid="{D5CDD505-2E9C-101B-9397-08002B2CF9AE}" pid="10" name="PHProjectName">
    <vt:lpwstr/>
  </property>
  <property fmtid="{D5CDD505-2E9C-101B-9397-08002B2CF9AE}" pid="11" name="PHEventName">
    <vt:lpwstr/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PHProspectOrClientName">
    <vt:lpwstr/>
  </property>
  <property fmtid="{D5CDD505-2E9C-101B-9397-08002B2CF9AE}" pid="15" name="PHWrittenStatement">
    <vt:lpwstr/>
  </property>
  <property fmtid="{D5CDD505-2E9C-101B-9397-08002B2CF9AE}" pid="16" name="PHPatentable">
    <vt:lpwstr/>
  </property>
  <property fmtid="{D5CDD505-2E9C-101B-9397-08002B2CF9AE}" pid="17" name="PHSDLCStage">
    <vt:lpwstr/>
  </property>
  <property fmtid="{D5CDD505-2E9C-101B-9397-08002B2CF9AE}" pid="18" name="PHEventFacilitators">
    <vt:lpwstr/>
  </property>
  <property fmtid="{D5CDD505-2E9C-101B-9397-08002B2CF9AE}" pid="19" name="PHProspectName">
    <vt:lpwstr/>
  </property>
  <property fmtid="{D5CDD505-2E9C-101B-9397-08002B2CF9AE}" pid="20" name="_SourceUrl">
    <vt:lpwstr/>
  </property>
  <property fmtid="{D5CDD505-2E9C-101B-9397-08002B2CF9AE}" pid="21" name="_SharedFileIndex">
    <vt:lpwstr/>
  </property>
  <property fmtid="{D5CDD505-2E9C-101B-9397-08002B2CF9AE}" pid="22" name="TemplateUrl">
    <vt:lpwstr/>
  </property>
  <property fmtid="{D5CDD505-2E9C-101B-9397-08002B2CF9AE}" pid="23" name="PHNewslettersof">
    <vt:lpwstr/>
  </property>
  <property fmtid="{D5CDD505-2E9C-101B-9397-08002B2CF9AE}" pid="24" name="PHExternalSourceLink">
    <vt:lpwstr/>
  </property>
  <property fmtid="{D5CDD505-2E9C-101B-9397-08002B2CF9AE}" pid="25" name="PHWrittenStatementLink">
    <vt:lpwstr/>
  </property>
  <property fmtid="{D5CDD505-2E9C-101B-9397-08002B2CF9AE}" pid="26" name="PHWonOrLost">
    <vt:lpwstr/>
  </property>
  <property fmtid="{D5CDD505-2E9C-101B-9397-08002B2CF9AE}" pid="27" name="PHType">
    <vt:lpwstr/>
  </property>
</Properties>
</file>