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859" y="2071052"/>
            <a:ext cx="5325745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584" y="194944"/>
            <a:ext cx="10233278" cy="1102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908081"/>
            <a:ext cx="5523230" cy="413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29-Dec-23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2bSApmPzU4&amp;list=PLZoTAELRMXVORE4VF7WQ_fAl0L1Gljtar&amp;index=2" TargetMode="External"/><Relationship Id="rId13" Type="http://schemas.openxmlformats.org/officeDocument/2006/relationships/hyperlink" Target="https://www.youtube.com/watch?v=tjeti5vXWOU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www.youtube.com/watch?v=_FpT1cwcSLg&amp;list=PLZoTAELRMXVORE4VF7WQ_fAl0L1Gljtar" TargetMode="External"/><Relationship Id="rId12" Type="http://schemas.openxmlformats.org/officeDocument/2006/relationships/hyperlink" Target="https://www.youtube.com/watch?v=PPsptBoHIiE&amp;list=PLpdmBGJ6ELUIYHjmzYTuePlNRf7yeCACz&amp;index=11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RdzLfoTwvQ&amp;list=PLZoTAELRMXVMTWGW9iS45ZTcMsntos6VO&amp;index=2" TargetMode="External"/><Relationship Id="rId11" Type="http://schemas.openxmlformats.org/officeDocument/2006/relationships/hyperlink" Target="https://www.youtube.com/watch?v=nr-mDSi9LxA&amp;list=PLpdmBGJ6ELUIYHjmzYTuePlNRf7yeCACz&amp;index=8" TargetMode="External"/><Relationship Id="rId5" Type="http://schemas.openxmlformats.org/officeDocument/2006/relationships/hyperlink" Target="https://www.youtube.com/watch?v=CbpsDMwFG2g&amp;list=PLZoTAELRMXVMTWGW9iS45ZTcMsntos6VO" TargetMode="External"/><Relationship Id="rId15" Type="http://schemas.openxmlformats.org/officeDocument/2006/relationships/hyperlink" Target="https://www.youtube.com/watch?v=_7d-QWJH9Ko" TargetMode="External"/><Relationship Id="rId10" Type="http://schemas.openxmlformats.org/officeDocument/2006/relationships/hyperlink" Target="https://www.youtube.com/watch?v=3ZApYgVgvRo" TargetMode="External"/><Relationship Id="rId4" Type="http://schemas.openxmlformats.org/officeDocument/2006/relationships/hyperlink" Target="https://docs.langchain.com/docs/" TargetMode="External"/><Relationship Id="rId9" Type="http://schemas.openxmlformats.org/officeDocument/2006/relationships/hyperlink" Target="https://www.youtube.com/watch?v=5Ghv-F1wF_0&amp;list=PLZoTAELRMXVORE4VF7WQ_fAl0L1Gljtar&amp;index=3" TargetMode="External"/><Relationship Id="rId14" Type="http://schemas.openxmlformats.org/officeDocument/2006/relationships/hyperlink" Target="https://www.youtube.com/watch?v=xQ3mZhw69bc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XZb3Mb2ioM" TargetMode="External"/><Relationship Id="rId13" Type="http://schemas.openxmlformats.org/officeDocument/2006/relationships/hyperlink" Target="https://www.pinecone.io/learn/series/langchain/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www.youtube.com/watch?v=wUAUdEw5oxM" TargetMode="External"/><Relationship Id="rId12" Type="http://schemas.openxmlformats.org/officeDocument/2006/relationships/hyperlink" Target="https://platform.openai.com/docs/guides/speech-to-text" TargetMode="External"/><Relationship Id="rId2" Type="http://schemas.openxmlformats.org/officeDocument/2006/relationships/image" Target="../media/image46.png"/><Relationship Id="rId16" Type="http://schemas.openxmlformats.org/officeDocument/2006/relationships/hyperlink" Target="https://pub.towardsai.net/langchain-deepdive-memory-the-key-to-intelligent-conversations-783a23a780f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unstructured-io.github.io/unstructured/introduction.html" TargetMode="External"/><Relationship Id="rId11" Type="http://schemas.openxmlformats.org/officeDocument/2006/relationships/hyperlink" Target="https://www.youtube.com/watch?v=cVBUOQAlrOw" TargetMode="External"/><Relationship Id="rId5" Type="http://schemas.openxmlformats.org/officeDocument/2006/relationships/hyperlink" Target="https://www.youtube.com/watch?v=dXxQ0LR-3Hg" TargetMode="External"/><Relationship Id="rId15" Type="http://schemas.openxmlformats.org/officeDocument/2006/relationships/hyperlink" Target="https://www.youtube.com/watch?v=R9BjOa4Pkdc" TargetMode="External"/><Relationship Id="rId10" Type="http://schemas.openxmlformats.org/officeDocument/2006/relationships/hyperlink" Target="https://medium.com/@avra42/build-your-own-chatbot-with-openai-gpt-3-and-streamlit-6f1330876846" TargetMode="External"/><Relationship Id="rId4" Type="http://schemas.openxmlformats.org/officeDocument/2006/relationships/hyperlink" Target="https://www.youtube.com/watch?v=s5LhRdh5fu4" TargetMode="External"/><Relationship Id="rId9" Type="http://schemas.openxmlformats.org/officeDocument/2006/relationships/hyperlink" Target="https://shabeelkandi.medium.com/chat-with-an-excel-dataset-with-openai-and-langchain-5520ce2ac5d3" TargetMode="External"/><Relationship Id="rId14" Type="http://schemas.openxmlformats.org/officeDocument/2006/relationships/hyperlink" Target="https://www.youtube.com/watch?v=Fz0WJWzfNPI&amp;t=18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tform.openai.com/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botnirvana.org/architecture-for-llm-application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60"/>
              </a:spcBef>
            </a:pPr>
            <a:r>
              <a:rPr sz="4800" spc="-25" dirty="0"/>
              <a:t>All</a:t>
            </a:r>
            <a:r>
              <a:rPr sz="4800" spc="-245" dirty="0"/>
              <a:t> </a:t>
            </a:r>
            <a:r>
              <a:rPr sz="4800" spc="-45" dirty="0"/>
              <a:t>about</a:t>
            </a:r>
            <a:r>
              <a:rPr sz="4800" spc="-229" dirty="0"/>
              <a:t> </a:t>
            </a:r>
            <a:r>
              <a:rPr sz="4800" spc="-70" dirty="0"/>
              <a:t>OpenAI</a:t>
            </a:r>
            <a:r>
              <a:rPr sz="4800" spc="-200" dirty="0"/>
              <a:t> </a:t>
            </a:r>
            <a:r>
              <a:rPr sz="4800" spc="-20" dirty="0"/>
              <a:t>with </a:t>
            </a:r>
            <a:r>
              <a:rPr sz="4800" spc="-10" dirty="0"/>
              <a:t>Implementation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7200"/>
            <a:ext cx="12192000" cy="2590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4523104"/>
            <a:ext cx="4888231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Name: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Chandrakant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Thakur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66724"/>
            <a:ext cx="12192000" cy="6391276"/>
            <a:chOff x="0" y="466724"/>
            <a:chExt cx="12192000" cy="6391276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925" y="466724"/>
              <a:ext cx="5038725" cy="5553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00800"/>
              <a:ext cx="12192000" cy="457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63375" cy="2057400"/>
          </a:xfrm>
          <a:custGeom>
            <a:avLst/>
            <a:gdLst/>
            <a:ahLst/>
            <a:cxnLst/>
            <a:rect l="l" t="t" r="r" b="b"/>
            <a:pathLst>
              <a:path w="11763375" h="2057400">
                <a:moveTo>
                  <a:pt x="11763375" y="0"/>
                </a:moveTo>
                <a:lnTo>
                  <a:pt x="0" y="0"/>
                </a:lnTo>
                <a:lnTo>
                  <a:pt x="0" y="1954022"/>
                </a:lnTo>
                <a:lnTo>
                  <a:pt x="2588" y="1953514"/>
                </a:lnTo>
                <a:lnTo>
                  <a:pt x="9648" y="1954143"/>
                </a:lnTo>
                <a:lnTo>
                  <a:pt x="16226" y="1955974"/>
                </a:lnTo>
                <a:lnTo>
                  <a:pt x="22274" y="1959211"/>
                </a:lnTo>
                <a:lnTo>
                  <a:pt x="27743" y="1964054"/>
                </a:lnTo>
                <a:lnTo>
                  <a:pt x="39531" y="1948013"/>
                </a:lnTo>
                <a:lnTo>
                  <a:pt x="91213" y="1959411"/>
                </a:lnTo>
                <a:lnTo>
                  <a:pt x="111207" y="1945513"/>
                </a:lnTo>
                <a:lnTo>
                  <a:pt x="156866" y="1925321"/>
                </a:lnTo>
                <a:lnTo>
                  <a:pt x="199024" y="1913524"/>
                </a:lnTo>
                <a:lnTo>
                  <a:pt x="239165" y="1904132"/>
                </a:lnTo>
                <a:lnTo>
                  <a:pt x="278777" y="1891157"/>
                </a:lnTo>
                <a:lnTo>
                  <a:pt x="309386" y="1889466"/>
                </a:lnTo>
                <a:lnTo>
                  <a:pt x="334675" y="1892966"/>
                </a:lnTo>
                <a:lnTo>
                  <a:pt x="360704" y="1898800"/>
                </a:lnTo>
                <a:lnTo>
                  <a:pt x="393534" y="1904111"/>
                </a:lnTo>
                <a:lnTo>
                  <a:pt x="470061" y="1886362"/>
                </a:lnTo>
                <a:lnTo>
                  <a:pt x="519157" y="1880358"/>
                </a:lnTo>
                <a:lnTo>
                  <a:pt x="572287" y="1883664"/>
                </a:lnTo>
                <a:lnTo>
                  <a:pt x="611669" y="1882009"/>
                </a:lnTo>
                <a:lnTo>
                  <a:pt x="658144" y="1876710"/>
                </a:lnTo>
                <a:lnTo>
                  <a:pt x="701530" y="1872126"/>
                </a:lnTo>
                <a:lnTo>
                  <a:pt x="731647" y="1872614"/>
                </a:lnTo>
                <a:lnTo>
                  <a:pt x="754163" y="1866884"/>
                </a:lnTo>
                <a:lnTo>
                  <a:pt x="780610" y="1868201"/>
                </a:lnTo>
                <a:lnTo>
                  <a:pt x="808997" y="1872900"/>
                </a:lnTo>
                <a:lnTo>
                  <a:pt x="837336" y="1877314"/>
                </a:lnTo>
                <a:lnTo>
                  <a:pt x="877883" y="1887333"/>
                </a:lnTo>
                <a:lnTo>
                  <a:pt x="906621" y="1887553"/>
                </a:lnTo>
                <a:lnTo>
                  <a:pt x="932787" y="1883796"/>
                </a:lnTo>
                <a:lnTo>
                  <a:pt x="965619" y="1881886"/>
                </a:lnTo>
                <a:lnTo>
                  <a:pt x="1010323" y="1873623"/>
                </a:lnTo>
                <a:lnTo>
                  <a:pt x="1040965" y="1864550"/>
                </a:lnTo>
                <a:lnTo>
                  <a:pt x="1063409" y="1858240"/>
                </a:lnTo>
                <a:lnTo>
                  <a:pt x="1083525" y="1858264"/>
                </a:lnTo>
                <a:lnTo>
                  <a:pt x="1117765" y="1850435"/>
                </a:lnTo>
                <a:lnTo>
                  <a:pt x="1151729" y="1851644"/>
                </a:lnTo>
                <a:lnTo>
                  <a:pt x="1186644" y="1856924"/>
                </a:lnTo>
                <a:lnTo>
                  <a:pt x="1223733" y="1861312"/>
                </a:lnTo>
                <a:lnTo>
                  <a:pt x="1230412" y="1867602"/>
                </a:lnTo>
                <a:lnTo>
                  <a:pt x="1243798" y="1865630"/>
                </a:lnTo>
                <a:lnTo>
                  <a:pt x="1269987" y="1855851"/>
                </a:lnTo>
                <a:lnTo>
                  <a:pt x="1279659" y="1861288"/>
                </a:lnTo>
                <a:lnTo>
                  <a:pt x="1303788" y="1863058"/>
                </a:lnTo>
                <a:lnTo>
                  <a:pt x="1330069" y="1861637"/>
                </a:lnTo>
                <a:lnTo>
                  <a:pt x="1346200" y="1857502"/>
                </a:lnTo>
                <a:lnTo>
                  <a:pt x="1375354" y="1862395"/>
                </a:lnTo>
                <a:lnTo>
                  <a:pt x="1401889" y="1873884"/>
                </a:lnTo>
                <a:lnTo>
                  <a:pt x="1434711" y="1889184"/>
                </a:lnTo>
                <a:lnTo>
                  <a:pt x="1482725" y="1905508"/>
                </a:lnTo>
                <a:lnTo>
                  <a:pt x="1519265" y="1909381"/>
                </a:lnTo>
                <a:lnTo>
                  <a:pt x="1539017" y="1919732"/>
                </a:lnTo>
                <a:lnTo>
                  <a:pt x="1552340" y="1929225"/>
                </a:lnTo>
                <a:lnTo>
                  <a:pt x="1569593" y="1930527"/>
                </a:lnTo>
                <a:lnTo>
                  <a:pt x="1621174" y="1943479"/>
                </a:lnTo>
                <a:lnTo>
                  <a:pt x="1665922" y="1960705"/>
                </a:lnTo>
                <a:lnTo>
                  <a:pt x="1710860" y="1972050"/>
                </a:lnTo>
                <a:lnTo>
                  <a:pt x="1763014" y="1967357"/>
                </a:lnTo>
                <a:lnTo>
                  <a:pt x="1814488" y="1976649"/>
                </a:lnTo>
                <a:lnTo>
                  <a:pt x="1862677" y="1987502"/>
                </a:lnTo>
                <a:lnTo>
                  <a:pt x="1909389" y="1995521"/>
                </a:lnTo>
                <a:lnTo>
                  <a:pt x="1956435" y="1996313"/>
                </a:lnTo>
                <a:lnTo>
                  <a:pt x="1972631" y="2007100"/>
                </a:lnTo>
                <a:lnTo>
                  <a:pt x="1989518" y="2012981"/>
                </a:lnTo>
                <a:lnTo>
                  <a:pt x="2007548" y="2012243"/>
                </a:lnTo>
                <a:lnTo>
                  <a:pt x="2027174" y="2003171"/>
                </a:lnTo>
                <a:lnTo>
                  <a:pt x="2067182" y="2016452"/>
                </a:lnTo>
                <a:lnTo>
                  <a:pt x="2095023" y="2029793"/>
                </a:lnTo>
                <a:lnTo>
                  <a:pt x="2119578" y="2036871"/>
                </a:lnTo>
                <a:lnTo>
                  <a:pt x="2149729" y="2031364"/>
                </a:lnTo>
                <a:lnTo>
                  <a:pt x="2172382" y="2036177"/>
                </a:lnTo>
                <a:lnTo>
                  <a:pt x="2206307" y="2045277"/>
                </a:lnTo>
                <a:lnTo>
                  <a:pt x="2221103" y="2047875"/>
                </a:lnTo>
                <a:lnTo>
                  <a:pt x="2233308" y="2047648"/>
                </a:lnTo>
                <a:lnTo>
                  <a:pt x="2242740" y="2045398"/>
                </a:lnTo>
                <a:lnTo>
                  <a:pt x="2253482" y="2043338"/>
                </a:lnTo>
                <a:lnTo>
                  <a:pt x="2269617" y="2043684"/>
                </a:lnTo>
                <a:lnTo>
                  <a:pt x="2300259" y="2046166"/>
                </a:lnTo>
                <a:lnTo>
                  <a:pt x="2331211" y="2048208"/>
                </a:lnTo>
                <a:lnTo>
                  <a:pt x="2361878" y="2051417"/>
                </a:lnTo>
                <a:lnTo>
                  <a:pt x="2391664" y="2057400"/>
                </a:lnTo>
                <a:lnTo>
                  <a:pt x="2419131" y="2040104"/>
                </a:lnTo>
                <a:lnTo>
                  <a:pt x="2437003" y="2036476"/>
                </a:lnTo>
                <a:lnTo>
                  <a:pt x="2454779" y="2038897"/>
                </a:lnTo>
                <a:lnTo>
                  <a:pt x="2481961" y="2039747"/>
                </a:lnTo>
                <a:lnTo>
                  <a:pt x="2507247" y="2033438"/>
                </a:lnTo>
                <a:lnTo>
                  <a:pt x="2538714" y="2032619"/>
                </a:lnTo>
                <a:lnTo>
                  <a:pt x="2567775" y="2038157"/>
                </a:lnTo>
                <a:lnTo>
                  <a:pt x="2585847" y="2050923"/>
                </a:lnTo>
                <a:lnTo>
                  <a:pt x="2631289" y="2046716"/>
                </a:lnTo>
                <a:lnTo>
                  <a:pt x="2731793" y="2046493"/>
                </a:lnTo>
                <a:lnTo>
                  <a:pt x="2796667" y="2042287"/>
                </a:lnTo>
                <a:lnTo>
                  <a:pt x="2837097" y="2039105"/>
                </a:lnTo>
                <a:lnTo>
                  <a:pt x="2863440" y="2041984"/>
                </a:lnTo>
                <a:lnTo>
                  <a:pt x="2886205" y="2043265"/>
                </a:lnTo>
                <a:lnTo>
                  <a:pt x="2915900" y="2035292"/>
                </a:lnTo>
                <a:lnTo>
                  <a:pt x="2963037" y="2010410"/>
                </a:lnTo>
                <a:lnTo>
                  <a:pt x="2979328" y="2002532"/>
                </a:lnTo>
                <a:lnTo>
                  <a:pt x="2997263" y="2003202"/>
                </a:lnTo>
                <a:lnTo>
                  <a:pt x="3017579" y="2007159"/>
                </a:lnTo>
                <a:lnTo>
                  <a:pt x="3041015" y="2009139"/>
                </a:lnTo>
                <a:lnTo>
                  <a:pt x="3164840" y="2003933"/>
                </a:lnTo>
                <a:lnTo>
                  <a:pt x="3211859" y="2003202"/>
                </a:lnTo>
                <a:lnTo>
                  <a:pt x="3242103" y="2000567"/>
                </a:lnTo>
                <a:lnTo>
                  <a:pt x="3263370" y="1996789"/>
                </a:lnTo>
                <a:lnTo>
                  <a:pt x="3283458" y="1992629"/>
                </a:lnTo>
                <a:lnTo>
                  <a:pt x="3310677" y="1998384"/>
                </a:lnTo>
                <a:lnTo>
                  <a:pt x="3339732" y="2004131"/>
                </a:lnTo>
                <a:lnTo>
                  <a:pt x="3353308" y="2007742"/>
                </a:lnTo>
                <a:lnTo>
                  <a:pt x="3399536" y="2013077"/>
                </a:lnTo>
                <a:lnTo>
                  <a:pt x="3453511" y="2024507"/>
                </a:lnTo>
                <a:lnTo>
                  <a:pt x="3466649" y="2008459"/>
                </a:lnTo>
                <a:lnTo>
                  <a:pt x="3480323" y="2010616"/>
                </a:lnTo>
                <a:lnTo>
                  <a:pt x="3497927" y="2018988"/>
                </a:lnTo>
                <a:lnTo>
                  <a:pt x="3522853" y="2021586"/>
                </a:lnTo>
                <a:lnTo>
                  <a:pt x="3571748" y="2015616"/>
                </a:lnTo>
                <a:lnTo>
                  <a:pt x="3593173" y="2009911"/>
                </a:lnTo>
                <a:lnTo>
                  <a:pt x="3621801" y="2005885"/>
                </a:lnTo>
                <a:lnTo>
                  <a:pt x="3652740" y="2001168"/>
                </a:lnTo>
                <a:lnTo>
                  <a:pt x="3681095" y="1993391"/>
                </a:lnTo>
                <a:lnTo>
                  <a:pt x="3708082" y="1981041"/>
                </a:lnTo>
                <a:lnTo>
                  <a:pt x="3724782" y="1972786"/>
                </a:lnTo>
                <a:lnTo>
                  <a:pt x="3741388" y="1967817"/>
                </a:lnTo>
                <a:lnTo>
                  <a:pt x="3768090" y="1965325"/>
                </a:lnTo>
                <a:lnTo>
                  <a:pt x="3786294" y="1960110"/>
                </a:lnTo>
                <a:lnTo>
                  <a:pt x="3800570" y="1960371"/>
                </a:lnTo>
                <a:lnTo>
                  <a:pt x="3811559" y="1958824"/>
                </a:lnTo>
                <a:lnTo>
                  <a:pt x="3819905" y="1948179"/>
                </a:lnTo>
                <a:lnTo>
                  <a:pt x="3870103" y="1964017"/>
                </a:lnTo>
                <a:lnTo>
                  <a:pt x="3899713" y="1970108"/>
                </a:lnTo>
                <a:lnTo>
                  <a:pt x="3918140" y="1969849"/>
                </a:lnTo>
                <a:lnTo>
                  <a:pt x="3934789" y="1966637"/>
                </a:lnTo>
                <a:lnTo>
                  <a:pt x="3959065" y="1963869"/>
                </a:lnTo>
                <a:lnTo>
                  <a:pt x="4000373" y="1964944"/>
                </a:lnTo>
                <a:lnTo>
                  <a:pt x="4054801" y="1966676"/>
                </a:lnTo>
                <a:lnTo>
                  <a:pt x="4112740" y="1965025"/>
                </a:lnTo>
                <a:lnTo>
                  <a:pt x="4169564" y="1961606"/>
                </a:lnTo>
                <a:lnTo>
                  <a:pt x="4220645" y="1958035"/>
                </a:lnTo>
                <a:lnTo>
                  <a:pt x="4261358" y="1955927"/>
                </a:lnTo>
                <a:lnTo>
                  <a:pt x="4297291" y="1955986"/>
                </a:lnTo>
                <a:lnTo>
                  <a:pt x="4335010" y="1957820"/>
                </a:lnTo>
                <a:lnTo>
                  <a:pt x="4340225" y="1956308"/>
                </a:lnTo>
                <a:lnTo>
                  <a:pt x="4389379" y="1953859"/>
                </a:lnTo>
                <a:lnTo>
                  <a:pt x="4428664" y="1951481"/>
                </a:lnTo>
                <a:lnTo>
                  <a:pt x="4458686" y="1948342"/>
                </a:lnTo>
                <a:lnTo>
                  <a:pt x="4480052" y="1943608"/>
                </a:lnTo>
                <a:lnTo>
                  <a:pt x="4526589" y="1938164"/>
                </a:lnTo>
                <a:lnTo>
                  <a:pt x="4556791" y="1935400"/>
                </a:lnTo>
                <a:lnTo>
                  <a:pt x="4578850" y="1934517"/>
                </a:lnTo>
                <a:lnTo>
                  <a:pt x="4600956" y="1934717"/>
                </a:lnTo>
                <a:lnTo>
                  <a:pt x="4627743" y="1927913"/>
                </a:lnTo>
                <a:lnTo>
                  <a:pt x="4655994" y="1924669"/>
                </a:lnTo>
                <a:lnTo>
                  <a:pt x="4686413" y="1919305"/>
                </a:lnTo>
                <a:lnTo>
                  <a:pt x="4719701" y="1906142"/>
                </a:lnTo>
                <a:lnTo>
                  <a:pt x="4735510" y="1898648"/>
                </a:lnTo>
                <a:lnTo>
                  <a:pt x="4753403" y="1899237"/>
                </a:lnTo>
                <a:lnTo>
                  <a:pt x="4770225" y="1898802"/>
                </a:lnTo>
                <a:lnTo>
                  <a:pt x="4782820" y="1888236"/>
                </a:lnTo>
                <a:lnTo>
                  <a:pt x="4790509" y="1877200"/>
                </a:lnTo>
                <a:lnTo>
                  <a:pt x="4801377" y="1872630"/>
                </a:lnTo>
                <a:lnTo>
                  <a:pt x="4813984" y="1871037"/>
                </a:lnTo>
                <a:lnTo>
                  <a:pt x="4826889" y="1868932"/>
                </a:lnTo>
                <a:lnTo>
                  <a:pt x="4855166" y="1857718"/>
                </a:lnTo>
                <a:lnTo>
                  <a:pt x="4904613" y="1852755"/>
                </a:lnTo>
                <a:lnTo>
                  <a:pt x="4956155" y="1853055"/>
                </a:lnTo>
                <a:lnTo>
                  <a:pt x="4990719" y="1857628"/>
                </a:lnTo>
                <a:lnTo>
                  <a:pt x="5039195" y="1852092"/>
                </a:lnTo>
                <a:lnTo>
                  <a:pt x="5117574" y="1847306"/>
                </a:lnTo>
                <a:lnTo>
                  <a:pt x="5155692" y="1842770"/>
                </a:lnTo>
                <a:lnTo>
                  <a:pt x="5167489" y="1843006"/>
                </a:lnTo>
                <a:lnTo>
                  <a:pt x="5178536" y="1842087"/>
                </a:lnTo>
                <a:lnTo>
                  <a:pt x="5188892" y="1840144"/>
                </a:lnTo>
                <a:lnTo>
                  <a:pt x="5212857" y="1832915"/>
                </a:lnTo>
                <a:lnTo>
                  <a:pt x="5239623" y="1835987"/>
                </a:lnTo>
                <a:lnTo>
                  <a:pt x="5253863" y="1831594"/>
                </a:lnTo>
                <a:lnTo>
                  <a:pt x="5339341" y="1826619"/>
                </a:lnTo>
                <a:lnTo>
                  <a:pt x="5359495" y="1824402"/>
                </a:lnTo>
                <a:lnTo>
                  <a:pt x="5407279" y="1818386"/>
                </a:lnTo>
                <a:lnTo>
                  <a:pt x="5449459" y="1823339"/>
                </a:lnTo>
                <a:lnTo>
                  <a:pt x="5498105" y="1823811"/>
                </a:lnTo>
                <a:lnTo>
                  <a:pt x="5551607" y="1820559"/>
                </a:lnTo>
                <a:lnTo>
                  <a:pt x="5608359" y="1814342"/>
                </a:lnTo>
                <a:lnTo>
                  <a:pt x="5666752" y="1805917"/>
                </a:lnTo>
                <a:lnTo>
                  <a:pt x="5725177" y="1796042"/>
                </a:lnTo>
                <a:lnTo>
                  <a:pt x="5782026" y="1785476"/>
                </a:lnTo>
                <a:lnTo>
                  <a:pt x="5884566" y="1765302"/>
                </a:lnTo>
                <a:lnTo>
                  <a:pt x="5927041" y="1757209"/>
                </a:lnTo>
                <a:lnTo>
                  <a:pt x="5961507" y="1751457"/>
                </a:lnTo>
                <a:lnTo>
                  <a:pt x="5986635" y="1740023"/>
                </a:lnTo>
                <a:lnTo>
                  <a:pt x="6000988" y="1736566"/>
                </a:lnTo>
                <a:lnTo>
                  <a:pt x="6031230" y="1738629"/>
                </a:lnTo>
                <a:lnTo>
                  <a:pt x="6078438" y="1749219"/>
                </a:lnTo>
                <a:lnTo>
                  <a:pt x="6119255" y="1748376"/>
                </a:lnTo>
                <a:lnTo>
                  <a:pt x="6156388" y="1741281"/>
                </a:lnTo>
                <a:lnTo>
                  <a:pt x="6192548" y="1733117"/>
                </a:lnTo>
                <a:lnTo>
                  <a:pt x="6230443" y="1729066"/>
                </a:lnTo>
                <a:lnTo>
                  <a:pt x="6272784" y="1734312"/>
                </a:lnTo>
                <a:lnTo>
                  <a:pt x="6290567" y="1731349"/>
                </a:lnTo>
                <a:lnTo>
                  <a:pt x="6308280" y="1729374"/>
                </a:lnTo>
                <a:lnTo>
                  <a:pt x="6325897" y="1728186"/>
                </a:lnTo>
                <a:lnTo>
                  <a:pt x="6343396" y="1727580"/>
                </a:lnTo>
                <a:lnTo>
                  <a:pt x="6401308" y="1727200"/>
                </a:lnTo>
                <a:lnTo>
                  <a:pt x="6416421" y="1732152"/>
                </a:lnTo>
                <a:lnTo>
                  <a:pt x="6432677" y="1739138"/>
                </a:lnTo>
                <a:lnTo>
                  <a:pt x="6479794" y="1736852"/>
                </a:lnTo>
                <a:lnTo>
                  <a:pt x="6490843" y="1727835"/>
                </a:lnTo>
                <a:lnTo>
                  <a:pt x="6505702" y="1730248"/>
                </a:lnTo>
                <a:lnTo>
                  <a:pt x="6520467" y="1727934"/>
                </a:lnTo>
                <a:lnTo>
                  <a:pt x="6574028" y="1718183"/>
                </a:lnTo>
                <a:lnTo>
                  <a:pt x="6580505" y="1718945"/>
                </a:lnTo>
                <a:lnTo>
                  <a:pt x="6586220" y="1716024"/>
                </a:lnTo>
                <a:lnTo>
                  <a:pt x="6594094" y="1718310"/>
                </a:lnTo>
                <a:lnTo>
                  <a:pt x="6597396" y="1715770"/>
                </a:lnTo>
                <a:lnTo>
                  <a:pt x="6637020" y="1721739"/>
                </a:lnTo>
                <a:lnTo>
                  <a:pt x="6659245" y="1723263"/>
                </a:lnTo>
                <a:lnTo>
                  <a:pt x="6703441" y="1732407"/>
                </a:lnTo>
                <a:lnTo>
                  <a:pt x="6711315" y="1728470"/>
                </a:lnTo>
                <a:lnTo>
                  <a:pt x="6777355" y="1733550"/>
                </a:lnTo>
                <a:lnTo>
                  <a:pt x="6778117" y="1730883"/>
                </a:lnTo>
                <a:lnTo>
                  <a:pt x="6795897" y="1720723"/>
                </a:lnTo>
                <a:lnTo>
                  <a:pt x="6801358" y="1720977"/>
                </a:lnTo>
                <a:lnTo>
                  <a:pt x="6834328" y="1717049"/>
                </a:lnTo>
                <a:lnTo>
                  <a:pt x="6848427" y="1709753"/>
                </a:lnTo>
                <a:lnTo>
                  <a:pt x="6865312" y="1706385"/>
                </a:lnTo>
                <a:lnTo>
                  <a:pt x="6906641" y="1714246"/>
                </a:lnTo>
                <a:lnTo>
                  <a:pt x="6914213" y="1707840"/>
                </a:lnTo>
                <a:lnTo>
                  <a:pt x="6922642" y="1704721"/>
                </a:lnTo>
                <a:lnTo>
                  <a:pt x="6932501" y="1704459"/>
                </a:lnTo>
                <a:lnTo>
                  <a:pt x="6944359" y="1706626"/>
                </a:lnTo>
                <a:lnTo>
                  <a:pt x="6963328" y="1702375"/>
                </a:lnTo>
                <a:lnTo>
                  <a:pt x="6976094" y="1694719"/>
                </a:lnTo>
                <a:lnTo>
                  <a:pt x="6988740" y="1689873"/>
                </a:lnTo>
                <a:lnTo>
                  <a:pt x="7007352" y="1694052"/>
                </a:lnTo>
                <a:lnTo>
                  <a:pt x="7014721" y="1686685"/>
                </a:lnTo>
                <a:lnTo>
                  <a:pt x="7034593" y="1682924"/>
                </a:lnTo>
                <a:lnTo>
                  <a:pt x="7052750" y="1679140"/>
                </a:lnTo>
                <a:lnTo>
                  <a:pt x="7054977" y="1671701"/>
                </a:lnTo>
                <a:lnTo>
                  <a:pt x="7069407" y="1666742"/>
                </a:lnTo>
                <a:lnTo>
                  <a:pt x="7081361" y="1668414"/>
                </a:lnTo>
                <a:lnTo>
                  <a:pt x="7093267" y="1670397"/>
                </a:lnTo>
                <a:lnTo>
                  <a:pt x="7107555" y="1666366"/>
                </a:lnTo>
                <a:lnTo>
                  <a:pt x="7115645" y="1667271"/>
                </a:lnTo>
                <a:lnTo>
                  <a:pt x="7112365" y="1672844"/>
                </a:lnTo>
                <a:lnTo>
                  <a:pt x="7109537" y="1679082"/>
                </a:lnTo>
                <a:lnTo>
                  <a:pt x="7118984" y="1681988"/>
                </a:lnTo>
                <a:lnTo>
                  <a:pt x="7133677" y="1682829"/>
                </a:lnTo>
                <a:lnTo>
                  <a:pt x="7151631" y="1688703"/>
                </a:lnTo>
                <a:lnTo>
                  <a:pt x="7159752" y="1686687"/>
                </a:lnTo>
                <a:lnTo>
                  <a:pt x="7163816" y="1684274"/>
                </a:lnTo>
                <a:lnTo>
                  <a:pt x="7168769" y="1679448"/>
                </a:lnTo>
                <a:lnTo>
                  <a:pt x="7175373" y="1670812"/>
                </a:lnTo>
                <a:lnTo>
                  <a:pt x="7196034" y="1671949"/>
                </a:lnTo>
                <a:lnTo>
                  <a:pt x="7213219" y="1667525"/>
                </a:lnTo>
                <a:lnTo>
                  <a:pt x="7232880" y="1660078"/>
                </a:lnTo>
                <a:lnTo>
                  <a:pt x="7260971" y="1652142"/>
                </a:lnTo>
                <a:lnTo>
                  <a:pt x="7274258" y="1655417"/>
                </a:lnTo>
                <a:lnTo>
                  <a:pt x="7286688" y="1654905"/>
                </a:lnTo>
                <a:lnTo>
                  <a:pt x="7298547" y="1651392"/>
                </a:lnTo>
                <a:lnTo>
                  <a:pt x="7310120" y="1645665"/>
                </a:lnTo>
                <a:lnTo>
                  <a:pt x="7326477" y="1644872"/>
                </a:lnTo>
                <a:lnTo>
                  <a:pt x="7342679" y="1643030"/>
                </a:lnTo>
                <a:lnTo>
                  <a:pt x="7358858" y="1640379"/>
                </a:lnTo>
                <a:lnTo>
                  <a:pt x="7403592" y="1631441"/>
                </a:lnTo>
                <a:lnTo>
                  <a:pt x="7423531" y="1634998"/>
                </a:lnTo>
                <a:lnTo>
                  <a:pt x="7431785" y="1634236"/>
                </a:lnTo>
                <a:lnTo>
                  <a:pt x="7446009" y="1634489"/>
                </a:lnTo>
                <a:lnTo>
                  <a:pt x="7463917" y="1632203"/>
                </a:lnTo>
                <a:lnTo>
                  <a:pt x="7474331" y="1623060"/>
                </a:lnTo>
                <a:lnTo>
                  <a:pt x="7489571" y="1624584"/>
                </a:lnTo>
                <a:lnTo>
                  <a:pt x="7506716" y="1616964"/>
                </a:lnTo>
                <a:lnTo>
                  <a:pt x="7509509" y="1620901"/>
                </a:lnTo>
                <a:lnTo>
                  <a:pt x="7523226" y="1626235"/>
                </a:lnTo>
                <a:lnTo>
                  <a:pt x="7585836" y="1597787"/>
                </a:lnTo>
                <a:lnTo>
                  <a:pt x="7597624" y="1593615"/>
                </a:lnTo>
                <a:lnTo>
                  <a:pt x="7622413" y="1586864"/>
                </a:lnTo>
                <a:lnTo>
                  <a:pt x="7624445" y="1584578"/>
                </a:lnTo>
                <a:lnTo>
                  <a:pt x="7662799" y="1576577"/>
                </a:lnTo>
                <a:lnTo>
                  <a:pt x="7673975" y="1567307"/>
                </a:lnTo>
                <a:lnTo>
                  <a:pt x="7694467" y="1561123"/>
                </a:lnTo>
                <a:lnTo>
                  <a:pt x="7715234" y="1557274"/>
                </a:lnTo>
                <a:lnTo>
                  <a:pt x="7734071" y="1551519"/>
                </a:lnTo>
                <a:lnTo>
                  <a:pt x="7748778" y="1539621"/>
                </a:lnTo>
                <a:lnTo>
                  <a:pt x="7756017" y="1534795"/>
                </a:lnTo>
                <a:lnTo>
                  <a:pt x="7763002" y="1532509"/>
                </a:lnTo>
                <a:lnTo>
                  <a:pt x="7769733" y="1531492"/>
                </a:lnTo>
                <a:lnTo>
                  <a:pt x="7788402" y="1532382"/>
                </a:lnTo>
                <a:lnTo>
                  <a:pt x="7793355" y="1539239"/>
                </a:lnTo>
                <a:lnTo>
                  <a:pt x="7805039" y="1536064"/>
                </a:lnTo>
                <a:lnTo>
                  <a:pt x="7814436" y="1538351"/>
                </a:lnTo>
                <a:lnTo>
                  <a:pt x="7820533" y="1539494"/>
                </a:lnTo>
                <a:lnTo>
                  <a:pt x="7826629" y="1539621"/>
                </a:lnTo>
                <a:lnTo>
                  <a:pt x="7831923" y="1522763"/>
                </a:lnTo>
                <a:lnTo>
                  <a:pt x="7848123" y="1519443"/>
                </a:lnTo>
                <a:lnTo>
                  <a:pt x="7862562" y="1517671"/>
                </a:lnTo>
                <a:lnTo>
                  <a:pt x="7862570" y="1505458"/>
                </a:lnTo>
                <a:lnTo>
                  <a:pt x="7878431" y="1498298"/>
                </a:lnTo>
                <a:lnTo>
                  <a:pt x="7884302" y="1490186"/>
                </a:lnTo>
                <a:lnTo>
                  <a:pt x="7891055" y="1487455"/>
                </a:lnTo>
                <a:lnTo>
                  <a:pt x="7909559" y="1496440"/>
                </a:lnTo>
                <a:lnTo>
                  <a:pt x="7954799" y="1472273"/>
                </a:lnTo>
                <a:lnTo>
                  <a:pt x="8006492" y="1450927"/>
                </a:lnTo>
                <a:lnTo>
                  <a:pt x="8056328" y="1426843"/>
                </a:lnTo>
                <a:lnTo>
                  <a:pt x="8095996" y="1394460"/>
                </a:lnTo>
                <a:lnTo>
                  <a:pt x="8123293" y="1382621"/>
                </a:lnTo>
                <a:lnTo>
                  <a:pt x="8141208" y="1369949"/>
                </a:lnTo>
                <a:lnTo>
                  <a:pt x="8156932" y="1356991"/>
                </a:lnTo>
                <a:lnTo>
                  <a:pt x="8177657" y="1344295"/>
                </a:lnTo>
                <a:lnTo>
                  <a:pt x="8191611" y="1341189"/>
                </a:lnTo>
                <a:lnTo>
                  <a:pt x="8221567" y="1339643"/>
                </a:lnTo>
                <a:lnTo>
                  <a:pt x="8257095" y="1332454"/>
                </a:lnTo>
                <a:lnTo>
                  <a:pt x="8287766" y="1312417"/>
                </a:lnTo>
                <a:lnTo>
                  <a:pt x="8386953" y="1265174"/>
                </a:lnTo>
                <a:lnTo>
                  <a:pt x="8454263" y="1239774"/>
                </a:lnTo>
                <a:lnTo>
                  <a:pt x="8468741" y="1219835"/>
                </a:lnTo>
                <a:lnTo>
                  <a:pt x="8487283" y="1203705"/>
                </a:lnTo>
                <a:lnTo>
                  <a:pt x="8491601" y="1203705"/>
                </a:lnTo>
                <a:lnTo>
                  <a:pt x="8501126" y="1207515"/>
                </a:lnTo>
                <a:lnTo>
                  <a:pt x="8508313" y="1205771"/>
                </a:lnTo>
                <a:lnTo>
                  <a:pt x="8533638" y="1197610"/>
                </a:lnTo>
                <a:lnTo>
                  <a:pt x="8534400" y="1199261"/>
                </a:lnTo>
                <a:lnTo>
                  <a:pt x="8535416" y="1199134"/>
                </a:lnTo>
                <a:lnTo>
                  <a:pt x="8546719" y="1188974"/>
                </a:lnTo>
                <a:lnTo>
                  <a:pt x="8551799" y="1185672"/>
                </a:lnTo>
                <a:lnTo>
                  <a:pt x="8558530" y="1200023"/>
                </a:lnTo>
                <a:lnTo>
                  <a:pt x="8568545" y="1200628"/>
                </a:lnTo>
                <a:lnTo>
                  <a:pt x="8580262" y="1197340"/>
                </a:lnTo>
                <a:lnTo>
                  <a:pt x="8591623" y="1195075"/>
                </a:lnTo>
                <a:lnTo>
                  <a:pt x="8600567" y="1198752"/>
                </a:lnTo>
                <a:lnTo>
                  <a:pt x="8607996" y="1193546"/>
                </a:lnTo>
                <a:lnTo>
                  <a:pt x="8623427" y="1183465"/>
                </a:lnTo>
                <a:lnTo>
                  <a:pt x="8631428" y="1178687"/>
                </a:lnTo>
                <a:lnTo>
                  <a:pt x="8637905" y="1175385"/>
                </a:lnTo>
                <a:lnTo>
                  <a:pt x="8638159" y="1175639"/>
                </a:lnTo>
                <a:lnTo>
                  <a:pt x="8639810" y="1175639"/>
                </a:lnTo>
                <a:lnTo>
                  <a:pt x="8641969" y="1174750"/>
                </a:lnTo>
                <a:lnTo>
                  <a:pt x="8645144" y="1172845"/>
                </a:lnTo>
                <a:lnTo>
                  <a:pt x="8649716" y="1169415"/>
                </a:lnTo>
                <a:lnTo>
                  <a:pt x="8667369" y="1163065"/>
                </a:lnTo>
                <a:lnTo>
                  <a:pt x="8670417" y="1166114"/>
                </a:lnTo>
                <a:lnTo>
                  <a:pt x="8671433" y="1165098"/>
                </a:lnTo>
                <a:lnTo>
                  <a:pt x="8675110" y="1157243"/>
                </a:lnTo>
                <a:lnTo>
                  <a:pt x="8678941" y="1152461"/>
                </a:lnTo>
                <a:lnTo>
                  <a:pt x="8685845" y="1153775"/>
                </a:lnTo>
                <a:lnTo>
                  <a:pt x="8698738" y="1164209"/>
                </a:lnTo>
                <a:lnTo>
                  <a:pt x="8710076" y="1154160"/>
                </a:lnTo>
                <a:lnTo>
                  <a:pt x="8721820" y="1152016"/>
                </a:lnTo>
                <a:lnTo>
                  <a:pt x="8736278" y="1152350"/>
                </a:lnTo>
                <a:lnTo>
                  <a:pt x="8755761" y="1149730"/>
                </a:lnTo>
                <a:lnTo>
                  <a:pt x="8761940" y="1140344"/>
                </a:lnTo>
                <a:lnTo>
                  <a:pt x="8769286" y="1135697"/>
                </a:lnTo>
                <a:lnTo>
                  <a:pt x="8777585" y="1134764"/>
                </a:lnTo>
                <a:lnTo>
                  <a:pt x="8786622" y="1136523"/>
                </a:lnTo>
                <a:lnTo>
                  <a:pt x="8806352" y="1125753"/>
                </a:lnTo>
                <a:lnTo>
                  <a:pt x="8827500" y="1118854"/>
                </a:lnTo>
                <a:lnTo>
                  <a:pt x="8849862" y="1113073"/>
                </a:lnTo>
                <a:lnTo>
                  <a:pt x="8873236" y="1105662"/>
                </a:lnTo>
                <a:lnTo>
                  <a:pt x="8893905" y="1090830"/>
                </a:lnTo>
                <a:lnTo>
                  <a:pt x="8915050" y="1086072"/>
                </a:lnTo>
                <a:lnTo>
                  <a:pt x="8937386" y="1084409"/>
                </a:lnTo>
                <a:lnTo>
                  <a:pt x="8961628" y="1078864"/>
                </a:lnTo>
                <a:lnTo>
                  <a:pt x="9011031" y="1073403"/>
                </a:lnTo>
                <a:lnTo>
                  <a:pt x="9016428" y="1071562"/>
                </a:lnTo>
                <a:lnTo>
                  <a:pt x="9025826" y="1070197"/>
                </a:lnTo>
                <a:lnTo>
                  <a:pt x="9039860" y="1068704"/>
                </a:lnTo>
                <a:lnTo>
                  <a:pt x="9040241" y="1068959"/>
                </a:lnTo>
                <a:lnTo>
                  <a:pt x="9045829" y="1064005"/>
                </a:lnTo>
                <a:lnTo>
                  <a:pt x="9052643" y="1057346"/>
                </a:lnTo>
                <a:lnTo>
                  <a:pt x="9059195" y="1050543"/>
                </a:lnTo>
                <a:lnTo>
                  <a:pt x="9071610" y="1036701"/>
                </a:lnTo>
                <a:lnTo>
                  <a:pt x="9082694" y="1031775"/>
                </a:lnTo>
                <a:lnTo>
                  <a:pt x="9092374" y="1026636"/>
                </a:lnTo>
                <a:lnTo>
                  <a:pt x="9101578" y="1022306"/>
                </a:lnTo>
                <a:lnTo>
                  <a:pt x="9111234" y="1019810"/>
                </a:lnTo>
                <a:lnTo>
                  <a:pt x="9118395" y="1015777"/>
                </a:lnTo>
                <a:lnTo>
                  <a:pt x="9130426" y="1010221"/>
                </a:lnTo>
                <a:lnTo>
                  <a:pt x="9142291" y="1005522"/>
                </a:lnTo>
                <a:lnTo>
                  <a:pt x="9148953" y="1004062"/>
                </a:lnTo>
                <a:lnTo>
                  <a:pt x="9154668" y="1027429"/>
                </a:lnTo>
                <a:lnTo>
                  <a:pt x="9170162" y="986282"/>
                </a:lnTo>
                <a:lnTo>
                  <a:pt x="9198102" y="979677"/>
                </a:lnTo>
                <a:lnTo>
                  <a:pt x="9206484" y="970914"/>
                </a:lnTo>
                <a:lnTo>
                  <a:pt x="9206992" y="965200"/>
                </a:lnTo>
                <a:lnTo>
                  <a:pt x="9293098" y="937767"/>
                </a:lnTo>
                <a:lnTo>
                  <a:pt x="9345676" y="918590"/>
                </a:lnTo>
                <a:lnTo>
                  <a:pt x="9359217" y="906541"/>
                </a:lnTo>
                <a:lnTo>
                  <a:pt x="9378283" y="897826"/>
                </a:lnTo>
                <a:lnTo>
                  <a:pt x="9403111" y="890444"/>
                </a:lnTo>
                <a:lnTo>
                  <a:pt x="9433941" y="882396"/>
                </a:lnTo>
                <a:lnTo>
                  <a:pt x="9478361" y="866796"/>
                </a:lnTo>
                <a:lnTo>
                  <a:pt x="9523555" y="857138"/>
                </a:lnTo>
                <a:lnTo>
                  <a:pt x="9569725" y="851124"/>
                </a:lnTo>
                <a:lnTo>
                  <a:pt x="9617075" y="846454"/>
                </a:lnTo>
                <a:lnTo>
                  <a:pt x="9657137" y="825271"/>
                </a:lnTo>
                <a:lnTo>
                  <a:pt x="9695201" y="808659"/>
                </a:lnTo>
                <a:lnTo>
                  <a:pt x="9734264" y="789762"/>
                </a:lnTo>
                <a:lnTo>
                  <a:pt x="9777326" y="761720"/>
                </a:lnTo>
                <a:lnTo>
                  <a:pt x="9827387" y="717676"/>
                </a:lnTo>
                <a:lnTo>
                  <a:pt x="9917176" y="669798"/>
                </a:lnTo>
                <a:lnTo>
                  <a:pt x="9930899" y="658546"/>
                </a:lnTo>
                <a:lnTo>
                  <a:pt x="9952958" y="641699"/>
                </a:lnTo>
                <a:lnTo>
                  <a:pt x="9976397" y="627185"/>
                </a:lnTo>
                <a:lnTo>
                  <a:pt x="9994265" y="622935"/>
                </a:lnTo>
                <a:lnTo>
                  <a:pt x="10014458" y="608202"/>
                </a:lnTo>
                <a:lnTo>
                  <a:pt x="10029190" y="592709"/>
                </a:lnTo>
                <a:lnTo>
                  <a:pt x="10034905" y="588137"/>
                </a:lnTo>
                <a:lnTo>
                  <a:pt x="10061702" y="583564"/>
                </a:lnTo>
                <a:lnTo>
                  <a:pt x="10066909" y="582929"/>
                </a:lnTo>
                <a:lnTo>
                  <a:pt x="10069957" y="581787"/>
                </a:lnTo>
                <a:lnTo>
                  <a:pt x="10071862" y="580389"/>
                </a:lnTo>
                <a:lnTo>
                  <a:pt x="10071989" y="579882"/>
                </a:lnTo>
                <a:lnTo>
                  <a:pt x="10081895" y="577596"/>
                </a:lnTo>
                <a:lnTo>
                  <a:pt x="10096521" y="567818"/>
                </a:lnTo>
                <a:lnTo>
                  <a:pt x="10145903" y="533653"/>
                </a:lnTo>
                <a:lnTo>
                  <a:pt x="10166094" y="530613"/>
                </a:lnTo>
                <a:lnTo>
                  <a:pt x="10188082" y="524287"/>
                </a:lnTo>
                <a:lnTo>
                  <a:pt x="10202570" y="513151"/>
                </a:lnTo>
                <a:lnTo>
                  <a:pt x="10200259" y="495680"/>
                </a:lnTo>
                <a:lnTo>
                  <a:pt x="10206990" y="494029"/>
                </a:lnTo>
                <a:lnTo>
                  <a:pt x="10210038" y="490220"/>
                </a:lnTo>
                <a:lnTo>
                  <a:pt x="10211435" y="485266"/>
                </a:lnTo>
                <a:lnTo>
                  <a:pt x="10211562" y="483108"/>
                </a:lnTo>
                <a:lnTo>
                  <a:pt x="10259822" y="478154"/>
                </a:lnTo>
                <a:lnTo>
                  <a:pt x="10264902" y="474090"/>
                </a:lnTo>
                <a:lnTo>
                  <a:pt x="10320782" y="478154"/>
                </a:lnTo>
                <a:lnTo>
                  <a:pt x="10326751" y="480187"/>
                </a:lnTo>
                <a:lnTo>
                  <a:pt x="10333863" y="479678"/>
                </a:lnTo>
                <a:lnTo>
                  <a:pt x="10343769" y="473075"/>
                </a:lnTo>
                <a:lnTo>
                  <a:pt x="10345674" y="470662"/>
                </a:lnTo>
                <a:lnTo>
                  <a:pt x="10367391" y="473455"/>
                </a:lnTo>
                <a:lnTo>
                  <a:pt x="10406249" y="462845"/>
                </a:lnTo>
                <a:lnTo>
                  <a:pt x="10518731" y="430147"/>
                </a:lnTo>
                <a:lnTo>
                  <a:pt x="10574020" y="415036"/>
                </a:lnTo>
                <a:lnTo>
                  <a:pt x="10630792" y="403062"/>
                </a:lnTo>
                <a:lnTo>
                  <a:pt x="10682636" y="391255"/>
                </a:lnTo>
                <a:lnTo>
                  <a:pt x="10770489" y="369950"/>
                </a:lnTo>
                <a:lnTo>
                  <a:pt x="10801492" y="351085"/>
                </a:lnTo>
                <a:lnTo>
                  <a:pt x="10843260" y="346186"/>
                </a:lnTo>
                <a:lnTo>
                  <a:pt x="10876359" y="345644"/>
                </a:lnTo>
                <a:lnTo>
                  <a:pt x="10881360" y="339851"/>
                </a:lnTo>
                <a:lnTo>
                  <a:pt x="10924880" y="342511"/>
                </a:lnTo>
                <a:lnTo>
                  <a:pt x="10968538" y="333953"/>
                </a:lnTo>
                <a:lnTo>
                  <a:pt x="11012281" y="318706"/>
                </a:lnTo>
                <a:lnTo>
                  <a:pt x="11056055" y="301300"/>
                </a:lnTo>
                <a:lnTo>
                  <a:pt x="11099808" y="286265"/>
                </a:lnTo>
                <a:lnTo>
                  <a:pt x="11143488" y="278129"/>
                </a:lnTo>
                <a:lnTo>
                  <a:pt x="11157807" y="250900"/>
                </a:lnTo>
                <a:lnTo>
                  <a:pt x="11167554" y="247840"/>
                </a:lnTo>
                <a:lnTo>
                  <a:pt x="11180349" y="251733"/>
                </a:lnTo>
                <a:lnTo>
                  <a:pt x="11203813" y="245364"/>
                </a:lnTo>
                <a:lnTo>
                  <a:pt x="11225329" y="240250"/>
                </a:lnTo>
                <a:lnTo>
                  <a:pt x="11250120" y="236458"/>
                </a:lnTo>
                <a:lnTo>
                  <a:pt x="11273125" y="233594"/>
                </a:lnTo>
                <a:lnTo>
                  <a:pt x="11289284" y="231267"/>
                </a:lnTo>
                <a:lnTo>
                  <a:pt x="11292332" y="227456"/>
                </a:lnTo>
                <a:lnTo>
                  <a:pt x="11308080" y="220345"/>
                </a:lnTo>
                <a:lnTo>
                  <a:pt x="11308461" y="208025"/>
                </a:lnTo>
                <a:lnTo>
                  <a:pt x="11342862" y="183419"/>
                </a:lnTo>
                <a:lnTo>
                  <a:pt x="11393322" y="177282"/>
                </a:lnTo>
                <a:lnTo>
                  <a:pt x="11428142" y="159527"/>
                </a:lnTo>
                <a:lnTo>
                  <a:pt x="11465129" y="142845"/>
                </a:lnTo>
                <a:lnTo>
                  <a:pt x="11505819" y="143509"/>
                </a:lnTo>
                <a:lnTo>
                  <a:pt x="11526654" y="142942"/>
                </a:lnTo>
                <a:lnTo>
                  <a:pt x="11553253" y="137160"/>
                </a:lnTo>
                <a:lnTo>
                  <a:pt x="11577470" y="127472"/>
                </a:lnTo>
                <a:lnTo>
                  <a:pt x="11591163" y="115189"/>
                </a:lnTo>
                <a:lnTo>
                  <a:pt x="11600092" y="111785"/>
                </a:lnTo>
                <a:lnTo>
                  <a:pt x="11608879" y="108823"/>
                </a:lnTo>
                <a:lnTo>
                  <a:pt x="11615951" y="103741"/>
                </a:lnTo>
                <a:lnTo>
                  <a:pt x="11619738" y="93979"/>
                </a:lnTo>
                <a:lnTo>
                  <a:pt x="11629991" y="84411"/>
                </a:lnTo>
                <a:lnTo>
                  <a:pt x="11646900" y="82676"/>
                </a:lnTo>
                <a:lnTo>
                  <a:pt x="11660832" y="80942"/>
                </a:lnTo>
                <a:lnTo>
                  <a:pt x="11662156" y="71374"/>
                </a:lnTo>
                <a:lnTo>
                  <a:pt x="11679531" y="73320"/>
                </a:lnTo>
                <a:lnTo>
                  <a:pt x="11693906" y="66278"/>
                </a:lnTo>
                <a:lnTo>
                  <a:pt x="11706375" y="53782"/>
                </a:lnTo>
                <a:lnTo>
                  <a:pt x="11718036" y="39370"/>
                </a:lnTo>
                <a:lnTo>
                  <a:pt x="11724767" y="32639"/>
                </a:lnTo>
                <a:lnTo>
                  <a:pt x="11763375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617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LangChain</a:t>
            </a:r>
            <a:r>
              <a:rPr spc="-360" dirty="0"/>
              <a:t> </a:t>
            </a:r>
            <a:r>
              <a:rPr spc="-25" dirty="0"/>
              <a:t>with</a:t>
            </a:r>
            <a:r>
              <a:rPr spc="-290" dirty="0"/>
              <a:t> </a:t>
            </a:r>
            <a:r>
              <a:rPr dirty="0"/>
              <a:t>PDF</a:t>
            </a:r>
            <a:r>
              <a:rPr spc="-165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Steps:</a:t>
            </a: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1.</a:t>
            </a:r>
            <a:r>
              <a:rPr sz="1800" b="0" spc="3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Upload</a:t>
            </a:r>
            <a:r>
              <a:rPr sz="1800" b="0" spc="-15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4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PDF</a:t>
            </a:r>
            <a:r>
              <a:rPr sz="1800" b="0" spc="-30" dirty="0">
                <a:latin typeface="Carlito"/>
                <a:cs typeface="Carlito"/>
              </a:rPr>
              <a:t> </a:t>
            </a:r>
            <a:r>
              <a:rPr sz="1800" b="0" spc="-20" dirty="0">
                <a:latin typeface="Carlito"/>
                <a:cs typeface="Carlito"/>
              </a:rPr>
              <a:t>Files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2.</a:t>
            </a:r>
            <a:r>
              <a:rPr sz="1800" b="0" spc="2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Extract</a:t>
            </a:r>
            <a:r>
              <a:rPr sz="1800" b="0" spc="-4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content</a:t>
            </a:r>
            <a:r>
              <a:rPr sz="1800" b="0" spc="-114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from</a:t>
            </a:r>
            <a:r>
              <a:rPr sz="1800" b="0" spc="-5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spc="-25" dirty="0">
                <a:latin typeface="Carlito"/>
                <a:cs typeface="Carlito"/>
              </a:rPr>
              <a:t>PDF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3.</a:t>
            </a:r>
            <a:r>
              <a:rPr sz="1800" b="0" spc="10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Split</a:t>
            </a:r>
            <a:r>
              <a:rPr sz="1800" b="0" spc="-7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content</a:t>
            </a:r>
            <a:r>
              <a:rPr sz="1800" b="0" spc="-7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into</a:t>
            </a:r>
            <a:r>
              <a:rPr sz="1800" b="0" spc="-130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Chunk</a:t>
            </a:r>
            <a:endParaRPr sz="1800">
              <a:latin typeface="Carlito"/>
              <a:cs typeface="Carlito"/>
            </a:endParaRPr>
          </a:p>
          <a:p>
            <a:pPr marL="241300" marR="247015" indent="-229235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4.</a:t>
            </a:r>
            <a:r>
              <a:rPr sz="1800" b="0" spc="6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Do</a:t>
            </a:r>
            <a:r>
              <a:rPr sz="1800" b="0" spc="1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Embeddings</a:t>
            </a:r>
            <a:r>
              <a:rPr sz="1800" b="0" spc="-12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of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data</a:t>
            </a:r>
            <a:r>
              <a:rPr sz="1800" b="0" spc="-5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(Download</a:t>
            </a:r>
            <a:r>
              <a:rPr sz="1800" b="0" spc="-6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embeddings </a:t>
            </a:r>
            <a:r>
              <a:rPr sz="1800" b="0" dirty="0">
                <a:latin typeface="Carlito"/>
                <a:cs typeface="Carlito"/>
              </a:rPr>
              <a:t>from</a:t>
            </a:r>
            <a:r>
              <a:rPr sz="1800" b="0" spc="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4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OpenAI)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5.</a:t>
            </a:r>
            <a:r>
              <a:rPr sz="1800" b="0" spc="1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Store</a:t>
            </a:r>
            <a:r>
              <a:rPr sz="1800" b="0" spc="-4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Data</a:t>
            </a:r>
            <a:r>
              <a:rPr sz="1800" b="0" spc="-15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into</a:t>
            </a:r>
            <a:r>
              <a:rPr sz="1800" b="0" spc="-100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Vector</a:t>
            </a:r>
            <a:r>
              <a:rPr sz="1800" b="0" spc="-7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Store</a:t>
            </a:r>
            <a:r>
              <a:rPr sz="1800" b="0" spc="-1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(eg:</a:t>
            </a:r>
            <a:r>
              <a:rPr sz="1800" b="0" spc="6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FAISS</a:t>
            </a:r>
            <a:r>
              <a:rPr sz="1800" b="0" spc="-4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and</a:t>
            </a:r>
            <a:r>
              <a:rPr sz="1800" b="0" spc="-9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Croma)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6.</a:t>
            </a:r>
            <a:r>
              <a:rPr sz="1800" b="0" spc="1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User can</a:t>
            </a:r>
            <a:r>
              <a:rPr sz="1800" b="0" spc="-2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pass</a:t>
            </a:r>
            <a:r>
              <a:rPr sz="1800" b="0" spc="-7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a</a:t>
            </a:r>
            <a:r>
              <a:rPr sz="1800" b="0" spc="-15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Prompt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7.</a:t>
            </a:r>
            <a:r>
              <a:rPr sz="1800" b="0" spc="2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Based</a:t>
            </a:r>
            <a:r>
              <a:rPr sz="1800" b="0" spc="-1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on</a:t>
            </a:r>
            <a:r>
              <a:rPr sz="1800" b="0" spc="-8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User</a:t>
            </a:r>
            <a:r>
              <a:rPr sz="1800" b="0" spc="75" dirty="0">
                <a:latin typeface="Carlito"/>
                <a:cs typeface="Carlito"/>
              </a:rPr>
              <a:t> </a:t>
            </a:r>
            <a:r>
              <a:rPr sz="1800" b="0" spc="-20" dirty="0">
                <a:latin typeface="Carlito"/>
                <a:cs typeface="Carlito"/>
              </a:rPr>
              <a:t>query,</a:t>
            </a:r>
            <a:r>
              <a:rPr sz="1800" b="0" spc="-4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Similarity</a:t>
            </a:r>
            <a:r>
              <a:rPr sz="1800" b="0" spc="-10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search</a:t>
            </a:r>
            <a:r>
              <a:rPr sz="1800" b="0" spc="-1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will</a:t>
            </a:r>
            <a:r>
              <a:rPr sz="1800" b="0" spc="-80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apply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0" dirty="0">
                <a:latin typeface="Carlito"/>
                <a:cs typeface="Carlito"/>
              </a:rPr>
              <a:t>8.</a:t>
            </a:r>
            <a:r>
              <a:rPr sz="1800" b="0" spc="2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Get</a:t>
            </a:r>
            <a:r>
              <a:rPr sz="1800" b="0" spc="-4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40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7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Implementaion</a:t>
            </a:r>
            <a:r>
              <a:rPr sz="1700" u="heavy" spc="-1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of</a:t>
            </a:r>
            <a:r>
              <a:rPr sz="17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LangChain</a:t>
            </a:r>
            <a:r>
              <a:rPr sz="17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wth</a:t>
            </a:r>
            <a:r>
              <a:rPr sz="17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PDF</a:t>
            </a:r>
            <a:r>
              <a:rPr sz="17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using</a:t>
            </a:r>
            <a:r>
              <a:rPr sz="1700" u="heavy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sz="17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Streamlit.docx</a:t>
            </a:r>
            <a:endParaRPr sz="1700"/>
          </a:p>
        </p:txBody>
      </p:sp>
      <p:grpSp>
        <p:nvGrpSpPr>
          <p:cNvPr id="5" name="object 5"/>
          <p:cNvGrpSpPr/>
          <p:nvPr/>
        </p:nvGrpSpPr>
        <p:grpSpPr>
          <a:xfrm>
            <a:off x="5381625" y="3057525"/>
            <a:ext cx="6810375" cy="3800475"/>
            <a:chOff x="5381625" y="3057525"/>
            <a:chExt cx="6810375" cy="3800475"/>
          </a:xfrm>
        </p:grpSpPr>
        <p:sp>
          <p:nvSpPr>
            <p:cNvPr id="6" name="object 6"/>
            <p:cNvSpPr/>
            <p:nvPr/>
          </p:nvSpPr>
          <p:spPr>
            <a:xfrm>
              <a:off x="5381625" y="6210300"/>
              <a:ext cx="6810375" cy="647700"/>
            </a:xfrm>
            <a:custGeom>
              <a:avLst/>
              <a:gdLst/>
              <a:ahLst/>
              <a:cxnLst/>
              <a:rect l="l" t="t" r="r" b="b"/>
              <a:pathLst>
                <a:path w="6810375" h="647700">
                  <a:moveTo>
                    <a:pt x="6418833" y="0"/>
                  </a:moveTo>
                  <a:lnTo>
                    <a:pt x="6400403" y="4859"/>
                  </a:lnTo>
                  <a:lnTo>
                    <a:pt x="6394354" y="6140"/>
                  </a:lnTo>
                  <a:lnTo>
                    <a:pt x="6389401" y="6182"/>
                  </a:lnTo>
                  <a:lnTo>
                    <a:pt x="6374257" y="7327"/>
                  </a:lnTo>
                  <a:lnTo>
                    <a:pt x="6354296" y="8309"/>
                  </a:lnTo>
                  <a:lnTo>
                    <a:pt x="6335442" y="7643"/>
                  </a:lnTo>
                  <a:lnTo>
                    <a:pt x="6316089" y="8119"/>
                  </a:lnTo>
                  <a:lnTo>
                    <a:pt x="6294628" y="12522"/>
                  </a:lnTo>
                  <a:lnTo>
                    <a:pt x="6280513" y="12265"/>
                  </a:lnTo>
                  <a:lnTo>
                    <a:pt x="6272387" y="13287"/>
                  </a:lnTo>
                  <a:lnTo>
                    <a:pt x="6242599" y="22756"/>
                  </a:lnTo>
                  <a:lnTo>
                    <a:pt x="6226635" y="28454"/>
                  </a:lnTo>
                  <a:lnTo>
                    <a:pt x="6197219" y="39408"/>
                  </a:lnTo>
                  <a:lnTo>
                    <a:pt x="6179081" y="39539"/>
                  </a:lnTo>
                  <a:lnTo>
                    <a:pt x="6164040" y="38657"/>
                  </a:lnTo>
                  <a:lnTo>
                    <a:pt x="6152284" y="38277"/>
                  </a:lnTo>
                  <a:lnTo>
                    <a:pt x="6144006" y="39916"/>
                  </a:lnTo>
                  <a:lnTo>
                    <a:pt x="6122338" y="38792"/>
                  </a:lnTo>
                  <a:lnTo>
                    <a:pt x="6067192" y="34479"/>
                  </a:lnTo>
                  <a:lnTo>
                    <a:pt x="6046597" y="33528"/>
                  </a:lnTo>
                  <a:lnTo>
                    <a:pt x="6041233" y="33461"/>
                  </a:lnTo>
                  <a:lnTo>
                    <a:pt x="6035405" y="35321"/>
                  </a:lnTo>
                  <a:lnTo>
                    <a:pt x="6029362" y="37910"/>
                  </a:lnTo>
                  <a:lnTo>
                    <a:pt x="6023356" y="40030"/>
                  </a:lnTo>
                  <a:lnTo>
                    <a:pt x="6006399" y="43188"/>
                  </a:lnTo>
                  <a:lnTo>
                    <a:pt x="5987430" y="43608"/>
                  </a:lnTo>
                  <a:lnTo>
                    <a:pt x="5969152" y="43709"/>
                  </a:lnTo>
                  <a:lnTo>
                    <a:pt x="5948933" y="46634"/>
                  </a:lnTo>
                  <a:lnTo>
                    <a:pt x="5944108" y="46837"/>
                  </a:lnTo>
                  <a:lnTo>
                    <a:pt x="5939535" y="46736"/>
                  </a:lnTo>
                  <a:lnTo>
                    <a:pt x="5927090" y="45732"/>
                  </a:lnTo>
                  <a:lnTo>
                    <a:pt x="5924423" y="44005"/>
                  </a:lnTo>
                  <a:lnTo>
                    <a:pt x="5916422" y="44183"/>
                  </a:lnTo>
                  <a:lnTo>
                    <a:pt x="5906389" y="42735"/>
                  </a:lnTo>
                  <a:lnTo>
                    <a:pt x="5902325" y="42456"/>
                  </a:lnTo>
                  <a:lnTo>
                    <a:pt x="5897350" y="45892"/>
                  </a:lnTo>
                  <a:lnTo>
                    <a:pt x="5886243" y="45896"/>
                  </a:lnTo>
                  <a:lnTo>
                    <a:pt x="5876446" y="45640"/>
                  </a:lnTo>
                  <a:lnTo>
                    <a:pt x="5875401" y="48298"/>
                  </a:lnTo>
                  <a:lnTo>
                    <a:pt x="5841126" y="49622"/>
                  </a:lnTo>
                  <a:lnTo>
                    <a:pt x="5823626" y="49198"/>
                  </a:lnTo>
                  <a:lnTo>
                    <a:pt x="5806185" y="46088"/>
                  </a:lnTo>
                  <a:lnTo>
                    <a:pt x="5702300" y="53619"/>
                  </a:lnTo>
                  <a:lnTo>
                    <a:pt x="5671427" y="57696"/>
                  </a:lnTo>
                  <a:lnTo>
                    <a:pt x="5605537" y="67808"/>
                  </a:lnTo>
                  <a:lnTo>
                    <a:pt x="5575808" y="71564"/>
                  </a:lnTo>
                  <a:lnTo>
                    <a:pt x="5551882" y="73213"/>
                  </a:lnTo>
                  <a:lnTo>
                    <a:pt x="5529183" y="75552"/>
                  </a:lnTo>
                  <a:lnTo>
                    <a:pt x="5506745" y="76929"/>
                  </a:lnTo>
                  <a:lnTo>
                    <a:pt x="5483606" y="75692"/>
                  </a:lnTo>
                  <a:lnTo>
                    <a:pt x="5481828" y="76949"/>
                  </a:lnTo>
                  <a:lnTo>
                    <a:pt x="5479542" y="77965"/>
                  </a:lnTo>
                  <a:lnTo>
                    <a:pt x="5476875" y="78828"/>
                  </a:lnTo>
                  <a:lnTo>
                    <a:pt x="5468366" y="80848"/>
                  </a:lnTo>
                  <a:lnTo>
                    <a:pt x="5466969" y="80645"/>
                  </a:lnTo>
                  <a:lnTo>
                    <a:pt x="5454523" y="82778"/>
                  </a:lnTo>
                  <a:lnTo>
                    <a:pt x="5409310" y="89179"/>
                  </a:lnTo>
                  <a:lnTo>
                    <a:pt x="5407279" y="88277"/>
                  </a:lnTo>
                  <a:lnTo>
                    <a:pt x="5405120" y="87960"/>
                  </a:lnTo>
                  <a:lnTo>
                    <a:pt x="5401945" y="88226"/>
                  </a:lnTo>
                  <a:lnTo>
                    <a:pt x="5403977" y="82854"/>
                  </a:lnTo>
                  <a:lnTo>
                    <a:pt x="5398897" y="86487"/>
                  </a:lnTo>
                  <a:lnTo>
                    <a:pt x="5389245" y="87756"/>
                  </a:lnTo>
                  <a:lnTo>
                    <a:pt x="5385732" y="84070"/>
                  </a:lnTo>
                  <a:lnTo>
                    <a:pt x="5376481" y="83526"/>
                  </a:lnTo>
                  <a:lnTo>
                    <a:pt x="5365706" y="83779"/>
                  </a:lnTo>
                  <a:lnTo>
                    <a:pt x="5357622" y="82486"/>
                  </a:lnTo>
                  <a:lnTo>
                    <a:pt x="5350509" y="83604"/>
                  </a:lnTo>
                  <a:lnTo>
                    <a:pt x="5335397" y="85521"/>
                  </a:lnTo>
                  <a:lnTo>
                    <a:pt x="5329555" y="85813"/>
                  </a:lnTo>
                  <a:lnTo>
                    <a:pt x="5322443" y="86715"/>
                  </a:lnTo>
                  <a:lnTo>
                    <a:pt x="5310124" y="87325"/>
                  </a:lnTo>
                  <a:lnTo>
                    <a:pt x="5303535" y="84374"/>
                  </a:lnTo>
                  <a:lnTo>
                    <a:pt x="5299138" y="80581"/>
                  </a:lnTo>
                  <a:lnTo>
                    <a:pt x="5293121" y="78302"/>
                  </a:lnTo>
                  <a:lnTo>
                    <a:pt x="5281676" y="79895"/>
                  </a:lnTo>
                  <a:lnTo>
                    <a:pt x="5265854" y="78536"/>
                  </a:lnTo>
                  <a:lnTo>
                    <a:pt x="5252164" y="76573"/>
                  </a:lnTo>
                  <a:lnTo>
                    <a:pt x="5238402" y="75379"/>
                  </a:lnTo>
                  <a:lnTo>
                    <a:pt x="5222367" y="76326"/>
                  </a:lnTo>
                  <a:lnTo>
                    <a:pt x="5206599" y="75440"/>
                  </a:lnTo>
                  <a:lnTo>
                    <a:pt x="5191855" y="74331"/>
                  </a:lnTo>
                  <a:lnTo>
                    <a:pt x="5177539" y="73582"/>
                  </a:lnTo>
                  <a:lnTo>
                    <a:pt x="5163058" y="73774"/>
                  </a:lnTo>
                  <a:lnTo>
                    <a:pt x="5156581" y="71704"/>
                  </a:lnTo>
                  <a:lnTo>
                    <a:pt x="5149850" y="70751"/>
                  </a:lnTo>
                  <a:lnTo>
                    <a:pt x="5141341" y="73317"/>
                  </a:lnTo>
                  <a:lnTo>
                    <a:pt x="5129164" y="71844"/>
                  </a:lnTo>
                  <a:lnTo>
                    <a:pt x="5120703" y="70283"/>
                  </a:lnTo>
                  <a:lnTo>
                    <a:pt x="5113194" y="69514"/>
                  </a:lnTo>
                  <a:lnTo>
                    <a:pt x="5103876" y="70421"/>
                  </a:lnTo>
                  <a:lnTo>
                    <a:pt x="5069840" y="66675"/>
                  </a:lnTo>
                  <a:lnTo>
                    <a:pt x="5067554" y="66763"/>
                  </a:lnTo>
                  <a:lnTo>
                    <a:pt x="5065014" y="66509"/>
                  </a:lnTo>
                  <a:lnTo>
                    <a:pt x="5060188" y="66459"/>
                  </a:lnTo>
                  <a:lnTo>
                    <a:pt x="5011166" y="59448"/>
                  </a:lnTo>
                  <a:lnTo>
                    <a:pt x="4999291" y="60706"/>
                  </a:lnTo>
                  <a:lnTo>
                    <a:pt x="4997378" y="60305"/>
                  </a:lnTo>
                  <a:lnTo>
                    <a:pt x="4999608" y="57848"/>
                  </a:lnTo>
                  <a:lnTo>
                    <a:pt x="4996433" y="57835"/>
                  </a:lnTo>
                  <a:lnTo>
                    <a:pt x="4994656" y="57340"/>
                  </a:lnTo>
                  <a:lnTo>
                    <a:pt x="4993640" y="56603"/>
                  </a:lnTo>
                  <a:lnTo>
                    <a:pt x="4993513" y="56261"/>
                  </a:lnTo>
                  <a:lnTo>
                    <a:pt x="4971033" y="57251"/>
                  </a:lnTo>
                  <a:lnTo>
                    <a:pt x="4968367" y="56781"/>
                  </a:lnTo>
                  <a:lnTo>
                    <a:pt x="4945633" y="58521"/>
                  </a:lnTo>
                  <a:lnTo>
                    <a:pt x="4943094" y="59461"/>
                  </a:lnTo>
                  <a:lnTo>
                    <a:pt x="4931029" y="59181"/>
                  </a:lnTo>
                  <a:lnTo>
                    <a:pt x="4921377" y="60413"/>
                  </a:lnTo>
                  <a:lnTo>
                    <a:pt x="4918075" y="61010"/>
                  </a:lnTo>
                  <a:lnTo>
                    <a:pt x="4915154" y="61810"/>
                  </a:lnTo>
                  <a:lnTo>
                    <a:pt x="4912359" y="62877"/>
                  </a:lnTo>
                  <a:lnTo>
                    <a:pt x="4891573" y="59594"/>
                  </a:lnTo>
                  <a:lnTo>
                    <a:pt x="4869322" y="58947"/>
                  </a:lnTo>
                  <a:lnTo>
                    <a:pt x="4846048" y="59223"/>
                  </a:lnTo>
                  <a:lnTo>
                    <a:pt x="4822190" y="58712"/>
                  </a:lnTo>
                  <a:lnTo>
                    <a:pt x="4793882" y="61248"/>
                  </a:lnTo>
                  <a:lnTo>
                    <a:pt x="4738554" y="71374"/>
                  </a:lnTo>
                  <a:lnTo>
                    <a:pt x="4713605" y="73253"/>
                  </a:lnTo>
                  <a:lnTo>
                    <a:pt x="4702321" y="71322"/>
                  </a:lnTo>
                  <a:lnTo>
                    <a:pt x="4686490" y="66541"/>
                  </a:lnTo>
                  <a:lnTo>
                    <a:pt x="4666563" y="61798"/>
                  </a:lnTo>
                  <a:lnTo>
                    <a:pt x="4642993" y="59982"/>
                  </a:lnTo>
                  <a:lnTo>
                    <a:pt x="4618085" y="61969"/>
                  </a:lnTo>
                  <a:lnTo>
                    <a:pt x="4597654" y="60413"/>
                  </a:lnTo>
                  <a:lnTo>
                    <a:pt x="4576841" y="58096"/>
                  </a:lnTo>
                  <a:lnTo>
                    <a:pt x="4550791" y="57797"/>
                  </a:lnTo>
                  <a:lnTo>
                    <a:pt x="4542049" y="54022"/>
                  </a:lnTo>
                  <a:lnTo>
                    <a:pt x="4537344" y="53890"/>
                  </a:lnTo>
                  <a:lnTo>
                    <a:pt x="4531806" y="54966"/>
                  </a:lnTo>
                  <a:lnTo>
                    <a:pt x="4510327" y="54796"/>
                  </a:lnTo>
                  <a:lnTo>
                    <a:pt x="4480306" y="55689"/>
                  </a:lnTo>
                  <a:lnTo>
                    <a:pt x="4478655" y="55206"/>
                  </a:lnTo>
                  <a:lnTo>
                    <a:pt x="4470908" y="54660"/>
                  </a:lnTo>
                  <a:lnTo>
                    <a:pt x="4469765" y="52717"/>
                  </a:lnTo>
                  <a:lnTo>
                    <a:pt x="4458843" y="50622"/>
                  </a:lnTo>
                  <a:lnTo>
                    <a:pt x="4454652" y="50114"/>
                  </a:lnTo>
                  <a:lnTo>
                    <a:pt x="4449826" y="49898"/>
                  </a:lnTo>
                  <a:lnTo>
                    <a:pt x="4428482" y="50963"/>
                  </a:lnTo>
                  <a:lnTo>
                    <a:pt x="4411122" y="49429"/>
                  </a:lnTo>
                  <a:lnTo>
                    <a:pt x="4392858" y="48146"/>
                  </a:lnTo>
                  <a:lnTo>
                    <a:pt x="4374260" y="49733"/>
                  </a:lnTo>
                  <a:lnTo>
                    <a:pt x="4366768" y="49479"/>
                  </a:lnTo>
                  <a:lnTo>
                    <a:pt x="4307332" y="46164"/>
                  </a:lnTo>
                  <a:lnTo>
                    <a:pt x="4258210" y="40181"/>
                  </a:lnTo>
                  <a:lnTo>
                    <a:pt x="4203446" y="37511"/>
                  </a:lnTo>
                  <a:lnTo>
                    <a:pt x="4147061" y="36786"/>
                  </a:lnTo>
                  <a:lnTo>
                    <a:pt x="4093082" y="36639"/>
                  </a:lnTo>
                  <a:lnTo>
                    <a:pt x="4043437" y="36750"/>
                  </a:lnTo>
                  <a:lnTo>
                    <a:pt x="3995673" y="37831"/>
                  </a:lnTo>
                  <a:lnTo>
                    <a:pt x="3947243" y="40063"/>
                  </a:lnTo>
                  <a:lnTo>
                    <a:pt x="3895598" y="43624"/>
                  </a:lnTo>
                  <a:lnTo>
                    <a:pt x="3775202" y="58280"/>
                  </a:lnTo>
                  <a:lnTo>
                    <a:pt x="3750903" y="59511"/>
                  </a:lnTo>
                  <a:lnTo>
                    <a:pt x="3703925" y="57305"/>
                  </a:lnTo>
                  <a:lnTo>
                    <a:pt x="3681983" y="58293"/>
                  </a:lnTo>
                  <a:lnTo>
                    <a:pt x="3673824" y="67935"/>
                  </a:lnTo>
                  <a:lnTo>
                    <a:pt x="3658996" y="79119"/>
                  </a:lnTo>
                  <a:lnTo>
                    <a:pt x="3641693" y="87005"/>
                  </a:lnTo>
                  <a:lnTo>
                    <a:pt x="3626104" y="86753"/>
                  </a:lnTo>
                  <a:lnTo>
                    <a:pt x="3602420" y="89103"/>
                  </a:lnTo>
                  <a:lnTo>
                    <a:pt x="3580082" y="92105"/>
                  </a:lnTo>
                  <a:lnTo>
                    <a:pt x="3557863" y="94142"/>
                  </a:lnTo>
                  <a:lnTo>
                    <a:pt x="3534536" y="93598"/>
                  </a:lnTo>
                  <a:lnTo>
                    <a:pt x="3533013" y="94907"/>
                  </a:lnTo>
                  <a:lnTo>
                    <a:pt x="3510406" y="99961"/>
                  </a:lnTo>
                  <a:lnTo>
                    <a:pt x="3508121" y="100355"/>
                  </a:lnTo>
                  <a:lnTo>
                    <a:pt x="3506470" y="101523"/>
                  </a:lnTo>
                  <a:lnTo>
                    <a:pt x="3483102" y="105664"/>
                  </a:lnTo>
                  <a:lnTo>
                    <a:pt x="3475978" y="106537"/>
                  </a:lnTo>
                  <a:lnTo>
                    <a:pt x="3454654" y="108508"/>
                  </a:lnTo>
                  <a:lnTo>
                    <a:pt x="3455924" y="103098"/>
                  </a:lnTo>
                  <a:lnTo>
                    <a:pt x="3451352" y="106870"/>
                  </a:lnTo>
                  <a:lnTo>
                    <a:pt x="3441954" y="108419"/>
                  </a:lnTo>
                  <a:lnTo>
                    <a:pt x="3437856" y="104852"/>
                  </a:lnTo>
                  <a:lnTo>
                    <a:pt x="3428507" y="104586"/>
                  </a:lnTo>
                  <a:lnTo>
                    <a:pt x="3417754" y="105160"/>
                  </a:lnTo>
                  <a:lnTo>
                    <a:pt x="3409442" y="104114"/>
                  </a:lnTo>
                  <a:lnTo>
                    <a:pt x="3383788" y="121627"/>
                  </a:lnTo>
                  <a:lnTo>
                    <a:pt x="3354197" y="118605"/>
                  </a:lnTo>
                  <a:lnTo>
                    <a:pt x="3339115" y="119511"/>
                  </a:lnTo>
                  <a:lnTo>
                    <a:pt x="3329301" y="118732"/>
                  </a:lnTo>
                  <a:lnTo>
                    <a:pt x="3320415" y="115417"/>
                  </a:lnTo>
                  <a:lnTo>
                    <a:pt x="3308730" y="119646"/>
                  </a:lnTo>
                  <a:lnTo>
                    <a:pt x="3308984" y="111467"/>
                  </a:lnTo>
                  <a:lnTo>
                    <a:pt x="3295777" y="110756"/>
                  </a:lnTo>
                  <a:lnTo>
                    <a:pt x="3289173" y="114388"/>
                  </a:lnTo>
                  <a:lnTo>
                    <a:pt x="3280918" y="113271"/>
                  </a:lnTo>
                  <a:lnTo>
                    <a:pt x="3267086" y="115155"/>
                  </a:lnTo>
                  <a:lnTo>
                    <a:pt x="3252470" y="116158"/>
                  </a:lnTo>
                  <a:lnTo>
                    <a:pt x="3237091" y="116884"/>
                  </a:lnTo>
                  <a:lnTo>
                    <a:pt x="3220974" y="117932"/>
                  </a:lnTo>
                  <a:lnTo>
                    <a:pt x="3206287" y="120694"/>
                  </a:lnTo>
                  <a:lnTo>
                    <a:pt x="3191779" y="121229"/>
                  </a:lnTo>
                  <a:lnTo>
                    <a:pt x="3176629" y="121052"/>
                  </a:lnTo>
                  <a:lnTo>
                    <a:pt x="3160014" y="121678"/>
                  </a:lnTo>
                  <a:lnTo>
                    <a:pt x="3150417" y="124484"/>
                  </a:lnTo>
                  <a:lnTo>
                    <a:pt x="3142392" y="123110"/>
                  </a:lnTo>
                  <a:lnTo>
                    <a:pt x="3134510" y="120160"/>
                  </a:lnTo>
                  <a:lnTo>
                    <a:pt x="3125343" y="118237"/>
                  </a:lnTo>
                  <a:lnTo>
                    <a:pt x="3121786" y="118440"/>
                  </a:lnTo>
                  <a:lnTo>
                    <a:pt x="3113913" y="120256"/>
                  </a:lnTo>
                  <a:lnTo>
                    <a:pt x="3109341" y="121678"/>
                  </a:lnTo>
                  <a:lnTo>
                    <a:pt x="3106801" y="121996"/>
                  </a:lnTo>
                  <a:lnTo>
                    <a:pt x="3095879" y="124612"/>
                  </a:lnTo>
                  <a:lnTo>
                    <a:pt x="3083814" y="128282"/>
                  </a:lnTo>
                  <a:lnTo>
                    <a:pt x="3074737" y="128056"/>
                  </a:lnTo>
                  <a:lnTo>
                    <a:pt x="3064541" y="129562"/>
                  </a:lnTo>
                  <a:lnTo>
                    <a:pt x="3055060" y="130157"/>
                  </a:lnTo>
                  <a:lnTo>
                    <a:pt x="3048127" y="127203"/>
                  </a:lnTo>
                  <a:lnTo>
                    <a:pt x="3039999" y="129489"/>
                  </a:lnTo>
                  <a:lnTo>
                    <a:pt x="3038475" y="133413"/>
                  </a:lnTo>
                  <a:lnTo>
                    <a:pt x="3035300" y="128270"/>
                  </a:lnTo>
                  <a:lnTo>
                    <a:pt x="3032505" y="128892"/>
                  </a:lnTo>
                  <a:lnTo>
                    <a:pt x="3030220" y="128854"/>
                  </a:lnTo>
                  <a:lnTo>
                    <a:pt x="3027299" y="128270"/>
                  </a:lnTo>
                  <a:lnTo>
                    <a:pt x="3009392" y="133476"/>
                  </a:lnTo>
                  <a:lnTo>
                    <a:pt x="3006344" y="133642"/>
                  </a:lnTo>
                  <a:lnTo>
                    <a:pt x="2995549" y="137718"/>
                  </a:lnTo>
                  <a:lnTo>
                    <a:pt x="2989579" y="139458"/>
                  </a:lnTo>
                  <a:lnTo>
                    <a:pt x="2988818" y="140703"/>
                  </a:lnTo>
                  <a:lnTo>
                    <a:pt x="2987548" y="141617"/>
                  </a:lnTo>
                  <a:lnTo>
                    <a:pt x="2985007" y="142417"/>
                  </a:lnTo>
                  <a:lnTo>
                    <a:pt x="2978023" y="142862"/>
                  </a:lnTo>
                  <a:lnTo>
                    <a:pt x="2971673" y="145719"/>
                  </a:lnTo>
                  <a:lnTo>
                    <a:pt x="2969895" y="146824"/>
                  </a:lnTo>
                  <a:lnTo>
                    <a:pt x="2968498" y="148031"/>
                  </a:lnTo>
                  <a:lnTo>
                    <a:pt x="2967990" y="149377"/>
                  </a:lnTo>
                  <a:lnTo>
                    <a:pt x="2944401" y="150985"/>
                  </a:lnTo>
                  <a:lnTo>
                    <a:pt x="2923968" y="154897"/>
                  </a:lnTo>
                  <a:lnTo>
                    <a:pt x="2904178" y="159716"/>
                  </a:lnTo>
                  <a:lnTo>
                    <a:pt x="2882519" y="164045"/>
                  </a:lnTo>
                  <a:lnTo>
                    <a:pt x="2862722" y="163982"/>
                  </a:lnTo>
                  <a:lnTo>
                    <a:pt x="2842831" y="170183"/>
                  </a:lnTo>
                  <a:lnTo>
                    <a:pt x="2828083" y="179237"/>
                  </a:lnTo>
                  <a:lnTo>
                    <a:pt x="2823718" y="187731"/>
                  </a:lnTo>
                  <a:lnTo>
                    <a:pt x="2810198" y="187240"/>
                  </a:lnTo>
                  <a:lnTo>
                    <a:pt x="2780016" y="199607"/>
                  </a:lnTo>
                  <a:lnTo>
                    <a:pt x="2776854" y="195402"/>
                  </a:lnTo>
                  <a:lnTo>
                    <a:pt x="2769175" y="196701"/>
                  </a:lnTo>
                  <a:lnTo>
                    <a:pt x="2761329" y="196530"/>
                  </a:lnTo>
                  <a:lnTo>
                    <a:pt x="2755530" y="195071"/>
                  </a:lnTo>
                  <a:lnTo>
                    <a:pt x="2753995" y="192506"/>
                  </a:lnTo>
                  <a:lnTo>
                    <a:pt x="2731827" y="200194"/>
                  </a:lnTo>
                  <a:lnTo>
                    <a:pt x="2702861" y="205784"/>
                  </a:lnTo>
                  <a:lnTo>
                    <a:pt x="2672252" y="210869"/>
                  </a:lnTo>
                  <a:lnTo>
                    <a:pt x="2645155" y="217043"/>
                  </a:lnTo>
                  <a:lnTo>
                    <a:pt x="2630804" y="215392"/>
                  </a:lnTo>
                  <a:lnTo>
                    <a:pt x="2628519" y="215684"/>
                  </a:lnTo>
                  <a:lnTo>
                    <a:pt x="2626995" y="216700"/>
                  </a:lnTo>
                  <a:lnTo>
                    <a:pt x="2614929" y="220421"/>
                  </a:lnTo>
                  <a:lnTo>
                    <a:pt x="2540761" y="219354"/>
                  </a:lnTo>
                  <a:lnTo>
                    <a:pt x="2482992" y="219700"/>
                  </a:lnTo>
                  <a:lnTo>
                    <a:pt x="2450590" y="221915"/>
                  </a:lnTo>
                  <a:lnTo>
                    <a:pt x="2411222" y="228257"/>
                  </a:lnTo>
                  <a:lnTo>
                    <a:pt x="2370158" y="237029"/>
                  </a:lnTo>
                  <a:lnTo>
                    <a:pt x="2321371" y="248396"/>
                  </a:lnTo>
                  <a:lnTo>
                    <a:pt x="2270852" y="261763"/>
                  </a:lnTo>
                  <a:lnTo>
                    <a:pt x="2224594" y="276537"/>
                  </a:lnTo>
                  <a:lnTo>
                    <a:pt x="2188591" y="292125"/>
                  </a:lnTo>
                  <a:lnTo>
                    <a:pt x="2170358" y="299067"/>
                  </a:lnTo>
                  <a:lnTo>
                    <a:pt x="2104080" y="314431"/>
                  </a:lnTo>
                  <a:lnTo>
                    <a:pt x="2085721" y="321462"/>
                  </a:lnTo>
                  <a:lnTo>
                    <a:pt x="2080164" y="320374"/>
                  </a:lnTo>
                  <a:lnTo>
                    <a:pt x="2061575" y="322375"/>
                  </a:lnTo>
                  <a:lnTo>
                    <a:pt x="2058161" y="320751"/>
                  </a:lnTo>
                  <a:lnTo>
                    <a:pt x="2050428" y="320974"/>
                  </a:lnTo>
                  <a:lnTo>
                    <a:pt x="2041534" y="324312"/>
                  </a:lnTo>
                  <a:lnTo>
                    <a:pt x="2034158" y="324764"/>
                  </a:lnTo>
                  <a:lnTo>
                    <a:pt x="2030983" y="325812"/>
                  </a:lnTo>
                  <a:lnTo>
                    <a:pt x="2037445" y="328129"/>
                  </a:lnTo>
                  <a:lnTo>
                    <a:pt x="2034413" y="329806"/>
                  </a:lnTo>
                  <a:lnTo>
                    <a:pt x="2027213" y="332158"/>
                  </a:lnTo>
                  <a:lnTo>
                    <a:pt x="2023681" y="334429"/>
                  </a:lnTo>
                  <a:lnTo>
                    <a:pt x="2018625" y="335128"/>
                  </a:lnTo>
                  <a:lnTo>
                    <a:pt x="2006853" y="332765"/>
                  </a:lnTo>
                  <a:lnTo>
                    <a:pt x="1998475" y="335152"/>
                  </a:lnTo>
                  <a:lnTo>
                    <a:pt x="1989740" y="335799"/>
                  </a:lnTo>
                  <a:lnTo>
                    <a:pt x="1978957" y="335939"/>
                  </a:lnTo>
                  <a:lnTo>
                    <a:pt x="1964435" y="336804"/>
                  </a:lnTo>
                  <a:lnTo>
                    <a:pt x="1958975" y="338632"/>
                  </a:lnTo>
                  <a:lnTo>
                    <a:pt x="1949957" y="335775"/>
                  </a:lnTo>
                  <a:lnTo>
                    <a:pt x="1945131" y="334733"/>
                  </a:lnTo>
                  <a:lnTo>
                    <a:pt x="1939671" y="334340"/>
                  </a:lnTo>
                  <a:lnTo>
                    <a:pt x="1933067" y="335470"/>
                  </a:lnTo>
                  <a:lnTo>
                    <a:pt x="1915715" y="340346"/>
                  </a:lnTo>
                  <a:lnTo>
                    <a:pt x="1908555" y="338939"/>
                  </a:lnTo>
                  <a:lnTo>
                    <a:pt x="1896062" y="337343"/>
                  </a:lnTo>
                  <a:lnTo>
                    <a:pt x="1862708" y="341655"/>
                  </a:lnTo>
                  <a:lnTo>
                    <a:pt x="1860042" y="343369"/>
                  </a:lnTo>
                  <a:lnTo>
                    <a:pt x="1850644" y="343382"/>
                  </a:lnTo>
                  <a:lnTo>
                    <a:pt x="1849881" y="341668"/>
                  </a:lnTo>
                  <a:lnTo>
                    <a:pt x="1846072" y="342785"/>
                  </a:lnTo>
                  <a:lnTo>
                    <a:pt x="1838959" y="347332"/>
                  </a:lnTo>
                  <a:lnTo>
                    <a:pt x="1835403" y="344932"/>
                  </a:lnTo>
                  <a:lnTo>
                    <a:pt x="1819370" y="347379"/>
                  </a:lnTo>
                  <a:lnTo>
                    <a:pt x="1804289" y="350456"/>
                  </a:lnTo>
                  <a:lnTo>
                    <a:pt x="1784857" y="356120"/>
                  </a:lnTo>
                  <a:lnTo>
                    <a:pt x="1778761" y="354634"/>
                  </a:lnTo>
                  <a:lnTo>
                    <a:pt x="1774698" y="354012"/>
                  </a:lnTo>
                  <a:lnTo>
                    <a:pt x="1770379" y="353860"/>
                  </a:lnTo>
                  <a:lnTo>
                    <a:pt x="1765553" y="354876"/>
                  </a:lnTo>
                  <a:lnTo>
                    <a:pt x="1753238" y="358949"/>
                  </a:lnTo>
                  <a:lnTo>
                    <a:pt x="1747329" y="358106"/>
                  </a:lnTo>
                  <a:lnTo>
                    <a:pt x="1737229" y="357271"/>
                  </a:lnTo>
                  <a:lnTo>
                    <a:pt x="1712341" y="361365"/>
                  </a:lnTo>
                  <a:lnTo>
                    <a:pt x="1704719" y="360891"/>
                  </a:lnTo>
                  <a:lnTo>
                    <a:pt x="1699180" y="358305"/>
                  </a:lnTo>
                  <a:lnTo>
                    <a:pt x="1693999" y="355490"/>
                  </a:lnTo>
                  <a:lnTo>
                    <a:pt x="1687449" y="354330"/>
                  </a:lnTo>
                  <a:lnTo>
                    <a:pt x="1676348" y="356261"/>
                  </a:lnTo>
                  <a:lnTo>
                    <a:pt x="1666938" y="358249"/>
                  </a:lnTo>
                  <a:lnTo>
                    <a:pt x="1658481" y="360639"/>
                  </a:lnTo>
                  <a:lnTo>
                    <a:pt x="1650238" y="363778"/>
                  </a:lnTo>
                  <a:lnTo>
                    <a:pt x="1639712" y="366745"/>
                  </a:lnTo>
                  <a:lnTo>
                    <a:pt x="1633759" y="372225"/>
                  </a:lnTo>
                  <a:lnTo>
                    <a:pt x="1631092" y="377860"/>
                  </a:lnTo>
                  <a:lnTo>
                    <a:pt x="1630426" y="381292"/>
                  </a:lnTo>
                  <a:lnTo>
                    <a:pt x="1629918" y="382625"/>
                  </a:lnTo>
                  <a:lnTo>
                    <a:pt x="1624456" y="381774"/>
                  </a:lnTo>
                  <a:lnTo>
                    <a:pt x="1618869" y="381622"/>
                  </a:lnTo>
                  <a:lnTo>
                    <a:pt x="1614297" y="382917"/>
                  </a:lnTo>
                  <a:lnTo>
                    <a:pt x="1610105" y="384911"/>
                  </a:lnTo>
                  <a:lnTo>
                    <a:pt x="1595374" y="389051"/>
                  </a:lnTo>
                  <a:lnTo>
                    <a:pt x="1590335" y="389952"/>
                  </a:lnTo>
                  <a:lnTo>
                    <a:pt x="1578211" y="391648"/>
                  </a:lnTo>
                  <a:lnTo>
                    <a:pt x="1570101" y="392277"/>
                  </a:lnTo>
                  <a:lnTo>
                    <a:pt x="1567263" y="395818"/>
                  </a:lnTo>
                  <a:lnTo>
                    <a:pt x="1559591" y="396822"/>
                  </a:lnTo>
                  <a:lnTo>
                    <a:pt x="1550634" y="397062"/>
                  </a:lnTo>
                  <a:lnTo>
                    <a:pt x="1543939" y="398310"/>
                  </a:lnTo>
                  <a:lnTo>
                    <a:pt x="1521047" y="404877"/>
                  </a:lnTo>
                  <a:lnTo>
                    <a:pt x="1508756" y="408127"/>
                  </a:lnTo>
                  <a:lnTo>
                    <a:pt x="1498346" y="409892"/>
                  </a:lnTo>
                  <a:lnTo>
                    <a:pt x="1494367" y="406910"/>
                  </a:lnTo>
                  <a:lnTo>
                    <a:pt x="1490043" y="404166"/>
                  </a:lnTo>
                  <a:lnTo>
                    <a:pt x="1483647" y="402700"/>
                  </a:lnTo>
                  <a:lnTo>
                    <a:pt x="1473453" y="403555"/>
                  </a:lnTo>
                  <a:lnTo>
                    <a:pt x="1467064" y="405441"/>
                  </a:lnTo>
                  <a:lnTo>
                    <a:pt x="1460531" y="408889"/>
                  </a:lnTo>
                  <a:lnTo>
                    <a:pt x="1454237" y="412584"/>
                  </a:lnTo>
                  <a:lnTo>
                    <a:pt x="1448561" y="415213"/>
                  </a:lnTo>
                  <a:lnTo>
                    <a:pt x="1424431" y="417690"/>
                  </a:lnTo>
                  <a:lnTo>
                    <a:pt x="1426209" y="420166"/>
                  </a:lnTo>
                  <a:lnTo>
                    <a:pt x="1409192" y="427024"/>
                  </a:lnTo>
                  <a:lnTo>
                    <a:pt x="1387982" y="434606"/>
                  </a:lnTo>
                  <a:lnTo>
                    <a:pt x="1381952" y="438079"/>
                  </a:lnTo>
                  <a:lnTo>
                    <a:pt x="1358604" y="439591"/>
                  </a:lnTo>
                  <a:lnTo>
                    <a:pt x="1356359" y="442899"/>
                  </a:lnTo>
                  <a:lnTo>
                    <a:pt x="1344207" y="442845"/>
                  </a:lnTo>
                  <a:lnTo>
                    <a:pt x="1331912" y="445871"/>
                  </a:lnTo>
                  <a:lnTo>
                    <a:pt x="1318855" y="449936"/>
                  </a:lnTo>
                  <a:lnTo>
                    <a:pt x="1304417" y="452996"/>
                  </a:lnTo>
                  <a:lnTo>
                    <a:pt x="1303401" y="456780"/>
                  </a:lnTo>
                  <a:lnTo>
                    <a:pt x="1298702" y="457250"/>
                  </a:lnTo>
                  <a:lnTo>
                    <a:pt x="1289050" y="456565"/>
                  </a:lnTo>
                  <a:lnTo>
                    <a:pt x="1241208" y="467941"/>
                  </a:lnTo>
                  <a:lnTo>
                    <a:pt x="1198832" y="485066"/>
                  </a:lnTo>
                  <a:lnTo>
                    <a:pt x="1164766" y="498205"/>
                  </a:lnTo>
                  <a:lnTo>
                    <a:pt x="1123086" y="497352"/>
                  </a:lnTo>
                  <a:lnTo>
                    <a:pt x="1094374" y="495666"/>
                  </a:lnTo>
                  <a:lnTo>
                    <a:pt x="1061972" y="495064"/>
                  </a:lnTo>
                  <a:lnTo>
                    <a:pt x="1032128" y="498043"/>
                  </a:lnTo>
                  <a:lnTo>
                    <a:pt x="1013305" y="503839"/>
                  </a:lnTo>
                  <a:lnTo>
                    <a:pt x="980217" y="507231"/>
                  </a:lnTo>
                  <a:lnTo>
                    <a:pt x="945653" y="509308"/>
                  </a:lnTo>
                  <a:lnTo>
                    <a:pt x="922401" y="511162"/>
                  </a:lnTo>
                  <a:lnTo>
                    <a:pt x="917285" y="514346"/>
                  </a:lnTo>
                  <a:lnTo>
                    <a:pt x="906716" y="516467"/>
                  </a:lnTo>
                  <a:lnTo>
                    <a:pt x="897576" y="518927"/>
                  </a:lnTo>
                  <a:lnTo>
                    <a:pt x="896747" y="523124"/>
                  </a:lnTo>
                  <a:lnTo>
                    <a:pt x="894969" y="526779"/>
                  </a:lnTo>
                  <a:lnTo>
                    <a:pt x="885951" y="527762"/>
                  </a:lnTo>
                  <a:lnTo>
                    <a:pt x="879983" y="525335"/>
                  </a:lnTo>
                  <a:lnTo>
                    <a:pt x="867171" y="528818"/>
                  </a:lnTo>
                  <a:lnTo>
                    <a:pt x="860534" y="529533"/>
                  </a:lnTo>
                  <a:lnTo>
                    <a:pt x="851788" y="528209"/>
                  </a:lnTo>
                  <a:lnTo>
                    <a:pt x="842006" y="531538"/>
                  </a:lnTo>
                  <a:lnTo>
                    <a:pt x="833247" y="536058"/>
                  </a:lnTo>
                  <a:lnTo>
                    <a:pt x="824106" y="538984"/>
                  </a:lnTo>
                  <a:lnTo>
                    <a:pt x="813180" y="537536"/>
                  </a:lnTo>
                  <a:lnTo>
                    <a:pt x="801721" y="541801"/>
                  </a:lnTo>
                  <a:lnTo>
                    <a:pt x="779700" y="538988"/>
                  </a:lnTo>
                  <a:lnTo>
                    <a:pt x="753369" y="534747"/>
                  </a:lnTo>
                  <a:lnTo>
                    <a:pt x="728979" y="534730"/>
                  </a:lnTo>
                  <a:lnTo>
                    <a:pt x="691677" y="546181"/>
                  </a:lnTo>
                  <a:lnTo>
                    <a:pt x="653065" y="556280"/>
                  </a:lnTo>
                  <a:lnTo>
                    <a:pt x="620216" y="567700"/>
                  </a:lnTo>
                  <a:lnTo>
                    <a:pt x="600201" y="583112"/>
                  </a:lnTo>
                  <a:lnTo>
                    <a:pt x="561780" y="584711"/>
                  </a:lnTo>
                  <a:lnTo>
                    <a:pt x="528097" y="589179"/>
                  </a:lnTo>
                  <a:lnTo>
                    <a:pt x="497224" y="594754"/>
                  </a:lnTo>
                  <a:lnTo>
                    <a:pt x="467233" y="599668"/>
                  </a:lnTo>
                  <a:lnTo>
                    <a:pt x="454634" y="601396"/>
                  </a:lnTo>
                  <a:lnTo>
                    <a:pt x="442833" y="601372"/>
                  </a:lnTo>
                  <a:lnTo>
                    <a:pt x="431960" y="602083"/>
                  </a:lnTo>
                  <a:lnTo>
                    <a:pt x="422148" y="606013"/>
                  </a:lnTo>
                  <a:lnTo>
                    <a:pt x="385956" y="603874"/>
                  </a:lnTo>
                  <a:lnTo>
                    <a:pt x="339598" y="597844"/>
                  </a:lnTo>
                  <a:lnTo>
                    <a:pt x="292096" y="592175"/>
                  </a:lnTo>
                  <a:lnTo>
                    <a:pt x="252475" y="591117"/>
                  </a:lnTo>
                  <a:lnTo>
                    <a:pt x="236241" y="598385"/>
                  </a:lnTo>
                  <a:lnTo>
                    <a:pt x="216233" y="604117"/>
                  </a:lnTo>
                  <a:lnTo>
                    <a:pt x="196629" y="610373"/>
                  </a:lnTo>
                  <a:lnTo>
                    <a:pt x="181610" y="619213"/>
                  </a:lnTo>
                  <a:lnTo>
                    <a:pt x="172731" y="617084"/>
                  </a:lnTo>
                  <a:lnTo>
                    <a:pt x="160686" y="615112"/>
                  </a:lnTo>
                  <a:lnTo>
                    <a:pt x="148498" y="613943"/>
                  </a:lnTo>
                  <a:lnTo>
                    <a:pt x="139191" y="614222"/>
                  </a:lnTo>
                  <a:lnTo>
                    <a:pt x="128135" y="612387"/>
                  </a:lnTo>
                  <a:lnTo>
                    <a:pt x="113411" y="613243"/>
                  </a:lnTo>
                  <a:lnTo>
                    <a:pt x="98686" y="614609"/>
                  </a:lnTo>
                  <a:lnTo>
                    <a:pt x="87629" y="614304"/>
                  </a:lnTo>
                  <a:lnTo>
                    <a:pt x="32069" y="634782"/>
                  </a:lnTo>
                  <a:lnTo>
                    <a:pt x="6096" y="644772"/>
                  </a:lnTo>
                  <a:lnTo>
                    <a:pt x="0" y="647700"/>
                  </a:lnTo>
                  <a:lnTo>
                    <a:pt x="6810375" y="647700"/>
                  </a:lnTo>
                  <a:lnTo>
                    <a:pt x="6810375" y="18859"/>
                  </a:lnTo>
                  <a:lnTo>
                    <a:pt x="6752859" y="13357"/>
                  </a:lnTo>
                  <a:lnTo>
                    <a:pt x="6737731" y="12293"/>
                  </a:lnTo>
                  <a:lnTo>
                    <a:pt x="6719718" y="11698"/>
                  </a:lnTo>
                  <a:lnTo>
                    <a:pt x="6703837" y="10406"/>
                  </a:lnTo>
                  <a:lnTo>
                    <a:pt x="6688171" y="9873"/>
                  </a:lnTo>
                  <a:lnTo>
                    <a:pt x="6670802" y="11556"/>
                  </a:lnTo>
                  <a:lnTo>
                    <a:pt x="6652992" y="11429"/>
                  </a:lnTo>
                  <a:lnTo>
                    <a:pt x="6636242" y="11028"/>
                  </a:lnTo>
                  <a:lnTo>
                    <a:pt x="6620134" y="10958"/>
                  </a:lnTo>
                  <a:lnTo>
                    <a:pt x="6604254" y="11823"/>
                  </a:lnTo>
                  <a:lnTo>
                    <a:pt x="6596253" y="10096"/>
                  </a:lnTo>
                  <a:lnTo>
                    <a:pt x="6588379" y="9474"/>
                  </a:lnTo>
                  <a:lnTo>
                    <a:pt x="6579997" y="12407"/>
                  </a:lnTo>
                  <a:lnTo>
                    <a:pt x="6565900" y="11533"/>
                  </a:lnTo>
                  <a:lnTo>
                    <a:pt x="6555898" y="10394"/>
                  </a:lnTo>
                  <a:lnTo>
                    <a:pt x="6547278" y="9989"/>
                  </a:lnTo>
                  <a:lnTo>
                    <a:pt x="6537325" y="11315"/>
                  </a:lnTo>
                  <a:lnTo>
                    <a:pt x="6528815" y="7628"/>
                  </a:lnTo>
                  <a:lnTo>
                    <a:pt x="6523545" y="7710"/>
                  </a:lnTo>
                  <a:lnTo>
                    <a:pt x="6518179" y="9499"/>
                  </a:lnTo>
                  <a:lnTo>
                    <a:pt x="6509384" y="10934"/>
                  </a:lnTo>
                  <a:lnTo>
                    <a:pt x="6505009" y="12197"/>
                  </a:lnTo>
                  <a:lnTo>
                    <a:pt x="6506765" y="13808"/>
                  </a:lnTo>
                  <a:lnTo>
                    <a:pt x="6508688" y="15213"/>
                  </a:lnTo>
                  <a:lnTo>
                    <a:pt x="6504813" y="15862"/>
                  </a:lnTo>
                  <a:lnTo>
                    <a:pt x="6492406" y="13953"/>
                  </a:lnTo>
                  <a:lnTo>
                    <a:pt x="6462879" y="4776"/>
                  </a:lnTo>
                  <a:lnTo>
                    <a:pt x="6449186" y="2374"/>
                  </a:lnTo>
                  <a:lnTo>
                    <a:pt x="6441783" y="3223"/>
                  </a:lnTo>
                  <a:lnTo>
                    <a:pt x="6433010" y="2916"/>
                  </a:lnTo>
                  <a:lnTo>
                    <a:pt x="6424737" y="1744"/>
                  </a:lnTo>
                  <a:lnTo>
                    <a:pt x="6418833" y="0"/>
                  </a:lnTo>
                  <a:close/>
                </a:path>
              </a:pathLst>
            </a:custGeom>
            <a:solidFill>
              <a:srgbClr val="82766A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2175" y="3067050"/>
              <a:ext cx="6115050" cy="3543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67476" y="3062287"/>
              <a:ext cx="6124575" cy="3552825"/>
            </a:xfrm>
            <a:custGeom>
              <a:avLst/>
              <a:gdLst/>
              <a:ahLst/>
              <a:cxnLst/>
              <a:rect l="l" t="t" r="r" b="b"/>
              <a:pathLst>
                <a:path w="6124575" h="3552825">
                  <a:moveTo>
                    <a:pt x="0" y="3552825"/>
                  </a:moveTo>
                  <a:lnTo>
                    <a:pt x="6124575" y="3552825"/>
                  </a:lnTo>
                  <a:lnTo>
                    <a:pt x="6124575" y="0"/>
                  </a:lnTo>
                  <a:lnTo>
                    <a:pt x="0" y="0"/>
                  </a:lnTo>
                  <a:lnTo>
                    <a:pt x="0" y="3552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05438" y="133350"/>
            <a:ext cx="7200900" cy="2828925"/>
            <a:chOff x="4905438" y="133350"/>
            <a:chExt cx="7200900" cy="2828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4900" y="1590675"/>
              <a:ext cx="7181850" cy="1362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10201" y="1585849"/>
              <a:ext cx="7191375" cy="1371600"/>
            </a:xfrm>
            <a:custGeom>
              <a:avLst/>
              <a:gdLst/>
              <a:ahLst/>
              <a:cxnLst/>
              <a:rect l="l" t="t" r="r" b="b"/>
              <a:pathLst>
                <a:path w="7191375" h="1371600">
                  <a:moveTo>
                    <a:pt x="0" y="1371600"/>
                  </a:moveTo>
                  <a:lnTo>
                    <a:pt x="7191375" y="1371600"/>
                  </a:lnTo>
                  <a:lnTo>
                    <a:pt x="7191375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6575" y="133350"/>
              <a:ext cx="990600" cy="1162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07263"/>
            <a:ext cx="70072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LangChain</a:t>
            </a:r>
            <a:r>
              <a:rPr sz="3950" spc="-215" dirty="0"/>
              <a:t> </a:t>
            </a:r>
            <a:r>
              <a:rPr sz="3950" spc="-30" dirty="0"/>
              <a:t>with</a:t>
            </a:r>
            <a:r>
              <a:rPr sz="3950" spc="-150" dirty="0"/>
              <a:t> </a:t>
            </a:r>
            <a:r>
              <a:rPr sz="3950" spc="-10" dirty="0"/>
              <a:t>CSV/ExcelData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382587" y="731088"/>
            <a:ext cx="5888990" cy="494157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rlito"/>
                <a:cs typeface="Carlito"/>
              </a:rPr>
              <a:t>Steps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for</a:t>
            </a:r>
            <a:r>
              <a:rPr sz="2400" b="1" spc="-10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CSV:</a:t>
            </a:r>
            <a:endParaRPr sz="24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1.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Upload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CSV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Files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2.If CSV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successfully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uploaded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3.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pass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Prompt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4.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Output.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Implementation</a:t>
            </a:r>
            <a:r>
              <a:rPr sz="1800" b="1" u="heavy" spc="-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of LangChain</a:t>
            </a:r>
            <a:r>
              <a:rPr sz="1800" b="1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wth</a:t>
            </a:r>
            <a:r>
              <a:rPr sz="1800" b="1" u="heavy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PDF</a:t>
            </a:r>
            <a:r>
              <a:rPr sz="1800" b="1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using</a:t>
            </a:r>
            <a:r>
              <a:rPr sz="1800" b="1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Streamlit.docx</a:t>
            </a:r>
            <a:endParaRPr sz="1800" dirty="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rlito"/>
                <a:cs typeface="Carlito"/>
              </a:rPr>
              <a:t>Steps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for</a:t>
            </a:r>
            <a:r>
              <a:rPr sz="2400" b="1" spc="-10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EXCEL:</a:t>
            </a:r>
            <a:endParaRPr sz="24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1.</a:t>
            </a:r>
            <a:r>
              <a:rPr sz="1550" spc="1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Upload</a:t>
            </a:r>
            <a:r>
              <a:rPr sz="1550" spc="12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the</a:t>
            </a:r>
            <a:r>
              <a:rPr sz="1550" spc="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Excel</a:t>
            </a:r>
            <a:r>
              <a:rPr sz="1550" spc="130" dirty="0">
                <a:latin typeface="Carlito"/>
                <a:cs typeface="Carlito"/>
              </a:rPr>
              <a:t> </a:t>
            </a:r>
            <a:r>
              <a:rPr sz="1550" spc="-20" dirty="0">
                <a:latin typeface="Carlito"/>
                <a:cs typeface="Carlito"/>
              </a:rPr>
              <a:t>Files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2.If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Excel</a:t>
            </a:r>
            <a:r>
              <a:rPr sz="1550" spc="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file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successfully</a:t>
            </a:r>
            <a:r>
              <a:rPr sz="1550" spc="15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uploaded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3.</a:t>
            </a:r>
            <a:r>
              <a:rPr sz="1550" spc="-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Transform</a:t>
            </a:r>
            <a:r>
              <a:rPr sz="1550" spc="10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the</a:t>
            </a:r>
            <a:r>
              <a:rPr sz="1550" spc="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Excel</a:t>
            </a:r>
            <a:r>
              <a:rPr sz="1550" spc="10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into</a:t>
            </a:r>
            <a:r>
              <a:rPr sz="1550" spc="10" dirty="0">
                <a:latin typeface="Carlito"/>
                <a:cs typeface="Carlito"/>
              </a:rPr>
              <a:t> </a:t>
            </a:r>
            <a:r>
              <a:rPr sz="1550" spc="-25" dirty="0">
                <a:latin typeface="Carlito"/>
                <a:cs typeface="Carlito"/>
              </a:rPr>
              <a:t>CSV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4.</a:t>
            </a:r>
            <a:r>
              <a:rPr sz="1550" spc="1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User</a:t>
            </a:r>
            <a:r>
              <a:rPr sz="1550" spc="1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can</a:t>
            </a:r>
            <a:r>
              <a:rPr sz="1550" spc="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pass</a:t>
            </a:r>
            <a:r>
              <a:rPr sz="1550" spc="10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</a:t>
            </a:r>
            <a:r>
              <a:rPr sz="1550" spc="3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Prompt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5.</a:t>
            </a:r>
            <a:r>
              <a:rPr sz="1550" spc="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Get</a:t>
            </a:r>
            <a:r>
              <a:rPr sz="1550" spc="11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the</a:t>
            </a:r>
            <a:r>
              <a:rPr sz="1550" spc="7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Output.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55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Langchain</a:t>
            </a:r>
            <a:r>
              <a:rPr sz="1550" b="1" u="sng" spc="2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55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with </a:t>
            </a:r>
            <a:r>
              <a:rPr sz="155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Excel.docx</a:t>
            </a:r>
            <a:endParaRPr sz="155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275" y="5667375"/>
            <a:ext cx="5219700" cy="1195705"/>
            <a:chOff x="295275" y="5667375"/>
            <a:chExt cx="5219700" cy="1195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676899"/>
              <a:ext cx="5200650" cy="1181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5672137"/>
              <a:ext cx="5210175" cy="1186180"/>
            </a:xfrm>
            <a:custGeom>
              <a:avLst/>
              <a:gdLst/>
              <a:ahLst/>
              <a:cxnLst/>
              <a:rect l="l" t="t" r="r" b="b"/>
              <a:pathLst>
                <a:path w="5210175" h="1186179">
                  <a:moveTo>
                    <a:pt x="5210175" y="1185862"/>
                  </a:moveTo>
                  <a:lnTo>
                    <a:pt x="5210175" y="0"/>
                  </a:lnTo>
                  <a:lnTo>
                    <a:pt x="0" y="0"/>
                  </a:lnTo>
                  <a:lnTo>
                    <a:pt x="0" y="11858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53238" y="933386"/>
            <a:ext cx="5553075" cy="2819400"/>
            <a:chOff x="6353238" y="933386"/>
            <a:chExt cx="5553075" cy="28194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0932" y="1112351"/>
              <a:ext cx="4975602" cy="21059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8001" y="938149"/>
              <a:ext cx="5543550" cy="2809875"/>
            </a:xfrm>
            <a:custGeom>
              <a:avLst/>
              <a:gdLst/>
              <a:ahLst/>
              <a:cxnLst/>
              <a:rect l="l" t="t" r="r" b="b"/>
              <a:pathLst>
                <a:path w="5543550" h="2809875">
                  <a:moveTo>
                    <a:pt x="0" y="2809875"/>
                  </a:moveTo>
                  <a:lnTo>
                    <a:pt x="5543550" y="2809875"/>
                  </a:lnTo>
                  <a:lnTo>
                    <a:pt x="5543550" y="0"/>
                  </a:lnTo>
                  <a:lnTo>
                    <a:pt x="0" y="0"/>
                  </a:lnTo>
                  <a:lnTo>
                    <a:pt x="0" y="2809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53238" y="3905250"/>
            <a:ext cx="5600700" cy="2886075"/>
            <a:chOff x="6353238" y="3905250"/>
            <a:chExt cx="5600700" cy="28860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2983" y="4001162"/>
              <a:ext cx="4898038" cy="26132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58001" y="3910012"/>
              <a:ext cx="5591175" cy="2876550"/>
            </a:xfrm>
            <a:custGeom>
              <a:avLst/>
              <a:gdLst/>
              <a:ahLst/>
              <a:cxnLst/>
              <a:rect l="l" t="t" r="r" b="b"/>
              <a:pathLst>
                <a:path w="5591175" h="2876550">
                  <a:moveTo>
                    <a:pt x="0" y="2876550"/>
                  </a:moveTo>
                  <a:lnTo>
                    <a:pt x="5591175" y="2876550"/>
                  </a:lnTo>
                  <a:lnTo>
                    <a:pt x="5591175" y="0"/>
                  </a:lnTo>
                  <a:lnTo>
                    <a:pt x="0" y="0"/>
                  </a:lnTo>
                  <a:lnTo>
                    <a:pt x="0" y="2876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5825" y="3214790"/>
            <a:ext cx="664175" cy="71540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0" y="942975"/>
            <a:ext cx="6858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84" y="288036"/>
            <a:ext cx="663511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10254" algn="l"/>
              </a:tabLst>
            </a:pPr>
            <a:r>
              <a:rPr sz="3950" spc="-20" dirty="0"/>
              <a:t>LangChain</a:t>
            </a:r>
            <a:r>
              <a:rPr sz="3950" spc="-185" dirty="0"/>
              <a:t> </a:t>
            </a:r>
            <a:r>
              <a:rPr sz="3950" spc="-20" dirty="0"/>
              <a:t>with</a:t>
            </a:r>
            <a:r>
              <a:rPr sz="3950" dirty="0"/>
              <a:t>	</a:t>
            </a:r>
            <a:r>
              <a:rPr sz="3950" spc="-40" dirty="0"/>
              <a:t>Image</a:t>
            </a:r>
            <a:r>
              <a:rPr sz="3950" spc="-190" dirty="0"/>
              <a:t> </a:t>
            </a:r>
            <a:r>
              <a:rPr sz="3950" spc="-20" dirty="0"/>
              <a:t>Data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489584" y="865707"/>
            <a:ext cx="7374255" cy="390715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10" dirty="0">
                <a:latin typeface="Carlito"/>
                <a:cs typeface="Carlito"/>
              </a:rPr>
              <a:t>Steps:</a:t>
            </a:r>
            <a:endParaRPr sz="24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1.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Upload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Image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2.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Extract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content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easyocr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(this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python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Library)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3.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Extract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raw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4.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Split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Chunk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5.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Embeddings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(Download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embeddings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OpenAI)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6.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Vector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(eg: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FAISS)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7.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 can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pass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Prompt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8.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Output.</a:t>
            </a:r>
            <a:endParaRPr sz="180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Implementation</a:t>
            </a:r>
            <a:r>
              <a:rPr sz="1800" b="1" u="heavy" spc="-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of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LangChain</a:t>
            </a:r>
            <a:r>
              <a:rPr sz="1800" b="1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wth</a:t>
            </a:r>
            <a:r>
              <a:rPr sz="1800" b="1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Image</a:t>
            </a:r>
            <a:r>
              <a:rPr sz="1800" b="1" u="heavy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using</a:t>
            </a:r>
            <a:r>
              <a:rPr sz="1800" b="1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Streamlit.docx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050" y="4895850"/>
            <a:ext cx="6734175" cy="1333500"/>
            <a:chOff x="400050" y="4895850"/>
            <a:chExt cx="6734175" cy="133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75" y="4905375"/>
              <a:ext cx="6715125" cy="1314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4812" y="4900612"/>
              <a:ext cx="6724650" cy="1323975"/>
            </a:xfrm>
            <a:custGeom>
              <a:avLst/>
              <a:gdLst/>
              <a:ahLst/>
              <a:cxnLst/>
              <a:rect l="l" t="t" r="r" b="b"/>
              <a:pathLst>
                <a:path w="6724650" h="1323975">
                  <a:moveTo>
                    <a:pt x="0" y="1323975"/>
                  </a:moveTo>
                  <a:lnTo>
                    <a:pt x="6724650" y="1323975"/>
                  </a:lnTo>
                  <a:lnTo>
                    <a:pt x="6724650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9475" y="142875"/>
            <a:ext cx="12287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924" y="261238"/>
            <a:ext cx="69246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LangChain</a:t>
            </a:r>
            <a:r>
              <a:rPr sz="3950" spc="-220" dirty="0"/>
              <a:t> </a:t>
            </a:r>
            <a:r>
              <a:rPr sz="3950" spc="-25" dirty="0"/>
              <a:t>with</a:t>
            </a:r>
            <a:r>
              <a:rPr sz="3950" spc="-145" dirty="0"/>
              <a:t> </a:t>
            </a:r>
            <a:r>
              <a:rPr sz="3950" spc="-10" dirty="0"/>
              <a:t>DataBase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542925" y="851906"/>
            <a:ext cx="3128010" cy="24009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10" dirty="0">
                <a:latin typeface="Carlito"/>
                <a:cs typeface="Carlito"/>
              </a:rPr>
              <a:t>Steps: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1.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Upload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DB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Files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2.If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file</a:t>
            </a:r>
            <a:r>
              <a:rPr sz="1800" spc="-10" dirty="0">
                <a:latin typeface="Carlito"/>
                <a:cs typeface="Carlito"/>
              </a:rPr>
              <a:t> successfully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uploaded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3.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 can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pass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Prompt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4.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Langchain</a:t>
            </a:r>
            <a:r>
              <a:rPr sz="1800" b="1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with</a:t>
            </a:r>
            <a:r>
              <a:rPr sz="1800" b="1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Database.docx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350" y="5133975"/>
            <a:ext cx="7820025" cy="1323975"/>
            <a:chOff x="514350" y="5133975"/>
            <a:chExt cx="7820025" cy="1323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" y="5143500"/>
              <a:ext cx="7800975" cy="1304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9112" y="5138737"/>
              <a:ext cx="7810500" cy="1314450"/>
            </a:xfrm>
            <a:custGeom>
              <a:avLst/>
              <a:gdLst/>
              <a:ahLst/>
              <a:cxnLst/>
              <a:rect l="l" t="t" r="r" b="b"/>
              <a:pathLst>
                <a:path w="7810500" h="1314450">
                  <a:moveTo>
                    <a:pt x="0" y="1314450"/>
                  </a:moveTo>
                  <a:lnTo>
                    <a:pt x="7810500" y="1314450"/>
                  </a:lnTo>
                  <a:lnTo>
                    <a:pt x="7810500" y="0"/>
                  </a:lnTo>
                  <a:lnTo>
                    <a:pt x="0" y="0"/>
                  </a:lnTo>
                  <a:lnTo>
                    <a:pt x="0" y="1314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14888" y="1514411"/>
            <a:ext cx="6381750" cy="3429000"/>
            <a:chOff x="4314888" y="1514411"/>
            <a:chExt cx="6381750" cy="3429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9764" y="1648664"/>
              <a:ext cx="6057853" cy="31019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9651" y="1519174"/>
              <a:ext cx="6372225" cy="3419475"/>
            </a:xfrm>
            <a:custGeom>
              <a:avLst/>
              <a:gdLst/>
              <a:ahLst/>
              <a:cxnLst/>
              <a:rect l="l" t="t" r="r" b="b"/>
              <a:pathLst>
                <a:path w="6372225" h="3419475">
                  <a:moveTo>
                    <a:pt x="0" y="3419475"/>
                  </a:moveTo>
                  <a:lnTo>
                    <a:pt x="6372225" y="3419475"/>
                  </a:lnTo>
                  <a:lnTo>
                    <a:pt x="6372225" y="0"/>
                  </a:lnTo>
                  <a:lnTo>
                    <a:pt x="0" y="0"/>
                  </a:lnTo>
                  <a:lnTo>
                    <a:pt x="0" y="3419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800" y="114300"/>
            <a:ext cx="99060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02005"/>
            <a:ext cx="6027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77590" algn="l"/>
              </a:tabLst>
            </a:pPr>
            <a:r>
              <a:rPr spc="-50" dirty="0"/>
              <a:t>Langchain</a:t>
            </a:r>
            <a:r>
              <a:rPr spc="-235" dirty="0"/>
              <a:t> </a:t>
            </a:r>
            <a:r>
              <a:rPr spc="-20" dirty="0"/>
              <a:t>with</a:t>
            </a:r>
            <a:r>
              <a:rPr dirty="0"/>
              <a:t>	</a:t>
            </a:r>
            <a:r>
              <a:rPr spc="-75" dirty="0"/>
              <a:t>Audio</a:t>
            </a:r>
            <a:r>
              <a:rPr spc="-26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247" y="1026193"/>
            <a:ext cx="4977130" cy="46513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10" dirty="0">
                <a:latin typeface="Carlito"/>
                <a:cs typeface="Carlito"/>
              </a:rPr>
              <a:t>Steps:</a:t>
            </a:r>
            <a:endParaRPr sz="24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1.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Upload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Audio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2.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Generate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Audio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3.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another</a:t>
            </a:r>
            <a:r>
              <a:rPr sz="1800" spc="-1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3.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Split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content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Chunk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4.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Embeddings</a:t>
            </a:r>
            <a:r>
              <a:rPr sz="1800" spc="-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327025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Carlito"/>
                <a:cs typeface="Carlito"/>
              </a:rPr>
              <a:t>Download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embeddings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OpenAI)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5.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Vector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(eg: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FAISS)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6.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pass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Prompt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7.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 on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query,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Similarity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search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apply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latin typeface="Carlito"/>
                <a:cs typeface="Carlito"/>
              </a:rPr>
              <a:t>8.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Langchain</a:t>
            </a:r>
            <a:r>
              <a:rPr sz="1800" b="1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with</a:t>
            </a:r>
            <a:r>
              <a:rPr sz="1800" b="1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Speech.docx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4069" y="169126"/>
            <a:ext cx="652072" cy="832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72163" y="5153025"/>
            <a:ext cx="6124575" cy="1314450"/>
            <a:chOff x="5372163" y="5153025"/>
            <a:chExt cx="6124575" cy="1314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625" y="5162550"/>
              <a:ext cx="6105525" cy="1295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76926" y="5157787"/>
              <a:ext cx="6115050" cy="1304925"/>
            </a:xfrm>
            <a:custGeom>
              <a:avLst/>
              <a:gdLst/>
              <a:ahLst/>
              <a:cxnLst/>
              <a:rect l="l" t="t" r="r" b="b"/>
              <a:pathLst>
                <a:path w="6115050" h="1304925">
                  <a:moveTo>
                    <a:pt x="0" y="1304925"/>
                  </a:moveTo>
                  <a:lnTo>
                    <a:pt x="6115050" y="1304925"/>
                  </a:lnTo>
                  <a:lnTo>
                    <a:pt x="6115050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2550" y="1181100"/>
            <a:ext cx="6667500" cy="1543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2525" y="2981325"/>
            <a:ext cx="71151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194944"/>
            <a:ext cx="44545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References</a:t>
            </a:r>
            <a:endParaRPr sz="39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33800" y="847661"/>
            <a:ext cx="795655" cy="424180"/>
            <a:chOff x="3733800" y="847661"/>
            <a:chExt cx="795655" cy="424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847661"/>
              <a:ext cx="519112" cy="423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0025" y="847661"/>
              <a:ext cx="519112" cy="42386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72100" y="847661"/>
            <a:ext cx="795655" cy="424180"/>
            <a:chOff x="5372100" y="847661"/>
            <a:chExt cx="795655" cy="424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100" y="847661"/>
              <a:ext cx="519112" cy="4238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325" y="847661"/>
              <a:ext cx="519112" cy="4238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6250" y="802322"/>
            <a:ext cx="10617200" cy="578675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0665" algn="l"/>
                <a:tab pos="3996690" algn="l"/>
                <a:tab pos="5636260" algn="l"/>
              </a:tabLst>
            </a:pPr>
            <a:r>
              <a:rPr sz="1550" dirty="0">
                <a:latin typeface="Carlito"/>
                <a:cs typeface="Carlito"/>
              </a:rPr>
              <a:t>Official</a:t>
            </a:r>
            <a:r>
              <a:rPr sz="1550" spc="19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Documentation</a:t>
            </a:r>
            <a:r>
              <a:rPr sz="1550" spc="27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of</a:t>
            </a:r>
            <a:r>
              <a:rPr sz="1550" spc="5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Langchain</a:t>
            </a:r>
            <a:r>
              <a:rPr sz="1550" spc="19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: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	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LangChain</a:t>
            </a:r>
            <a:r>
              <a:rPr sz="1550" u="sng" spc="2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55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|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	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LangChain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Start</a:t>
            </a:r>
            <a:r>
              <a:rPr sz="1550" spc="114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4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OpenAI: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I.</a:t>
            </a:r>
            <a:r>
              <a:rPr sz="1550" spc="20" dirty="0">
                <a:latin typeface="Carlito"/>
                <a:cs typeface="Carlito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OpenAI</a:t>
            </a:r>
            <a:r>
              <a:rPr sz="1550" u="sng" spc="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API</a:t>
            </a:r>
            <a:r>
              <a:rPr sz="1550" u="sng" spc="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With</a:t>
            </a:r>
            <a:r>
              <a:rPr sz="155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Python</a:t>
            </a:r>
            <a:r>
              <a:rPr sz="155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Tuorial</a:t>
            </a:r>
            <a:r>
              <a:rPr sz="1550" u="sng" spc="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1-ChatCompletion</a:t>
            </a:r>
            <a:r>
              <a:rPr sz="1550" u="sng" spc="2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API</a:t>
            </a:r>
            <a:r>
              <a:rPr sz="1550" u="sng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and</a:t>
            </a:r>
            <a:r>
              <a:rPr sz="1550" u="sng" spc="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Completion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API</a:t>
            </a:r>
            <a:r>
              <a:rPr sz="1550" u="sng" spc="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-</a:t>
            </a:r>
            <a:r>
              <a:rPr sz="155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Ii.</a:t>
            </a:r>
            <a:r>
              <a:rPr sz="1550" spc="20" dirty="0">
                <a:latin typeface="Carlito"/>
                <a:cs typeface="Carlito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The</a:t>
            </a:r>
            <a:r>
              <a:rPr sz="1550" u="sng" spc="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Power</a:t>
            </a:r>
            <a:r>
              <a:rPr sz="1550" u="sng" spc="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Of</a:t>
            </a:r>
            <a:r>
              <a:rPr sz="155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Function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Calling</a:t>
            </a:r>
            <a:r>
              <a:rPr sz="155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Ussing</a:t>
            </a:r>
            <a:r>
              <a:rPr sz="155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OpenAI</a:t>
            </a:r>
            <a:r>
              <a:rPr sz="1550" u="sng" spc="1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API</a:t>
            </a:r>
            <a:r>
              <a:rPr sz="155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Tutorial</a:t>
            </a:r>
            <a:r>
              <a:rPr sz="1550" u="sng" spc="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#2</a:t>
            </a:r>
            <a:r>
              <a:rPr sz="1550" u="sng" spc="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sz="155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Start</a:t>
            </a:r>
            <a:r>
              <a:rPr sz="1550" spc="16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Langchain</a:t>
            </a:r>
            <a:r>
              <a:rPr sz="1550" spc="7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Framework: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I.</a:t>
            </a:r>
            <a:r>
              <a:rPr sz="1550" spc="25" dirty="0">
                <a:latin typeface="Carlito"/>
                <a:cs typeface="Carlito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Getting</a:t>
            </a:r>
            <a:r>
              <a:rPr sz="1550" u="sng" spc="2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Started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With</a:t>
            </a:r>
            <a:r>
              <a:rPr sz="155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LangChain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In</a:t>
            </a:r>
            <a:r>
              <a:rPr sz="1550" u="sng" spc="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20</a:t>
            </a:r>
            <a:r>
              <a:rPr sz="1550" u="sng" spc="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Minutes-</a:t>
            </a:r>
            <a:r>
              <a:rPr sz="1550" u="sng" spc="1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Build</a:t>
            </a:r>
            <a:r>
              <a:rPr sz="155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Celebrity</a:t>
            </a:r>
            <a:r>
              <a:rPr sz="1550" u="sng" spc="2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Search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Application</a:t>
            </a:r>
            <a:r>
              <a:rPr sz="1550" u="sng" spc="1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-</a:t>
            </a:r>
            <a:r>
              <a:rPr sz="155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ii.</a:t>
            </a:r>
            <a:r>
              <a:rPr sz="1550" spc="35" dirty="0">
                <a:latin typeface="Carlito"/>
                <a:cs typeface="Carlito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Prompt</a:t>
            </a:r>
            <a:r>
              <a:rPr sz="155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Engineering</a:t>
            </a:r>
            <a:r>
              <a:rPr sz="1550" u="sng" spc="2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And</a:t>
            </a:r>
            <a:r>
              <a:rPr sz="155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LLM's</a:t>
            </a:r>
            <a:r>
              <a:rPr sz="155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With</a:t>
            </a:r>
            <a:r>
              <a:rPr sz="155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LangChain</a:t>
            </a:r>
            <a:r>
              <a:rPr sz="155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In</a:t>
            </a:r>
            <a:r>
              <a:rPr sz="155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One</a:t>
            </a:r>
            <a:r>
              <a:rPr sz="1550" u="sng" spc="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Shot-Generative</a:t>
            </a:r>
            <a:r>
              <a:rPr sz="1550" u="sng" spc="3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AI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-</a:t>
            </a:r>
            <a:r>
              <a:rPr sz="155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iii.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Learn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How</a:t>
            </a:r>
            <a:r>
              <a:rPr sz="1550" u="sng" spc="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To</a:t>
            </a:r>
            <a:r>
              <a:rPr sz="155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Query</a:t>
            </a:r>
            <a:r>
              <a:rPr sz="1550" u="sng" spc="2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Pdf</a:t>
            </a:r>
            <a:r>
              <a:rPr sz="155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using</a:t>
            </a:r>
            <a:r>
              <a:rPr sz="155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Langchain</a:t>
            </a:r>
            <a:r>
              <a:rPr sz="1550" u="sng" spc="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Open</a:t>
            </a:r>
            <a:r>
              <a:rPr sz="1550" u="sng" spc="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AI</a:t>
            </a:r>
            <a:r>
              <a:rPr sz="155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in</a:t>
            </a:r>
            <a:r>
              <a:rPr sz="1550" u="sng" spc="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5</a:t>
            </a:r>
            <a:r>
              <a:rPr sz="1550" u="sng" spc="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min</a:t>
            </a:r>
            <a:r>
              <a:rPr sz="155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-</a:t>
            </a:r>
            <a:r>
              <a:rPr sz="155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Langchain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Crash</a:t>
            </a:r>
            <a:r>
              <a:rPr sz="1550" spc="254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Couse: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20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LangChain</a:t>
            </a:r>
            <a:r>
              <a:rPr sz="1550" u="sng" spc="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Crash</a:t>
            </a:r>
            <a:r>
              <a:rPr sz="1550" u="sng" spc="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Course</a:t>
            </a:r>
            <a:r>
              <a:rPr sz="1550" u="sng" spc="1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|</a:t>
            </a:r>
            <a:r>
              <a:rPr sz="1550" u="sng" spc="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LangChain</a:t>
            </a:r>
            <a:r>
              <a:rPr sz="1550" u="sng" spc="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Tutorial</a:t>
            </a:r>
            <a:r>
              <a:rPr sz="1550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-</a:t>
            </a:r>
            <a:r>
              <a:rPr sz="1550" u="sng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YouTube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1.</a:t>
            </a:r>
            <a:r>
              <a:rPr sz="1550" spc="1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OpenAI</a:t>
            </a:r>
            <a:r>
              <a:rPr sz="1550" spc="17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Chat</a:t>
            </a:r>
            <a:r>
              <a:rPr sz="1550" spc="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11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Excel</a:t>
            </a:r>
            <a:r>
              <a:rPr sz="1550" spc="1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CSV</a:t>
            </a:r>
            <a:r>
              <a:rPr sz="1550" spc="4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using</a:t>
            </a:r>
            <a:r>
              <a:rPr sz="1550" spc="8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LangChain: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https://www.youtube.com/watch?v=nr-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mDSi9LxA&amp;list=PLpdmBGJ6ELUIYHjmzYTuePlNRf7yeCACz&amp;index=8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ts val="1795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2.</a:t>
            </a:r>
            <a:r>
              <a:rPr sz="1550" spc="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OpenAI</a:t>
            </a:r>
            <a:r>
              <a:rPr sz="1550" spc="19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API</a:t>
            </a:r>
            <a:r>
              <a:rPr sz="1550" spc="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Function</a:t>
            </a:r>
            <a:r>
              <a:rPr sz="1550" spc="1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Calling</a:t>
            </a:r>
            <a:r>
              <a:rPr sz="1550" spc="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-</a:t>
            </a:r>
            <a:r>
              <a:rPr sz="1550" spc="1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Hands-</a:t>
            </a:r>
            <a:r>
              <a:rPr sz="1550" dirty="0">
                <a:latin typeface="Carlito"/>
                <a:cs typeface="Carlito"/>
              </a:rPr>
              <a:t>on</a:t>
            </a:r>
            <a:r>
              <a:rPr sz="1550" spc="204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Tutorial</a:t>
            </a:r>
            <a:r>
              <a:rPr sz="1550" spc="14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for</a:t>
            </a:r>
            <a:r>
              <a:rPr sz="1550" spc="10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AI</a:t>
            </a:r>
            <a:r>
              <a:rPr sz="1550" spc="11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Developers!:</a:t>
            </a:r>
            <a:endParaRPr sz="1550" dirty="0">
              <a:latin typeface="Carlito"/>
              <a:cs typeface="Carlito"/>
            </a:endParaRPr>
          </a:p>
          <a:p>
            <a:pPr marL="241300">
              <a:lnSpc>
                <a:spcPts val="1795"/>
              </a:lnSpc>
            </a:pP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https://www.youtube.com/watch?v=PPsptBoHIiE&amp;list=PLpdmBGJ6ELUIYHjmzYTuePlNRf7yeCACz&amp;index=11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3.</a:t>
            </a:r>
            <a:r>
              <a:rPr sz="1550" spc="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Chat</a:t>
            </a:r>
            <a:r>
              <a:rPr sz="1550" spc="1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</a:t>
            </a:r>
            <a:r>
              <a:rPr sz="1550" spc="5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CSV</a:t>
            </a:r>
            <a:r>
              <a:rPr sz="1550" spc="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|</a:t>
            </a:r>
            <a:r>
              <a:rPr sz="1550" spc="10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LangChain</a:t>
            </a:r>
            <a:r>
              <a:rPr sz="1550" spc="12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Agents</a:t>
            </a:r>
            <a:r>
              <a:rPr sz="1550" spc="12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Tutorial</a:t>
            </a:r>
            <a:r>
              <a:rPr sz="1550" spc="1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(Beginners):</a:t>
            </a:r>
            <a:r>
              <a:rPr sz="1550" spc="434" dirty="0">
                <a:latin typeface="Carlito"/>
                <a:cs typeface="Carlito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3"/>
              </a:rPr>
              <a:t>https://www.youtube.com/watch?v=tjeti5vXWOU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4.Talk</a:t>
            </a:r>
            <a:r>
              <a:rPr sz="1550" spc="10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to</a:t>
            </a:r>
            <a:r>
              <a:rPr sz="1550" spc="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your</a:t>
            </a:r>
            <a:r>
              <a:rPr sz="1550" spc="114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CSV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&amp;</a:t>
            </a:r>
            <a:r>
              <a:rPr sz="1550" spc="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Excel</a:t>
            </a:r>
            <a:r>
              <a:rPr sz="1550" spc="16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1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LangChain:</a:t>
            </a:r>
            <a:r>
              <a:rPr sz="1550" spc="100" dirty="0">
                <a:latin typeface="Carlito"/>
                <a:cs typeface="Carlito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https://www.youtube.com/watch?v=xQ3mZhw69bc</a:t>
            </a:r>
            <a:endParaRPr sz="1550" dirty="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0665" algn="l"/>
              </a:tabLst>
            </a:pPr>
            <a:r>
              <a:rPr sz="1550" dirty="0">
                <a:latin typeface="Carlito"/>
                <a:cs typeface="Carlito"/>
              </a:rPr>
              <a:t>5.</a:t>
            </a:r>
            <a:r>
              <a:rPr sz="1550" spc="4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ChatCSV</a:t>
            </a:r>
            <a:r>
              <a:rPr sz="1550" spc="16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Streamlit</a:t>
            </a:r>
            <a:r>
              <a:rPr sz="1550" spc="16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App:</a:t>
            </a:r>
            <a:r>
              <a:rPr sz="1550" spc="9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Chat</a:t>
            </a:r>
            <a:r>
              <a:rPr sz="1550" spc="1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with</a:t>
            </a:r>
            <a:r>
              <a:rPr sz="1550" spc="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CSV</a:t>
            </a:r>
            <a:r>
              <a:rPr sz="1550" spc="7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files</a:t>
            </a:r>
            <a:r>
              <a:rPr sz="1550" spc="1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using</a:t>
            </a:r>
            <a:r>
              <a:rPr sz="1550" spc="1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PandasAI</a:t>
            </a:r>
            <a:r>
              <a:rPr sz="1550" spc="1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and</a:t>
            </a:r>
            <a:r>
              <a:rPr sz="1550" spc="6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OpenAI:</a:t>
            </a:r>
            <a:r>
              <a:rPr sz="1550" spc="250" dirty="0">
                <a:latin typeface="Carlito"/>
                <a:cs typeface="Carlito"/>
              </a:rPr>
              <a:t> </a:t>
            </a:r>
            <a:r>
              <a:rPr sz="15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https://www.youtube.com/watch?v=_7d-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QWJH9Ko</a:t>
            </a:r>
            <a:endParaRPr sz="1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3133661"/>
            <a:ext cx="471487" cy="3857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8275" y="3133661"/>
            <a:ext cx="471487" cy="385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927" y="-118046"/>
            <a:ext cx="10113010" cy="674052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6.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Working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MULTIPLE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PDF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Files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1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LangChain: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ChatGPT for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your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Data:</a:t>
            </a:r>
            <a:endParaRPr sz="14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17500" algn="l"/>
              </a:tabLst>
            </a:pPr>
            <a:r>
              <a:rPr sz="1400" dirty="0">
                <a:latin typeface="Carlito"/>
                <a:cs typeface="Carlito"/>
              </a:rPr>
              <a:t>1.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https://www.youtube.com/watch?v=s5LhRdh5fu4</a:t>
            </a:r>
            <a:endParaRPr sz="14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17500" algn="l"/>
              </a:tabLst>
            </a:pPr>
            <a:r>
              <a:rPr sz="1400" dirty="0">
                <a:latin typeface="Carlito"/>
                <a:cs typeface="Carlito"/>
              </a:rPr>
              <a:t>2.</a:t>
            </a:r>
            <a:r>
              <a:rPr sz="1400" spc="16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https://www.youtube.com/watch?v=dXxQ0LR-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3Hg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*Theory: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https://unstructured-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io.github.io/unstructured/introduction.html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7.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Langchain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PDF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App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(GUI)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|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Create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 ChatGPT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Your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PDF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https://www.youtube.com/watch?v=wUAUdEw5oxM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8.Langchain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+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ChatGPT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QnA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 multiple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file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types[PDF,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35" dirty="0">
                <a:latin typeface="Carlito"/>
                <a:cs typeface="Carlito"/>
              </a:rPr>
              <a:t>CSV,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DOCX,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50" dirty="0">
                <a:latin typeface="Carlito"/>
                <a:cs typeface="Carlito"/>
              </a:rPr>
              <a:t>TXT,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40" dirty="0">
                <a:latin typeface="Carlito"/>
                <a:cs typeface="Carlito"/>
              </a:rPr>
              <a:t>PPT,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URLs]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Colab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https://www.youtube.com/watch?v=5XZb3Mb2ioM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9.Chat</a:t>
            </a:r>
            <a:r>
              <a:rPr sz="1400" spc="-1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 an CSV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 OpenAI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Langchain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https://shabeelkandi.medium.com/chat-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with-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an-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excel-dataset-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with-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openai-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and-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langchain-5520ce2ac5d3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519680" algn="l"/>
              </a:tabLst>
            </a:pPr>
            <a:r>
              <a:rPr sz="1400" dirty="0">
                <a:latin typeface="Carlito"/>
                <a:cs typeface="Carlito"/>
              </a:rPr>
              <a:t>10.Build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Your </a:t>
            </a:r>
            <a:r>
              <a:rPr sz="1400" dirty="0">
                <a:latin typeface="Carlito"/>
                <a:cs typeface="Carlito"/>
              </a:rPr>
              <a:t>Own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Chatbot</a:t>
            </a:r>
            <a:r>
              <a:rPr sz="1400" dirty="0">
                <a:latin typeface="Carlito"/>
                <a:cs typeface="Carlito"/>
              </a:rPr>
              <a:t>	with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openAI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GPT-3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Streamlit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https://medium.com/@avra42/build-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your-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own-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chatbot-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with-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openai-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gpt-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3-and-streamlit-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6f1330876846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11.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How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 build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OpenAI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Web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Apps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 Python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|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Streamlit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|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GPT3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text-</a:t>
            </a:r>
            <a:r>
              <a:rPr sz="1400" dirty="0">
                <a:latin typeface="Carlito"/>
                <a:cs typeface="Carlito"/>
              </a:rPr>
              <a:t>da-vinci</a:t>
            </a:r>
            <a:r>
              <a:rPr sz="1400" spc="-1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model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Summarizer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App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https://www.youtube.com/watch?v=cVBUOQAlrOw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12.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Speech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Text: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LangChain</a:t>
            </a:r>
            <a:r>
              <a:rPr sz="1400" spc="2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Documentation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https://platform.openai.com/docs/guides/speech-to-text</a:t>
            </a:r>
            <a:r>
              <a:rPr sz="1400" u="none" spc="-10" dirty="0"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Manual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Langchain: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3"/>
              </a:rPr>
              <a:t>https://www.pinecone.io/learn/series/langchain/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13.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LangChain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with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SQL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Database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https://www.youtube.com/watch?v=Fz0WJWzfNPI&amp;t=18s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14.</a:t>
            </a:r>
            <a:r>
              <a:rPr sz="1400" spc="3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Few-Shot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template: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https://www.youtube.com/watch?v=R9BjOa4Pkdc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15.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Memory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Langchain: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LangChain</a:t>
            </a:r>
            <a:r>
              <a:rPr sz="1400" u="sng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DeepDive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—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Memory</a:t>
            </a:r>
            <a:r>
              <a:rPr sz="14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|</a:t>
            </a:r>
            <a:r>
              <a:rPr sz="14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The</a:t>
            </a:r>
            <a:r>
              <a:rPr sz="140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Key</a:t>
            </a:r>
            <a:r>
              <a:rPr sz="14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to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Intelligent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Conversations</a:t>
            </a:r>
            <a:r>
              <a:rPr sz="14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|</a:t>
            </a:r>
            <a:r>
              <a:rPr sz="14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by</a:t>
            </a:r>
            <a:r>
              <a:rPr sz="14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Sai</a:t>
            </a:r>
            <a:r>
              <a:rPr sz="1400" u="sng" spc="-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Teja</a:t>
            </a:r>
            <a:r>
              <a:rPr sz="14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Gangapuram</a:t>
            </a:r>
            <a:r>
              <a:rPr sz="1400" u="sng" spc="-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|</a:t>
            </a:r>
            <a:r>
              <a:rPr sz="14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Towards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AI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2940" y="3908107"/>
            <a:ext cx="21145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Thank</a:t>
            </a:r>
            <a:r>
              <a:rPr sz="3950" spc="-250" dirty="0"/>
              <a:t> </a:t>
            </a:r>
            <a:r>
              <a:rPr sz="3950" spc="-25" dirty="0"/>
              <a:t>You</a:t>
            </a:r>
            <a:endParaRPr sz="3950"/>
          </a:p>
        </p:txBody>
      </p:sp>
      <p:grpSp>
        <p:nvGrpSpPr>
          <p:cNvPr id="4" name="object 4"/>
          <p:cNvGrpSpPr/>
          <p:nvPr/>
        </p:nvGrpSpPr>
        <p:grpSpPr>
          <a:xfrm>
            <a:off x="4352925" y="552450"/>
            <a:ext cx="3486150" cy="2971800"/>
            <a:chOff x="4352925" y="552450"/>
            <a:chExt cx="3486150" cy="2971800"/>
          </a:xfrm>
        </p:grpSpPr>
        <p:sp>
          <p:nvSpPr>
            <p:cNvPr id="5" name="object 5"/>
            <p:cNvSpPr/>
            <p:nvPr/>
          </p:nvSpPr>
          <p:spPr>
            <a:xfrm>
              <a:off x="4362450" y="561975"/>
              <a:ext cx="3467100" cy="2952750"/>
            </a:xfrm>
            <a:custGeom>
              <a:avLst/>
              <a:gdLst/>
              <a:ahLst/>
              <a:cxnLst/>
              <a:rect l="l" t="t" r="r" b="b"/>
              <a:pathLst>
                <a:path w="3467100" h="2952750">
                  <a:moveTo>
                    <a:pt x="1984121" y="0"/>
                  </a:moveTo>
                  <a:lnTo>
                    <a:pt x="2036403" y="705"/>
                  </a:lnTo>
                  <a:lnTo>
                    <a:pt x="2088025" y="2817"/>
                  </a:lnTo>
                  <a:lnTo>
                    <a:pt x="2138971" y="6335"/>
                  </a:lnTo>
                  <a:lnTo>
                    <a:pt x="2189225" y="11253"/>
                  </a:lnTo>
                  <a:lnTo>
                    <a:pt x="2238772" y="17568"/>
                  </a:lnTo>
                  <a:lnTo>
                    <a:pt x="2287597" y="25278"/>
                  </a:lnTo>
                  <a:lnTo>
                    <a:pt x="2335683" y="34378"/>
                  </a:lnTo>
                  <a:lnTo>
                    <a:pt x="2383014" y="44864"/>
                  </a:lnTo>
                  <a:lnTo>
                    <a:pt x="2429577" y="56735"/>
                  </a:lnTo>
                  <a:lnTo>
                    <a:pt x="2475354" y="69985"/>
                  </a:lnTo>
                  <a:lnTo>
                    <a:pt x="2520330" y="84612"/>
                  </a:lnTo>
                  <a:lnTo>
                    <a:pt x="2564490" y="100613"/>
                  </a:lnTo>
                  <a:lnTo>
                    <a:pt x="2607818" y="117983"/>
                  </a:lnTo>
                  <a:lnTo>
                    <a:pt x="2654810" y="138803"/>
                  </a:lnTo>
                  <a:lnTo>
                    <a:pt x="2700731" y="161285"/>
                  </a:lnTo>
                  <a:lnTo>
                    <a:pt x="2745563" y="185414"/>
                  </a:lnTo>
                  <a:lnTo>
                    <a:pt x="2789287" y="211178"/>
                  </a:lnTo>
                  <a:lnTo>
                    <a:pt x="2831883" y="238561"/>
                  </a:lnTo>
                  <a:lnTo>
                    <a:pt x="2873334" y="267551"/>
                  </a:lnTo>
                  <a:lnTo>
                    <a:pt x="2913619" y="298134"/>
                  </a:lnTo>
                  <a:lnTo>
                    <a:pt x="2952720" y="330296"/>
                  </a:lnTo>
                  <a:lnTo>
                    <a:pt x="2990619" y="364023"/>
                  </a:lnTo>
                  <a:lnTo>
                    <a:pt x="3027295" y="399301"/>
                  </a:lnTo>
                  <a:lnTo>
                    <a:pt x="3062731" y="436117"/>
                  </a:lnTo>
                  <a:lnTo>
                    <a:pt x="3093455" y="470484"/>
                  </a:lnTo>
                  <a:lnTo>
                    <a:pt x="3123045" y="505960"/>
                  </a:lnTo>
                  <a:lnTo>
                    <a:pt x="3151490" y="542516"/>
                  </a:lnTo>
                  <a:lnTo>
                    <a:pt x="3178781" y="580126"/>
                  </a:lnTo>
                  <a:lnTo>
                    <a:pt x="3204906" y="618761"/>
                  </a:lnTo>
                  <a:lnTo>
                    <a:pt x="3229857" y="658392"/>
                  </a:lnTo>
                  <a:lnTo>
                    <a:pt x="3253622" y="698991"/>
                  </a:lnTo>
                  <a:lnTo>
                    <a:pt x="3276192" y="740531"/>
                  </a:lnTo>
                  <a:lnTo>
                    <a:pt x="3297556" y="782983"/>
                  </a:lnTo>
                  <a:lnTo>
                    <a:pt x="3317705" y="826318"/>
                  </a:lnTo>
                  <a:lnTo>
                    <a:pt x="3336627" y="870510"/>
                  </a:lnTo>
                  <a:lnTo>
                    <a:pt x="3354313" y="915528"/>
                  </a:lnTo>
                  <a:lnTo>
                    <a:pt x="3370753" y="961346"/>
                  </a:lnTo>
                  <a:lnTo>
                    <a:pt x="3385936" y="1007935"/>
                  </a:lnTo>
                  <a:lnTo>
                    <a:pt x="3399852" y="1055267"/>
                  </a:lnTo>
                  <a:lnTo>
                    <a:pt x="3412492" y="1103313"/>
                  </a:lnTo>
                  <a:lnTo>
                    <a:pt x="3423844" y="1152046"/>
                  </a:lnTo>
                  <a:lnTo>
                    <a:pt x="3433899" y="1201438"/>
                  </a:lnTo>
                  <a:lnTo>
                    <a:pt x="3442646" y="1251459"/>
                  </a:lnTo>
                  <a:lnTo>
                    <a:pt x="3450075" y="1302083"/>
                  </a:lnTo>
                  <a:lnTo>
                    <a:pt x="3456177" y="1353280"/>
                  </a:lnTo>
                  <a:lnTo>
                    <a:pt x="3460940" y="1405023"/>
                  </a:lnTo>
                  <a:lnTo>
                    <a:pt x="3464355" y="1457283"/>
                  </a:lnTo>
                  <a:lnTo>
                    <a:pt x="3466412" y="1510032"/>
                  </a:lnTo>
                  <a:lnTo>
                    <a:pt x="3467100" y="1563242"/>
                  </a:lnTo>
                  <a:lnTo>
                    <a:pt x="3465418" y="1615489"/>
                  </a:lnTo>
                  <a:lnTo>
                    <a:pt x="3460319" y="1665841"/>
                  </a:lnTo>
                  <a:lnTo>
                    <a:pt x="3451724" y="1714506"/>
                  </a:lnTo>
                  <a:lnTo>
                    <a:pt x="3439554" y="1761692"/>
                  </a:lnTo>
                  <a:lnTo>
                    <a:pt x="3423729" y="1807606"/>
                  </a:lnTo>
                  <a:lnTo>
                    <a:pt x="3404170" y="1852458"/>
                  </a:lnTo>
                  <a:lnTo>
                    <a:pt x="3380799" y="1896455"/>
                  </a:lnTo>
                  <a:lnTo>
                    <a:pt x="3353535" y="1939805"/>
                  </a:lnTo>
                  <a:lnTo>
                    <a:pt x="3322300" y="1982715"/>
                  </a:lnTo>
                  <a:lnTo>
                    <a:pt x="3287014" y="2025396"/>
                  </a:lnTo>
                  <a:lnTo>
                    <a:pt x="3258110" y="2057065"/>
                  </a:lnTo>
                  <a:lnTo>
                    <a:pt x="3227322" y="2088419"/>
                  </a:lnTo>
                  <a:lnTo>
                    <a:pt x="3194767" y="2119502"/>
                  </a:lnTo>
                  <a:lnTo>
                    <a:pt x="3160561" y="2150356"/>
                  </a:lnTo>
                  <a:lnTo>
                    <a:pt x="3124824" y="2181025"/>
                  </a:lnTo>
                  <a:lnTo>
                    <a:pt x="3087672" y="2211551"/>
                  </a:lnTo>
                  <a:lnTo>
                    <a:pt x="3049222" y="2241978"/>
                  </a:lnTo>
                  <a:lnTo>
                    <a:pt x="3009592" y="2272349"/>
                  </a:lnTo>
                  <a:lnTo>
                    <a:pt x="2968900" y="2302706"/>
                  </a:lnTo>
                  <a:lnTo>
                    <a:pt x="2927263" y="2333093"/>
                  </a:lnTo>
                  <a:lnTo>
                    <a:pt x="2884798" y="2363552"/>
                  </a:lnTo>
                  <a:lnTo>
                    <a:pt x="2841623" y="2394128"/>
                  </a:lnTo>
                  <a:lnTo>
                    <a:pt x="2797856" y="2424862"/>
                  </a:lnTo>
                  <a:lnTo>
                    <a:pt x="2753614" y="2455799"/>
                  </a:lnTo>
                  <a:lnTo>
                    <a:pt x="2724725" y="2475980"/>
                  </a:lnTo>
                  <a:lnTo>
                    <a:pt x="2695479" y="2496470"/>
                  </a:lnTo>
                  <a:lnTo>
                    <a:pt x="2665995" y="2517199"/>
                  </a:lnTo>
                  <a:lnTo>
                    <a:pt x="2636393" y="2538095"/>
                  </a:lnTo>
                  <a:lnTo>
                    <a:pt x="2586511" y="2573277"/>
                  </a:lnTo>
                  <a:lnTo>
                    <a:pt x="2537805" y="2607236"/>
                  </a:lnTo>
                  <a:lnTo>
                    <a:pt x="2490152" y="2639921"/>
                  </a:lnTo>
                  <a:lnTo>
                    <a:pt x="2443430" y="2671281"/>
                  </a:lnTo>
                  <a:lnTo>
                    <a:pt x="2397516" y="2701265"/>
                  </a:lnTo>
                  <a:lnTo>
                    <a:pt x="2352287" y="2729824"/>
                  </a:lnTo>
                  <a:lnTo>
                    <a:pt x="2307622" y="2756906"/>
                  </a:lnTo>
                  <a:lnTo>
                    <a:pt x="2263399" y="2782462"/>
                  </a:lnTo>
                  <a:lnTo>
                    <a:pt x="2219494" y="2806440"/>
                  </a:lnTo>
                  <a:lnTo>
                    <a:pt x="2175786" y="2828790"/>
                  </a:lnTo>
                  <a:lnTo>
                    <a:pt x="2132152" y="2849461"/>
                  </a:lnTo>
                  <a:lnTo>
                    <a:pt x="2088469" y="2868404"/>
                  </a:lnTo>
                  <a:lnTo>
                    <a:pt x="2044616" y="2885567"/>
                  </a:lnTo>
                  <a:lnTo>
                    <a:pt x="2000471" y="2900901"/>
                  </a:lnTo>
                  <a:lnTo>
                    <a:pt x="1955909" y="2914353"/>
                  </a:lnTo>
                  <a:lnTo>
                    <a:pt x="1910811" y="2925875"/>
                  </a:lnTo>
                  <a:lnTo>
                    <a:pt x="1865052" y="2935415"/>
                  </a:lnTo>
                  <a:lnTo>
                    <a:pt x="1818511" y="2942923"/>
                  </a:lnTo>
                  <a:lnTo>
                    <a:pt x="1771065" y="2948349"/>
                  </a:lnTo>
                  <a:lnTo>
                    <a:pt x="1722593" y="2951641"/>
                  </a:lnTo>
                  <a:lnTo>
                    <a:pt x="1672971" y="2952750"/>
                  </a:lnTo>
                  <a:lnTo>
                    <a:pt x="1621577" y="2952118"/>
                  </a:lnTo>
                  <a:lnTo>
                    <a:pt x="1571134" y="2950214"/>
                  </a:lnTo>
                  <a:lnTo>
                    <a:pt x="1521616" y="2947024"/>
                  </a:lnTo>
                  <a:lnTo>
                    <a:pt x="1472996" y="2942534"/>
                  </a:lnTo>
                  <a:lnTo>
                    <a:pt x="1425247" y="2936729"/>
                  </a:lnTo>
                  <a:lnTo>
                    <a:pt x="1378344" y="2929596"/>
                  </a:lnTo>
                  <a:lnTo>
                    <a:pt x="1332260" y="2921121"/>
                  </a:lnTo>
                  <a:lnTo>
                    <a:pt x="1286970" y="2911290"/>
                  </a:lnTo>
                  <a:lnTo>
                    <a:pt x="1242446" y="2900089"/>
                  </a:lnTo>
                  <a:lnTo>
                    <a:pt x="1198662" y="2887503"/>
                  </a:lnTo>
                  <a:lnTo>
                    <a:pt x="1155593" y="2873520"/>
                  </a:lnTo>
                  <a:lnTo>
                    <a:pt x="1113211" y="2858125"/>
                  </a:lnTo>
                  <a:lnTo>
                    <a:pt x="1071491" y="2841303"/>
                  </a:lnTo>
                  <a:lnTo>
                    <a:pt x="1030407" y="2823042"/>
                  </a:lnTo>
                  <a:lnTo>
                    <a:pt x="989932" y="2803327"/>
                  </a:lnTo>
                  <a:lnTo>
                    <a:pt x="950039" y="2782144"/>
                  </a:lnTo>
                  <a:lnTo>
                    <a:pt x="910704" y="2759479"/>
                  </a:lnTo>
                  <a:lnTo>
                    <a:pt x="871898" y="2735319"/>
                  </a:lnTo>
                  <a:lnTo>
                    <a:pt x="833597" y="2709649"/>
                  </a:lnTo>
                  <a:lnTo>
                    <a:pt x="795773" y="2682454"/>
                  </a:lnTo>
                  <a:lnTo>
                    <a:pt x="758401" y="2653723"/>
                  </a:lnTo>
                  <a:lnTo>
                    <a:pt x="721454" y="2623439"/>
                  </a:lnTo>
                  <a:lnTo>
                    <a:pt x="684906" y="2591590"/>
                  </a:lnTo>
                  <a:lnTo>
                    <a:pt x="648730" y="2558162"/>
                  </a:lnTo>
                  <a:lnTo>
                    <a:pt x="612902" y="2523140"/>
                  </a:lnTo>
                  <a:lnTo>
                    <a:pt x="577393" y="2486510"/>
                  </a:lnTo>
                  <a:lnTo>
                    <a:pt x="542178" y="2448259"/>
                  </a:lnTo>
                  <a:lnTo>
                    <a:pt x="507231" y="2408372"/>
                  </a:lnTo>
                  <a:lnTo>
                    <a:pt x="472525" y="2366837"/>
                  </a:lnTo>
                  <a:lnTo>
                    <a:pt x="438034" y="2323637"/>
                  </a:lnTo>
                  <a:lnTo>
                    <a:pt x="403733" y="2278761"/>
                  </a:lnTo>
                  <a:lnTo>
                    <a:pt x="369187" y="2233384"/>
                  </a:lnTo>
                  <a:lnTo>
                    <a:pt x="335105" y="2189781"/>
                  </a:lnTo>
                  <a:lnTo>
                    <a:pt x="301523" y="2147583"/>
                  </a:lnTo>
                  <a:lnTo>
                    <a:pt x="268477" y="2106422"/>
                  </a:lnTo>
                  <a:lnTo>
                    <a:pt x="228296" y="2056236"/>
                  </a:lnTo>
                  <a:lnTo>
                    <a:pt x="191440" y="2009373"/>
                  </a:lnTo>
                  <a:lnTo>
                    <a:pt x="157891" y="1965307"/>
                  </a:lnTo>
                  <a:lnTo>
                    <a:pt x="127629" y="1923515"/>
                  </a:lnTo>
                  <a:lnTo>
                    <a:pt x="100636" y="1883473"/>
                  </a:lnTo>
                  <a:lnTo>
                    <a:pt x="76891" y="1844657"/>
                  </a:lnTo>
                  <a:lnTo>
                    <a:pt x="56374" y="1806543"/>
                  </a:lnTo>
                  <a:lnTo>
                    <a:pt x="39068" y="1768606"/>
                  </a:lnTo>
                  <a:lnTo>
                    <a:pt x="24951" y="1730322"/>
                  </a:lnTo>
                  <a:lnTo>
                    <a:pt x="14006" y="1691168"/>
                  </a:lnTo>
                  <a:lnTo>
                    <a:pt x="6212" y="1650620"/>
                  </a:lnTo>
                  <a:lnTo>
                    <a:pt x="1549" y="1608153"/>
                  </a:lnTo>
                  <a:lnTo>
                    <a:pt x="0" y="1563242"/>
                  </a:lnTo>
                  <a:lnTo>
                    <a:pt x="1136" y="1513480"/>
                  </a:lnTo>
                  <a:lnTo>
                    <a:pt x="4543" y="1463837"/>
                  </a:lnTo>
                  <a:lnTo>
                    <a:pt x="10213" y="1414333"/>
                  </a:lnTo>
                  <a:lnTo>
                    <a:pt x="18142" y="1364986"/>
                  </a:lnTo>
                  <a:lnTo>
                    <a:pt x="28323" y="1315816"/>
                  </a:lnTo>
                  <a:lnTo>
                    <a:pt x="40751" y="1266840"/>
                  </a:lnTo>
                  <a:lnTo>
                    <a:pt x="55419" y="1218080"/>
                  </a:lnTo>
                  <a:lnTo>
                    <a:pt x="72324" y="1169552"/>
                  </a:lnTo>
                  <a:lnTo>
                    <a:pt x="91457" y="1121277"/>
                  </a:lnTo>
                  <a:lnTo>
                    <a:pt x="112815" y="1073272"/>
                  </a:lnTo>
                  <a:lnTo>
                    <a:pt x="136391" y="1025558"/>
                  </a:lnTo>
                  <a:lnTo>
                    <a:pt x="162178" y="978153"/>
                  </a:lnTo>
                  <a:lnTo>
                    <a:pt x="187275" y="935790"/>
                  </a:lnTo>
                  <a:lnTo>
                    <a:pt x="213966" y="893995"/>
                  </a:lnTo>
                  <a:lnTo>
                    <a:pt x="242238" y="852780"/>
                  </a:lnTo>
                  <a:lnTo>
                    <a:pt x="272082" y="812160"/>
                  </a:lnTo>
                  <a:lnTo>
                    <a:pt x="303485" y="772147"/>
                  </a:lnTo>
                  <a:lnTo>
                    <a:pt x="336436" y="732754"/>
                  </a:lnTo>
                  <a:lnTo>
                    <a:pt x="370923" y="693996"/>
                  </a:lnTo>
                  <a:lnTo>
                    <a:pt x="406936" y="655884"/>
                  </a:lnTo>
                  <a:lnTo>
                    <a:pt x="444462" y="618432"/>
                  </a:lnTo>
                  <a:lnTo>
                    <a:pt x="483490" y="581653"/>
                  </a:lnTo>
                  <a:lnTo>
                    <a:pt x="524008" y="545560"/>
                  </a:lnTo>
                  <a:lnTo>
                    <a:pt x="566007" y="510168"/>
                  </a:lnTo>
                  <a:lnTo>
                    <a:pt x="609473" y="475488"/>
                  </a:lnTo>
                  <a:lnTo>
                    <a:pt x="647581" y="446598"/>
                  </a:lnTo>
                  <a:lnTo>
                    <a:pt x="686590" y="418416"/>
                  </a:lnTo>
                  <a:lnTo>
                    <a:pt x="726459" y="390963"/>
                  </a:lnTo>
                  <a:lnTo>
                    <a:pt x="767143" y="364264"/>
                  </a:lnTo>
                  <a:lnTo>
                    <a:pt x="808599" y="338342"/>
                  </a:lnTo>
                  <a:lnTo>
                    <a:pt x="850785" y="313218"/>
                  </a:lnTo>
                  <a:lnTo>
                    <a:pt x="893656" y="288917"/>
                  </a:lnTo>
                  <a:lnTo>
                    <a:pt x="937171" y="265461"/>
                  </a:lnTo>
                  <a:lnTo>
                    <a:pt x="981286" y="242873"/>
                  </a:lnTo>
                  <a:lnTo>
                    <a:pt x="1025957" y="221177"/>
                  </a:lnTo>
                  <a:lnTo>
                    <a:pt x="1071142" y="200395"/>
                  </a:lnTo>
                  <a:lnTo>
                    <a:pt x="1116798" y="180551"/>
                  </a:lnTo>
                  <a:lnTo>
                    <a:pt x="1162881" y="161667"/>
                  </a:lnTo>
                  <a:lnTo>
                    <a:pt x="1209348" y="143766"/>
                  </a:lnTo>
                  <a:lnTo>
                    <a:pt x="1256157" y="126873"/>
                  </a:lnTo>
                  <a:lnTo>
                    <a:pt x="1304464" y="110586"/>
                  </a:lnTo>
                  <a:lnTo>
                    <a:pt x="1352856" y="95410"/>
                  </a:lnTo>
                  <a:lnTo>
                    <a:pt x="1401323" y="81345"/>
                  </a:lnTo>
                  <a:lnTo>
                    <a:pt x="1449850" y="68393"/>
                  </a:lnTo>
                  <a:lnTo>
                    <a:pt x="1498425" y="56557"/>
                  </a:lnTo>
                  <a:lnTo>
                    <a:pt x="1547037" y="45838"/>
                  </a:lnTo>
                  <a:lnTo>
                    <a:pt x="1595673" y="36240"/>
                  </a:lnTo>
                  <a:lnTo>
                    <a:pt x="1644320" y="27762"/>
                  </a:lnTo>
                  <a:lnTo>
                    <a:pt x="1692965" y="20409"/>
                  </a:lnTo>
                  <a:lnTo>
                    <a:pt x="1741598" y="14181"/>
                  </a:lnTo>
                  <a:lnTo>
                    <a:pt x="1790204" y="9081"/>
                  </a:lnTo>
                  <a:lnTo>
                    <a:pt x="1838772" y="5111"/>
                  </a:lnTo>
                  <a:lnTo>
                    <a:pt x="1887289" y="2273"/>
                  </a:lnTo>
                  <a:lnTo>
                    <a:pt x="1935742" y="568"/>
                  </a:lnTo>
                  <a:lnTo>
                    <a:pt x="198412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5325" y="676275"/>
              <a:ext cx="3238500" cy="2676525"/>
            </a:xfrm>
            <a:custGeom>
              <a:avLst/>
              <a:gdLst/>
              <a:ahLst/>
              <a:cxnLst/>
              <a:rect l="l" t="t" r="r" b="b"/>
              <a:pathLst>
                <a:path w="3238500" h="2676525">
                  <a:moveTo>
                    <a:pt x="1853184" y="0"/>
                  </a:moveTo>
                  <a:lnTo>
                    <a:pt x="1804778" y="592"/>
                  </a:lnTo>
                  <a:lnTo>
                    <a:pt x="1756289" y="2368"/>
                  </a:lnTo>
                  <a:lnTo>
                    <a:pt x="1707733" y="5324"/>
                  </a:lnTo>
                  <a:lnTo>
                    <a:pt x="1659124" y="9459"/>
                  </a:lnTo>
                  <a:lnTo>
                    <a:pt x="1610476" y="14769"/>
                  </a:lnTo>
                  <a:lnTo>
                    <a:pt x="1561805" y="21253"/>
                  </a:lnTo>
                  <a:lnTo>
                    <a:pt x="1513125" y="28908"/>
                  </a:lnTo>
                  <a:lnTo>
                    <a:pt x="1464451" y="37731"/>
                  </a:lnTo>
                  <a:lnTo>
                    <a:pt x="1415797" y="47719"/>
                  </a:lnTo>
                  <a:lnTo>
                    <a:pt x="1367179" y="58871"/>
                  </a:lnTo>
                  <a:lnTo>
                    <a:pt x="1318611" y="71184"/>
                  </a:lnTo>
                  <a:lnTo>
                    <a:pt x="1270107" y="84655"/>
                  </a:lnTo>
                  <a:lnTo>
                    <a:pt x="1221683" y="99282"/>
                  </a:lnTo>
                  <a:lnTo>
                    <a:pt x="1173352" y="115062"/>
                  </a:lnTo>
                  <a:lnTo>
                    <a:pt x="1126498" y="131487"/>
                  </a:lnTo>
                  <a:lnTo>
                    <a:pt x="1080018" y="148960"/>
                  </a:lnTo>
                  <a:lnTo>
                    <a:pt x="1033963" y="167455"/>
                  </a:lnTo>
                  <a:lnTo>
                    <a:pt x="988381" y="186946"/>
                  </a:lnTo>
                  <a:lnTo>
                    <a:pt x="943321" y="207408"/>
                  </a:lnTo>
                  <a:lnTo>
                    <a:pt x="898833" y="228815"/>
                  </a:lnTo>
                  <a:lnTo>
                    <a:pt x="854963" y="251142"/>
                  </a:lnTo>
                  <a:lnTo>
                    <a:pt x="811763" y="274363"/>
                  </a:lnTo>
                  <a:lnTo>
                    <a:pt x="769280" y="298453"/>
                  </a:lnTo>
                  <a:lnTo>
                    <a:pt x="727564" y="323386"/>
                  </a:lnTo>
                  <a:lnTo>
                    <a:pt x="686663" y="349136"/>
                  </a:lnTo>
                  <a:lnTo>
                    <a:pt x="646626" y="375679"/>
                  </a:lnTo>
                  <a:lnTo>
                    <a:pt x="607502" y="402988"/>
                  </a:lnTo>
                  <a:lnTo>
                    <a:pt x="569340" y="431038"/>
                  </a:lnTo>
                  <a:lnTo>
                    <a:pt x="525406" y="465111"/>
                  </a:lnTo>
                  <a:lnTo>
                    <a:pt x="483083" y="499946"/>
                  </a:lnTo>
                  <a:lnTo>
                    <a:pt x="442386" y="535527"/>
                  </a:lnTo>
                  <a:lnTo>
                    <a:pt x="403328" y="571838"/>
                  </a:lnTo>
                  <a:lnTo>
                    <a:pt x="365923" y="608864"/>
                  </a:lnTo>
                  <a:lnTo>
                    <a:pt x="330184" y="646588"/>
                  </a:lnTo>
                  <a:lnTo>
                    <a:pt x="296125" y="684995"/>
                  </a:lnTo>
                  <a:lnTo>
                    <a:pt x="263760" y="724069"/>
                  </a:lnTo>
                  <a:lnTo>
                    <a:pt x="233102" y="763793"/>
                  </a:lnTo>
                  <a:lnTo>
                    <a:pt x="204166" y="804153"/>
                  </a:lnTo>
                  <a:lnTo>
                    <a:pt x="176964" y="845132"/>
                  </a:lnTo>
                  <a:lnTo>
                    <a:pt x="151511" y="886713"/>
                  </a:lnTo>
                  <a:lnTo>
                    <a:pt x="125339" y="933579"/>
                  </a:lnTo>
                  <a:lnTo>
                    <a:pt x="101625" y="980781"/>
                  </a:lnTo>
                  <a:lnTo>
                    <a:pt x="80376" y="1028295"/>
                  </a:lnTo>
                  <a:lnTo>
                    <a:pt x="61598" y="1076100"/>
                  </a:lnTo>
                  <a:lnTo>
                    <a:pt x="45300" y="1124172"/>
                  </a:lnTo>
                  <a:lnTo>
                    <a:pt x="31489" y="1172489"/>
                  </a:lnTo>
                  <a:lnTo>
                    <a:pt x="20173" y="1221028"/>
                  </a:lnTo>
                  <a:lnTo>
                    <a:pt x="11358" y="1269765"/>
                  </a:lnTo>
                  <a:lnTo>
                    <a:pt x="5053" y="1318677"/>
                  </a:lnTo>
                  <a:lnTo>
                    <a:pt x="1264" y="1367743"/>
                  </a:lnTo>
                  <a:lnTo>
                    <a:pt x="0" y="1416939"/>
                  </a:lnTo>
                  <a:lnTo>
                    <a:pt x="2023" y="1464795"/>
                  </a:lnTo>
                  <a:lnTo>
                    <a:pt x="8112" y="1509686"/>
                  </a:lnTo>
                  <a:lnTo>
                    <a:pt x="18296" y="1552394"/>
                  </a:lnTo>
                  <a:lnTo>
                    <a:pt x="32605" y="1593701"/>
                  </a:lnTo>
                  <a:lnTo>
                    <a:pt x="51067" y="1634390"/>
                  </a:lnTo>
                  <a:lnTo>
                    <a:pt x="73711" y="1675241"/>
                  </a:lnTo>
                  <a:lnTo>
                    <a:pt x="100568" y="1717038"/>
                  </a:lnTo>
                  <a:lnTo>
                    <a:pt x="131666" y="1760562"/>
                  </a:lnTo>
                  <a:lnTo>
                    <a:pt x="167034" y="1806595"/>
                  </a:lnTo>
                  <a:lnTo>
                    <a:pt x="206701" y="1855920"/>
                  </a:lnTo>
                  <a:lnTo>
                    <a:pt x="313023" y="1984914"/>
                  </a:lnTo>
                  <a:lnTo>
                    <a:pt x="344852" y="2024475"/>
                  </a:lnTo>
                  <a:lnTo>
                    <a:pt x="412553" y="2110601"/>
                  </a:lnTo>
                  <a:lnTo>
                    <a:pt x="448262" y="2153685"/>
                  </a:lnTo>
                  <a:lnTo>
                    <a:pt x="484224" y="2194923"/>
                  </a:lnTo>
                  <a:lnTo>
                    <a:pt x="520471" y="2234333"/>
                  </a:lnTo>
                  <a:lnTo>
                    <a:pt x="557037" y="2271933"/>
                  </a:lnTo>
                  <a:lnTo>
                    <a:pt x="593954" y="2307739"/>
                  </a:lnTo>
                  <a:lnTo>
                    <a:pt x="631257" y="2341768"/>
                  </a:lnTo>
                  <a:lnTo>
                    <a:pt x="668978" y="2374039"/>
                  </a:lnTo>
                  <a:lnTo>
                    <a:pt x="707151" y="2404567"/>
                  </a:lnTo>
                  <a:lnTo>
                    <a:pt x="745809" y="2433370"/>
                  </a:lnTo>
                  <a:lnTo>
                    <a:pt x="784985" y="2460466"/>
                  </a:lnTo>
                  <a:lnTo>
                    <a:pt x="824712" y="2485872"/>
                  </a:lnTo>
                  <a:lnTo>
                    <a:pt x="865024" y="2509604"/>
                  </a:lnTo>
                  <a:lnTo>
                    <a:pt x="905954" y="2531681"/>
                  </a:lnTo>
                  <a:lnTo>
                    <a:pt x="947535" y="2552119"/>
                  </a:lnTo>
                  <a:lnTo>
                    <a:pt x="989801" y="2570935"/>
                  </a:lnTo>
                  <a:lnTo>
                    <a:pt x="1032784" y="2588147"/>
                  </a:lnTo>
                  <a:lnTo>
                    <a:pt x="1076519" y="2603773"/>
                  </a:lnTo>
                  <a:lnTo>
                    <a:pt x="1121037" y="2617828"/>
                  </a:lnTo>
                  <a:lnTo>
                    <a:pt x="1166373" y="2630331"/>
                  </a:lnTo>
                  <a:lnTo>
                    <a:pt x="1212560" y="2641298"/>
                  </a:lnTo>
                  <a:lnTo>
                    <a:pt x="1259630" y="2650747"/>
                  </a:lnTo>
                  <a:lnTo>
                    <a:pt x="1307618" y="2658695"/>
                  </a:lnTo>
                  <a:lnTo>
                    <a:pt x="1356557" y="2665160"/>
                  </a:lnTo>
                  <a:lnTo>
                    <a:pt x="1406479" y="2670158"/>
                  </a:lnTo>
                  <a:lnTo>
                    <a:pt x="1457418" y="2673706"/>
                  </a:lnTo>
                  <a:lnTo>
                    <a:pt x="1509408" y="2675823"/>
                  </a:lnTo>
                  <a:lnTo>
                    <a:pt x="1562480" y="2676525"/>
                  </a:lnTo>
                  <a:lnTo>
                    <a:pt x="1611383" y="2675417"/>
                  </a:lnTo>
                  <a:lnTo>
                    <a:pt x="1658851" y="2672130"/>
                  </a:lnTo>
                  <a:lnTo>
                    <a:pt x="1705272" y="2666716"/>
                  </a:lnTo>
                  <a:lnTo>
                    <a:pt x="1750778" y="2659229"/>
                  </a:lnTo>
                  <a:lnTo>
                    <a:pt x="1795502" y="2649722"/>
                  </a:lnTo>
                  <a:lnTo>
                    <a:pt x="1839576" y="2638247"/>
                  </a:lnTo>
                  <a:lnTo>
                    <a:pt x="1883133" y="2624857"/>
                  </a:lnTo>
                  <a:lnTo>
                    <a:pt x="1926306" y="2609607"/>
                  </a:lnTo>
                  <a:lnTo>
                    <a:pt x="1969227" y="2592548"/>
                  </a:lnTo>
                  <a:lnTo>
                    <a:pt x="2012029" y="2573734"/>
                  </a:lnTo>
                  <a:lnTo>
                    <a:pt x="2054844" y="2553218"/>
                  </a:lnTo>
                  <a:lnTo>
                    <a:pt x="2097805" y="2531053"/>
                  </a:lnTo>
                  <a:lnTo>
                    <a:pt x="2141044" y="2507291"/>
                  </a:lnTo>
                  <a:lnTo>
                    <a:pt x="2184695" y="2481987"/>
                  </a:lnTo>
                  <a:lnTo>
                    <a:pt x="2228889" y="2455193"/>
                  </a:lnTo>
                  <a:lnTo>
                    <a:pt x="2273760" y="2426962"/>
                  </a:lnTo>
                  <a:lnTo>
                    <a:pt x="2319439" y="2397348"/>
                  </a:lnTo>
                  <a:lnTo>
                    <a:pt x="2366060" y="2366402"/>
                  </a:lnTo>
                  <a:lnTo>
                    <a:pt x="2413755" y="2334179"/>
                  </a:lnTo>
                  <a:lnTo>
                    <a:pt x="2490281" y="2281759"/>
                  </a:lnTo>
                  <a:lnTo>
                    <a:pt x="2616583" y="2195872"/>
                  </a:lnTo>
                  <a:lnTo>
                    <a:pt x="2703800" y="2136079"/>
                  </a:lnTo>
                  <a:lnTo>
                    <a:pt x="2746288" y="2106373"/>
                  </a:lnTo>
                  <a:lnTo>
                    <a:pt x="2787845" y="2076728"/>
                  </a:lnTo>
                  <a:lnTo>
                    <a:pt x="2828333" y="2047096"/>
                  </a:lnTo>
                  <a:lnTo>
                    <a:pt x="2867614" y="2017427"/>
                  </a:lnTo>
                  <a:lnTo>
                    <a:pt x="2905551" y="1987673"/>
                  </a:lnTo>
                  <a:lnTo>
                    <a:pt x="2942004" y="1957785"/>
                  </a:lnTo>
                  <a:lnTo>
                    <a:pt x="2976836" y="1927714"/>
                  </a:lnTo>
                  <a:lnTo>
                    <a:pt x="3009908" y="1897410"/>
                  </a:lnTo>
                  <a:lnTo>
                    <a:pt x="3041084" y="1866826"/>
                  </a:lnTo>
                  <a:lnTo>
                    <a:pt x="3070225" y="1835912"/>
                  </a:lnTo>
                  <a:lnTo>
                    <a:pt x="3106634" y="1792928"/>
                  </a:lnTo>
                  <a:lnTo>
                    <a:pt x="3138377" y="1749657"/>
                  </a:lnTo>
                  <a:lnTo>
                    <a:pt x="3165554" y="1705840"/>
                  </a:lnTo>
                  <a:lnTo>
                    <a:pt x="3188270" y="1661217"/>
                  </a:lnTo>
                  <a:lnTo>
                    <a:pt x="3206626" y="1615528"/>
                  </a:lnTo>
                  <a:lnTo>
                    <a:pt x="3220724" y="1568515"/>
                  </a:lnTo>
                  <a:lnTo>
                    <a:pt x="3230668" y="1519919"/>
                  </a:lnTo>
                  <a:lnTo>
                    <a:pt x="3236559" y="1469480"/>
                  </a:lnTo>
                  <a:lnTo>
                    <a:pt x="3238500" y="1416939"/>
                  </a:lnTo>
                  <a:lnTo>
                    <a:pt x="3237741" y="1364547"/>
                  </a:lnTo>
                  <a:lnTo>
                    <a:pt x="3235473" y="1312649"/>
                  </a:lnTo>
                  <a:lnTo>
                    <a:pt x="3231709" y="1261278"/>
                  </a:lnTo>
                  <a:lnTo>
                    <a:pt x="3226460" y="1210467"/>
                  </a:lnTo>
                  <a:lnTo>
                    <a:pt x="3219739" y="1160249"/>
                  </a:lnTo>
                  <a:lnTo>
                    <a:pt x="3211557" y="1110658"/>
                  </a:lnTo>
                  <a:lnTo>
                    <a:pt x="3201927" y="1061725"/>
                  </a:lnTo>
                  <a:lnTo>
                    <a:pt x="3190860" y="1013484"/>
                  </a:lnTo>
                  <a:lnTo>
                    <a:pt x="3178370" y="965968"/>
                  </a:lnTo>
                  <a:lnTo>
                    <a:pt x="3164469" y="919210"/>
                  </a:lnTo>
                  <a:lnTo>
                    <a:pt x="3149167" y="873243"/>
                  </a:lnTo>
                  <a:lnTo>
                    <a:pt x="3132478" y="828100"/>
                  </a:lnTo>
                  <a:lnTo>
                    <a:pt x="3114414" y="783814"/>
                  </a:lnTo>
                  <a:lnTo>
                    <a:pt x="3094986" y="740418"/>
                  </a:lnTo>
                  <a:lnTo>
                    <a:pt x="3074208" y="697945"/>
                  </a:lnTo>
                  <a:lnTo>
                    <a:pt x="3052091" y="656428"/>
                  </a:lnTo>
                  <a:lnTo>
                    <a:pt x="3028647" y="615900"/>
                  </a:lnTo>
                  <a:lnTo>
                    <a:pt x="3003888" y="576394"/>
                  </a:lnTo>
                  <a:lnTo>
                    <a:pt x="2977827" y="537943"/>
                  </a:lnTo>
                  <a:lnTo>
                    <a:pt x="2950476" y="500581"/>
                  </a:lnTo>
                  <a:lnTo>
                    <a:pt x="2921846" y="464339"/>
                  </a:lnTo>
                  <a:lnTo>
                    <a:pt x="2891951" y="429251"/>
                  </a:lnTo>
                  <a:lnTo>
                    <a:pt x="2860802" y="395350"/>
                  </a:lnTo>
                  <a:lnTo>
                    <a:pt x="2824352" y="358732"/>
                  </a:lnTo>
                  <a:lnTo>
                    <a:pt x="2786494" y="323793"/>
                  </a:lnTo>
                  <a:lnTo>
                    <a:pt x="2747255" y="290551"/>
                  </a:lnTo>
                  <a:lnTo>
                    <a:pt x="2706658" y="259026"/>
                  </a:lnTo>
                  <a:lnTo>
                    <a:pt x="2664729" y="229234"/>
                  </a:lnTo>
                  <a:lnTo>
                    <a:pt x="2621494" y="201196"/>
                  </a:lnTo>
                  <a:lnTo>
                    <a:pt x="2576977" y="174928"/>
                  </a:lnTo>
                  <a:lnTo>
                    <a:pt x="2531203" y="150450"/>
                  </a:lnTo>
                  <a:lnTo>
                    <a:pt x="2484198" y="127779"/>
                  </a:lnTo>
                  <a:lnTo>
                    <a:pt x="2435986" y="106934"/>
                  </a:lnTo>
                  <a:lnTo>
                    <a:pt x="2392093" y="89916"/>
                  </a:lnTo>
                  <a:lnTo>
                    <a:pt x="2347291" y="74362"/>
                  </a:lnTo>
                  <a:lnTo>
                    <a:pt x="2301601" y="60275"/>
                  </a:lnTo>
                  <a:lnTo>
                    <a:pt x="2255040" y="47657"/>
                  </a:lnTo>
                  <a:lnTo>
                    <a:pt x="2207627" y="36513"/>
                  </a:lnTo>
                  <a:lnTo>
                    <a:pt x="2159381" y="26844"/>
                  </a:lnTo>
                  <a:lnTo>
                    <a:pt x="2110319" y="18654"/>
                  </a:lnTo>
                  <a:lnTo>
                    <a:pt x="2060462" y="11947"/>
                  </a:lnTo>
                  <a:lnTo>
                    <a:pt x="2009826" y="6725"/>
                  </a:lnTo>
                  <a:lnTo>
                    <a:pt x="1958431" y="2990"/>
                  </a:lnTo>
                  <a:lnTo>
                    <a:pt x="1906296" y="748"/>
                  </a:lnTo>
                  <a:lnTo>
                    <a:pt x="1853184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3704" y="1640403"/>
              <a:ext cx="1017905" cy="749300"/>
            </a:xfrm>
            <a:custGeom>
              <a:avLst/>
              <a:gdLst/>
              <a:ahLst/>
              <a:cxnLst/>
              <a:rect l="l" t="t" r="r" b="b"/>
              <a:pathLst>
                <a:path w="1017904" h="749300">
                  <a:moveTo>
                    <a:pt x="971993" y="0"/>
                  </a:moveTo>
                  <a:lnTo>
                    <a:pt x="314385" y="657073"/>
                  </a:lnTo>
                  <a:lnTo>
                    <a:pt x="45562" y="388780"/>
                  </a:lnTo>
                  <a:lnTo>
                    <a:pt x="0" y="434328"/>
                  </a:lnTo>
                  <a:lnTo>
                    <a:pt x="314385" y="749206"/>
                  </a:lnTo>
                  <a:lnTo>
                    <a:pt x="1017561" y="45547"/>
                  </a:lnTo>
                  <a:lnTo>
                    <a:pt x="9719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3704" y="1640403"/>
              <a:ext cx="1017905" cy="749300"/>
            </a:xfrm>
            <a:custGeom>
              <a:avLst/>
              <a:gdLst/>
              <a:ahLst/>
              <a:cxnLst/>
              <a:rect l="l" t="t" r="r" b="b"/>
              <a:pathLst>
                <a:path w="1017904" h="749300">
                  <a:moveTo>
                    <a:pt x="314385" y="749206"/>
                  </a:moveTo>
                  <a:lnTo>
                    <a:pt x="0" y="434328"/>
                  </a:lnTo>
                  <a:lnTo>
                    <a:pt x="45562" y="388780"/>
                  </a:lnTo>
                  <a:lnTo>
                    <a:pt x="314385" y="657073"/>
                  </a:lnTo>
                  <a:lnTo>
                    <a:pt x="971993" y="0"/>
                  </a:lnTo>
                  <a:lnTo>
                    <a:pt x="1017561" y="45547"/>
                  </a:lnTo>
                  <a:lnTo>
                    <a:pt x="314385" y="749206"/>
                  </a:lnTo>
                  <a:close/>
                </a:path>
              </a:pathLst>
            </a:custGeom>
            <a:ln w="31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0"/>
            <a:ext cx="7295896" cy="31527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63080"/>
            <a:chOff x="0" y="0"/>
            <a:chExt cx="12192000" cy="6863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325" y="3314700"/>
              <a:ext cx="7305675" cy="35432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205600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3" y="4825"/>
              <a:ext cx="6096635" cy="6853555"/>
            </a:xfrm>
            <a:custGeom>
              <a:avLst/>
              <a:gdLst/>
              <a:ahLst/>
              <a:cxnLst/>
              <a:rect l="l" t="t" r="r" b="b"/>
              <a:pathLst>
                <a:path w="6096635" h="6853555">
                  <a:moveTo>
                    <a:pt x="4882958" y="0"/>
                  </a:moveTo>
                  <a:lnTo>
                    <a:pt x="0" y="0"/>
                  </a:lnTo>
                  <a:lnTo>
                    <a:pt x="0" y="6853171"/>
                  </a:lnTo>
                  <a:lnTo>
                    <a:pt x="4887292" y="6853171"/>
                  </a:lnTo>
                  <a:lnTo>
                    <a:pt x="4945950" y="6788666"/>
                  </a:lnTo>
                  <a:lnTo>
                    <a:pt x="4974999" y="6753147"/>
                  </a:lnTo>
                  <a:lnTo>
                    <a:pt x="5003739" y="6717261"/>
                  </a:lnTo>
                  <a:lnTo>
                    <a:pt x="5032170" y="6681012"/>
                  </a:lnTo>
                  <a:lnTo>
                    <a:pt x="5060287" y="6644403"/>
                  </a:lnTo>
                  <a:lnTo>
                    <a:pt x="5088089" y="6607437"/>
                  </a:lnTo>
                  <a:lnTo>
                    <a:pt x="5115572" y="6570118"/>
                  </a:lnTo>
                  <a:lnTo>
                    <a:pt x="5142735" y="6532449"/>
                  </a:lnTo>
                  <a:lnTo>
                    <a:pt x="5169575" y="6494432"/>
                  </a:lnTo>
                  <a:lnTo>
                    <a:pt x="5196088" y="6456071"/>
                  </a:lnTo>
                  <a:lnTo>
                    <a:pt x="5222273" y="6417370"/>
                  </a:lnTo>
                  <a:lnTo>
                    <a:pt x="5248127" y="6378330"/>
                  </a:lnTo>
                  <a:lnTo>
                    <a:pt x="5273647" y="6338955"/>
                  </a:lnTo>
                  <a:lnTo>
                    <a:pt x="5298831" y="6299250"/>
                  </a:lnTo>
                  <a:lnTo>
                    <a:pt x="5323676" y="6259215"/>
                  </a:lnTo>
                  <a:lnTo>
                    <a:pt x="5348179" y="6218855"/>
                  </a:lnTo>
                  <a:lnTo>
                    <a:pt x="5372339" y="6178174"/>
                  </a:lnTo>
                  <a:lnTo>
                    <a:pt x="5396151" y="6137173"/>
                  </a:lnTo>
                  <a:lnTo>
                    <a:pt x="5419614" y="6095856"/>
                  </a:lnTo>
                  <a:lnTo>
                    <a:pt x="5442725" y="6054227"/>
                  </a:lnTo>
                  <a:lnTo>
                    <a:pt x="5465482" y="6012288"/>
                  </a:lnTo>
                  <a:lnTo>
                    <a:pt x="5487882" y="5970042"/>
                  </a:lnTo>
                  <a:lnTo>
                    <a:pt x="5509922" y="5927493"/>
                  </a:lnTo>
                  <a:lnTo>
                    <a:pt x="5531599" y="5884644"/>
                  </a:lnTo>
                  <a:lnTo>
                    <a:pt x="5552912" y="5841498"/>
                  </a:lnTo>
                  <a:lnTo>
                    <a:pt x="5573857" y="5798059"/>
                  </a:lnTo>
                  <a:lnTo>
                    <a:pt x="5594432" y="5754328"/>
                  </a:lnTo>
                  <a:lnTo>
                    <a:pt x="5614634" y="5710310"/>
                  </a:lnTo>
                  <a:lnTo>
                    <a:pt x="5634461" y="5666007"/>
                  </a:lnTo>
                  <a:lnTo>
                    <a:pt x="5653910" y="5621423"/>
                  </a:lnTo>
                  <a:lnTo>
                    <a:pt x="5672978" y="5576561"/>
                  </a:lnTo>
                  <a:lnTo>
                    <a:pt x="5691664" y="5531423"/>
                  </a:lnTo>
                  <a:lnTo>
                    <a:pt x="5709963" y="5486014"/>
                  </a:lnTo>
                  <a:lnTo>
                    <a:pt x="5727874" y="5440336"/>
                  </a:lnTo>
                  <a:lnTo>
                    <a:pt x="5745395" y="5394393"/>
                  </a:lnTo>
                  <a:lnTo>
                    <a:pt x="5762522" y="5348187"/>
                  </a:lnTo>
                  <a:lnTo>
                    <a:pt x="5779252" y="5301721"/>
                  </a:lnTo>
                  <a:lnTo>
                    <a:pt x="5795584" y="5254999"/>
                  </a:lnTo>
                  <a:lnTo>
                    <a:pt x="5811515" y="5208025"/>
                  </a:lnTo>
                  <a:lnTo>
                    <a:pt x="5827042" y="5160800"/>
                  </a:lnTo>
                  <a:lnTo>
                    <a:pt x="5842162" y="5113329"/>
                  </a:lnTo>
                  <a:lnTo>
                    <a:pt x="5856873" y="5065614"/>
                  </a:lnTo>
                  <a:lnTo>
                    <a:pt x="5871173" y="5017658"/>
                  </a:lnTo>
                  <a:lnTo>
                    <a:pt x="5885058" y="4969465"/>
                  </a:lnTo>
                  <a:lnTo>
                    <a:pt x="5898526" y="4921038"/>
                  </a:lnTo>
                  <a:lnTo>
                    <a:pt x="5911575" y="4872379"/>
                  </a:lnTo>
                  <a:lnTo>
                    <a:pt x="5924201" y="4823493"/>
                  </a:lnTo>
                  <a:lnTo>
                    <a:pt x="5936403" y="4774382"/>
                  </a:lnTo>
                  <a:lnTo>
                    <a:pt x="5948178" y="4725049"/>
                  </a:lnTo>
                  <a:lnTo>
                    <a:pt x="5959522" y="4675498"/>
                  </a:lnTo>
                  <a:lnTo>
                    <a:pt x="5970434" y="4625731"/>
                  </a:lnTo>
                  <a:lnTo>
                    <a:pt x="5980911" y="4575753"/>
                  </a:lnTo>
                  <a:lnTo>
                    <a:pt x="5990951" y="4525565"/>
                  </a:lnTo>
                  <a:lnTo>
                    <a:pt x="6000550" y="4475171"/>
                  </a:lnTo>
                  <a:lnTo>
                    <a:pt x="6009706" y="4424574"/>
                  </a:lnTo>
                  <a:lnTo>
                    <a:pt x="6018416" y="4373777"/>
                  </a:lnTo>
                  <a:lnTo>
                    <a:pt x="6026679" y="4322784"/>
                  </a:lnTo>
                  <a:lnTo>
                    <a:pt x="6034491" y="4271598"/>
                  </a:lnTo>
                  <a:lnTo>
                    <a:pt x="6041849" y="4220221"/>
                  </a:lnTo>
                  <a:lnTo>
                    <a:pt x="6048752" y="4168657"/>
                  </a:lnTo>
                  <a:lnTo>
                    <a:pt x="6055196" y="4116909"/>
                  </a:lnTo>
                  <a:lnTo>
                    <a:pt x="6061179" y="4064981"/>
                  </a:lnTo>
                  <a:lnTo>
                    <a:pt x="6066698" y="4012874"/>
                  </a:lnTo>
                  <a:lnTo>
                    <a:pt x="6071751" y="3960593"/>
                  </a:lnTo>
                  <a:lnTo>
                    <a:pt x="6076335" y="3908141"/>
                  </a:lnTo>
                  <a:lnTo>
                    <a:pt x="6080448" y="3855520"/>
                  </a:lnTo>
                  <a:lnTo>
                    <a:pt x="6084086" y="3802734"/>
                  </a:lnTo>
                  <a:lnTo>
                    <a:pt x="6087248" y="3749786"/>
                  </a:lnTo>
                  <a:lnTo>
                    <a:pt x="6089930" y="3696679"/>
                  </a:lnTo>
                  <a:lnTo>
                    <a:pt x="6092131" y="3643417"/>
                  </a:lnTo>
                  <a:lnTo>
                    <a:pt x="6093847" y="3590002"/>
                  </a:lnTo>
                  <a:lnTo>
                    <a:pt x="6095076" y="3536437"/>
                  </a:lnTo>
                  <a:lnTo>
                    <a:pt x="6095815" y="3482727"/>
                  </a:lnTo>
                  <a:lnTo>
                    <a:pt x="6096062" y="3428873"/>
                  </a:lnTo>
                  <a:lnTo>
                    <a:pt x="6095815" y="3375024"/>
                  </a:lnTo>
                  <a:lnTo>
                    <a:pt x="6095076" y="3321318"/>
                  </a:lnTo>
                  <a:lnTo>
                    <a:pt x="6093847" y="3267758"/>
                  </a:lnTo>
                  <a:lnTo>
                    <a:pt x="6092131" y="3214347"/>
                  </a:lnTo>
                  <a:lnTo>
                    <a:pt x="6089930" y="3161089"/>
                  </a:lnTo>
                  <a:lnTo>
                    <a:pt x="6087248" y="3107987"/>
                  </a:lnTo>
                  <a:lnTo>
                    <a:pt x="6084086" y="3055043"/>
                  </a:lnTo>
                  <a:lnTo>
                    <a:pt x="6080448" y="3002261"/>
                  </a:lnTo>
                  <a:lnTo>
                    <a:pt x="6076335" y="2949644"/>
                  </a:lnTo>
                  <a:lnTo>
                    <a:pt x="6071751" y="2897195"/>
                  </a:lnTo>
                  <a:lnTo>
                    <a:pt x="6066698" y="2844918"/>
                  </a:lnTo>
                  <a:lnTo>
                    <a:pt x="6061179" y="2792815"/>
                  </a:lnTo>
                  <a:lnTo>
                    <a:pt x="6055196" y="2740889"/>
                  </a:lnTo>
                  <a:lnTo>
                    <a:pt x="6048752" y="2689145"/>
                  </a:lnTo>
                  <a:lnTo>
                    <a:pt x="6041849" y="2637584"/>
                  </a:lnTo>
                  <a:lnTo>
                    <a:pt x="6034491" y="2586210"/>
                  </a:lnTo>
                  <a:lnTo>
                    <a:pt x="6026679" y="2535026"/>
                  </a:lnTo>
                  <a:lnTo>
                    <a:pt x="6018416" y="2484035"/>
                  </a:lnTo>
                  <a:lnTo>
                    <a:pt x="6009706" y="2433241"/>
                  </a:lnTo>
                  <a:lnTo>
                    <a:pt x="6000550" y="2382647"/>
                  </a:lnTo>
                  <a:lnTo>
                    <a:pt x="5990951" y="2332255"/>
                  </a:lnTo>
                  <a:lnTo>
                    <a:pt x="5980911" y="2282069"/>
                  </a:lnTo>
                  <a:lnTo>
                    <a:pt x="5970434" y="2232092"/>
                  </a:lnTo>
                  <a:lnTo>
                    <a:pt x="5959522" y="2182328"/>
                  </a:lnTo>
                  <a:lnTo>
                    <a:pt x="5948178" y="2132778"/>
                  </a:lnTo>
                  <a:lnTo>
                    <a:pt x="5936403" y="2083447"/>
                  </a:lnTo>
                  <a:lnTo>
                    <a:pt x="5924201" y="2034338"/>
                  </a:lnTo>
                  <a:lnTo>
                    <a:pt x="5911575" y="1985453"/>
                  </a:lnTo>
                  <a:lnTo>
                    <a:pt x="5898526" y="1936796"/>
                  </a:lnTo>
                  <a:lnTo>
                    <a:pt x="5885058" y="1888370"/>
                  </a:lnTo>
                  <a:lnTo>
                    <a:pt x="5871173" y="1840179"/>
                  </a:lnTo>
                  <a:lnTo>
                    <a:pt x="5856873" y="1792224"/>
                  </a:lnTo>
                  <a:lnTo>
                    <a:pt x="5842162" y="1744511"/>
                  </a:lnTo>
                  <a:lnTo>
                    <a:pt x="5827042" y="1697040"/>
                  </a:lnTo>
                  <a:lnTo>
                    <a:pt x="5811515" y="1649817"/>
                  </a:lnTo>
                  <a:lnTo>
                    <a:pt x="5795584" y="1602843"/>
                  </a:lnTo>
                  <a:lnTo>
                    <a:pt x="5779252" y="1556122"/>
                  </a:lnTo>
                  <a:lnTo>
                    <a:pt x="5762522" y="1509658"/>
                  </a:lnTo>
                  <a:lnTo>
                    <a:pt x="5745395" y="1463453"/>
                  </a:lnTo>
                  <a:lnTo>
                    <a:pt x="5727874" y="1417510"/>
                  </a:lnTo>
                  <a:lnTo>
                    <a:pt x="5709963" y="1371833"/>
                  </a:lnTo>
                  <a:lnTo>
                    <a:pt x="5691664" y="1326425"/>
                  </a:lnTo>
                  <a:lnTo>
                    <a:pt x="5672978" y="1281288"/>
                  </a:lnTo>
                  <a:lnTo>
                    <a:pt x="5653910" y="1236427"/>
                  </a:lnTo>
                  <a:lnTo>
                    <a:pt x="5634461" y="1191843"/>
                  </a:lnTo>
                  <a:lnTo>
                    <a:pt x="5614634" y="1147541"/>
                  </a:lnTo>
                  <a:lnTo>
                    <a:pt x="5594432" y="1103524"/>
                  </a:lnTo>
                  <a:lnTo>
                    <a:pt x="5573857" y="1059794"/>
                  </a:lnTo>
                  <a:lnTo>
                    <a:pt x="5552912" y="1016355"/>
                  </a:lnTo>
                  <a:lnTo>
                    <a:pt x="5531599" y="973210"/>
                  </a:lnTo>
                  <a:lnTo>
                    <a:pt x="5509922" y="930361"/>
                  </a:lnTo>
                  <a:lnTo>
                    <a:pt x="5487882" y="887813"/>
                  </a:lnTo>
                  <a:lnTo>
                    <a:pt x="5465482" y="845569"/>
                  </a:lnTo>
                  <a:lnTo>
                    <a:pt x="5442725" y="803630"/>
                  </a:lnTo>
                  <a:lnTo>
                    <a:pt x="5419614" y="762002"/>
                  </a:lnTo>
                  <a:lnTo>
                    <a:pt x="5396151" y="720686"/>
                  </a:lnTo>
                  <a:lnTo>
                    <a:pt x="5372339" y="679686"/>
                  </a:lnTo>
                  <a:lnTo>
                    <a:pt x="5348179" y="639005"/>
                  </a:lnTo>
                  <a:lnTo>
                    <a:pt x="5323676" y="598646"/>
                  </a:lnTo>
                  <a:lnTo>
                    <a:pt x="5298831" y="558613"/>
                  </a:lnTo>
                  <a:lnTo>
                    <a:pt x="5273647" y="518908"/>
                  </a:lnTo>
                  <a:lnTo>
                    <a:pt x="5248127" y="479535"/>
                  </a:lnTo>
                  <a:lnTo>
                    <a:pt x="5222273" y="440496"/>
                  </a:lnTo>
                  <a:lnTo>
                    <a:pt x="5196088" y="401796"/>
                  </a:lnTo>
                  <a:lnTo>
                    <a:pt x="5169575" y="363436"/>
                  </a:lnTo>
                  <a:lnTo>
                    <a:pt x="5142735" y="325421"/>
                  </a:lnTo>
                  <a:lnTo>
                    <a:pt x="5115572" y="287753"/>
                  </a:lnTo>
                  <a:lnTo>
                    <a:pt x="5088089" y="250435"/>
                  </a:lnTo>
                  <a:lnTo>
                    <a:pt x="5060287" y="213471"/>
                  </a:lnTo>
                  <a:lnTo>
                    <a:pt x="5032170" y="176864"/>
                  </a:lnTo>
                  <a:lnTo>
                    <a:pt x="5003739" y="140617"/>
                  </a:lnTo>
                  <a:lnTo>
                    <a:pt x="4974999" y="104732"/>
                  </a:lnTo>
                  <a:lnTo>
                    <a:pt x="4945950" y="69215"/>
                  </a:lnTo>
                  <a:lnTo>
                    <a:pt x="4882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4825"/>
              <a:ext cx="6096635" cy="6853555"/>
            </a:xfrm>
            <a:custGeom>
              <a:avLst/>
              <a:gdLst/>
              <a:ahLst/>
              <a:cxnLst/>
              <a:rect l="l" t="t" r="r" b="b"/>
              <a:pathLst>
                <a:path w="6096635" h="6853555">
                  <a:moveTo>
                    <a:pt x="0" y="0"/>
                  </a:moveTo>
                  <a:lnTo>
                    <a:pt x="4882958" y="0"/>
                  </a:lnTo>
                  <a:lnTo>
                    <a:pt x="4945950" y="69215"/>
                  </a:lnTo>
                  <a:lnTo>
                    <a:pt x="4974999" y="104732"/>
                  </a:lnTo>
                  <a:lnTo>
                    <a:pt x="5003739" y="140617"/>
                  </a:lnTo>
                  <a:lnTo>
                    <a:pt x="5032170" y="176864"/>
                  </a:lnTo>
                  <a:lnTo>
                    <a:pt x="5060287" y="213471"/>
                  </a:lnTo>
                  <a:lnTo>
                    <a:pt x="5088089" y="250435"/>
                  </a:lnTo>
                  <a:lnTo>
                    <a:pt x="5115572" y="287753"/>
                  </a:lnTo>
                  <a:lnTo>
                    <a:pt x="5142735" y="325421"/>
                  </a:lnTo>
                  <a:lnTo>
                    <a:pt x="5169575" y="363436"/>
                  </a:lnTo>
                  <a:lnTo>
                    <a:pt x="5196088" y="401796"/>
                  </a:lnTo>
                  <a:lnTo>
                    <a:pt x="5222273" y="440496"/>
                  </a:lnTo>
                  <a:lnTo>
                    <a:pt x="5248127" y="479535"/>
                  </a:lnTo>
                  <a:lnTo>
                    <a:pt x="5273647" y="518908"/>
                  </a:lnTo>
                  <a:lnTo>
                    <a:pt x="5298831" y="558613"/>
                  </a:lnTo>
                  <a:lnTo>
                    <a:pt x="5323676" y="598646"/>
                  </a:lnTo>
                  <a:lnTo>
                    <a:pt x="5348179" y="639005"/>
                  </a:lnTo>
                  <a:lnTo>
                    <a:pt x="5372339" y="679686"/>
                  </a:lnTo>
                  <a:lnTo>
                    <a:pt x="5396151" y="720686"/>
                  </a:lnTo>
                  <a:lnTo>
                    <a:pt x="5419614" y="762002"/>
                  </a:lnTo>
                  <a:lnTo>
                    <a:pt x="5442725" y="803630"/>
                  </a:lnTo>
                  <a:lnTo>
                    <a:pt x="5465482" y="845569"/>
                  </a:lnTo>
                  <a:lnTo>
                    <a:pt x="5487882" y="887813"/>
                  </a:lnTo>
                  <a:lnTo>
                    <a:pt x="5509922" y="930361"/>
                  </a:lnTo>
                  <a:lnTo>
                    <a:pt x="5531599" y="973210"/>
                  </a:lnTo>
                  <a:lnTo>
                    <a:pt x="5552912" y="1016355"/>
                  </a:lnTo>
                  <a:lnTo>
                    <a:pt x="5573857" y="1059794"/>
                  </a:lnTo>
                  <a:lnTo>
                    <a:pt x="5594432" y="1103524"/>
                  </a:lnTo>
                  <a:lnTo>
                    <a:pt x="5614634" y="1147541"/>
                  </a:lnTo>
                  <a:lnTo>
                    <a:pt x="5634461" y="1191843"/>
                  </a:lnTo>
                  <a:lnTo>
                    <a:pt x="5653910" y="1236427"/>
                  </a:lnTo>
                  <a:lnTo>
                    <a:pt x="5672978" y="1281288"/>
                  </a:lnTo>
                  <a:lnTo>
                    <a:pt x="5691664" y="1326425"/>
                  </a:lnTo>
                  <a:lnTo>
                    <a:pt x="5709963" y="1371833"/>
                  </a:lnTo>
                  <a:lnTo>
                    <a:pt x="5727874" y="1417510"/>
                  </a:lnTo>
                  <a:lnTo>
                    <a:pt x="5745395" y="1463453"/>
                  </a:lnTo>
                  <a:lnTo>
                    <a:pt x="5762522" y="1509658"/>
                  </a:lnTo>
                  <a:lnTo>
                    <a:pt x="5779252" y="1556122"/>
                  </a:lnTo>
                  <a:lnTo>
                    <a:pt x="5795584" y="1602843"/>
                  </a:lnTo>
                  <a:lnTo>
                    <a:pt x="5811515" y="1649817"/>
                  </a:lnTo>
                  <a:lnTo>
                    <a:pt x="5827042" y="1697040"/>
                  </a:lnTo>
                  <a:lnTo>
                    <a:pt x="5842162" y="1744511"/>
                  </a:lnTo>
                  <a:lnTo>
                    <a:pt x="5856873" y="1792224"/>
                  </a:lnTo>
                  <a:lnTo>
                    <a:pt x="5871173" y="1840179"/>
                  </a:lnTo>
                  <a:lnTo>
                    <a:pt x="5885058" y="1888370"/>
                  </a:lnTo>
                  <a:lnTo>
                    <a:pt x="5898526" y="1936796"/>
                  </a:lnTo>
                  <a:lnTo>
                    <a:pt x="5911575" y="1985453"/>
                  </a:lnTo>
                  <a:lnTo>
                    <a:pt x="5924201" y="2034338"/>
                  </a:lnTo>
                  <a:lnTo>
                    <a:pt x="5936403" y="2083447"/>
                  </a:lnTo>
                  <a:lnTo>
                    <a:pt x="5948178" y="2132778"/>
                  </a:lnTo>
                  <a:lnTo>
                    <a:pt x="5959522" y="2182328"/>
                  </a:lnTo>
                  <a:lnTo>
                    <a:pt x="5970434" y="2232092"/>
                  </a:lnTo>
                  <a:lnTo>
                    <a:pt x="5980911" y="2282069"/>
                  </a:lnTo>
                  <a:lnTo>
                    <a:pt x="5990951" y="2332255"/>
                  </a:lnTo>
                  <a:lnTo>
                    <a:pt x="6000550" y="2382647"/>
                  </a:lnTo>
                  <a:lnTo>
                    <a:pt x="6009706" y="2433241"/>
                  </a:lnTo>
                  <a:lnTo>
                    <a:pt x="6018416" y="2484035"/>
                  </a:lnTo>
                  <a:lnTo>
                    <a:pt x="6026679" y="2535026"/>
                  </a:lnTo>
                  <a:lnTo>
                    <a:pt x="6034491" y="2586210"/>
                  </a:lnTo>
                  <a:lnTo>
                    <a:pt x="6041849" y="2637584"/>
                  </a:lnTo>
                  <a:lnTo>
                    <a:pt x="6048752" y="2689145"/>
                  </a:lnTo>
                  <a:lnTo>
                    <a:pt x="6055196" y="2740889"/>
                  </a:lnTo>
                  <a:lnTo>
                    <a:pt x="6061179" y="2792815"/>
                  </a:lnTo>
                  <a:lnTo>
                    <a:pt x="6066698" y="2844918"/>
                  </a:lnTo>
                  <a:lnTo>
                    <a:pt x="6071751" y="2897195"/>
                  </a:lnTo>
                  <a:lnTo>
                    <a:pt x="6076335" y="2949644"/>
                  </a:lnTo>
                  <a:lnTo>
                    <a:pt x="6080448" y="3002261"/>
                  </a:lnTo>
                  <a:lnTo>
                    <a:pt x="6084086" y="3055043"/>
                  </a:lnTo>
                  <a:lnTo>
                    <a:pt x="6087248" y="3107987"/>
                  </a:lnTo>
                  <a:lnTo>
                    <a:pt x="6089930" y="3161089"/>
                  </a:lnTo>
                  <a:lnTo>
                    <a:pt x="6092131" y="3214347"/>
                  </a:lnTo>
                  <a:lnTo>
                    <a:pt x="6093847" y="3267758"/>
                  </a:lnTo>
                  <a:lnTo>
                    <a:pt x="6095076" y="3321318"/>
                  </a:lnTo>
                  <a:lnTo>
                    <a:pt x="6095815" y="3375024"/>
                  </a:lnTo>
                  <a:lnTo>
                    <a:pt x="6096062" y="3428873"/>
                  </a:lnTo>
                  <a:lnTo>
                    <a:pt x="6095815" y="3482727"/>
                  </a:lnTo>
                  <a:lnTo>
                    <a:pt x="6095076" y="3536437"/>
                  </a:lnTo>
                  <a:lnTo>
                    <a:pt x="6093847" y="3590002"/>
                  </a:lnTo>
                  <a:lnTo>
                    <a:pt x="6092131" y="3643417"/>
                  </a:lnTo>
                  <a:lnTo>
                    <a:pt x="6089930" y="3696679"/>
                  </a:lnTo>
                  <a:lnTo>
                    <a:pt x="6087248" y="3749786"/>
                  </a:lnTo>
                  <a:lnTo>
                    <a:pt x="6084086" y="3802734"/>
                  </a:lnTo>
                  <a:lnTo>
                    <a:pt x="6080448" y="3855520"/>
                  </a:lnTo>
                  <a:lnTo>
                    <a:pt x="6076335" y="3908141"/>
                  </a:lnTo>
                  <a:lnTo>
                    <a:pt x="6071751" y="3960593"/>
                  </a:lnTo>
                  <a:lnTo>
                    <a:pt x="6066698" y="4012874"/>
                  </a:lnTo>
                  <a:lnTo>
                    <a:pt x="6061179" y="4064981"/>
                  </a:lnTo>
                  <a:lnTo>
                    <a:pt x="6055196" y="4116909"/>
                  </a:lnTo>
                  <a:lnTo>
                    <a:pt x="6048752" y="4168657"/>
                  </a:lnTo>
                  <a:lnTo>
                    <a:pt x="6041849" y="4220221"/>
                  </a:lnTo>
                  <a:lnTo>
                    <a:pt x="6034491" y="4271598"/>
                  </a:lnTo>
                  <a:lnTo>
                    <a:pt x="6026679" y="4322784"/>
                  </a:lnTo>
                  <a:lnTo>
                    <a:pt x="6018416" y="4373777"/>
                  </a:lnTo>
                  <a:lnTo>
                    <a:pt x="6009706" y="4424574"/>
                  </a:lnTo>
                  <a:lnTo>
                    <a:pt x="6000550" y="4475171"/>
                  </a:lnTo>
                  <a:lnTo>
                    <a:pt x="5990951" y="4525565"/>
                  </a:lnTo>
                  <a:lnTo>
                    <a:pt x="5980911" y="4575753"/>
                  </a:lnTo>
                  <a:lnTo>
                    <a:pt x="5970434" y="4625731"/>
                  </a:lnTo>
                  <a:lnTo>
                    <a:pt x="5959522" y="4675498"/>
                  </a:lnTo>
                  <a:lnTo>
                    <a:pt x="5948178" y="4725049"/>
                  </a:lnTo>
                  <a:lnTo>
                    <a:pt x="5936403" y="4774382"/>
                  </a:lnTo>
                  <a:lnTo>
                    <a:pt x="5924201" y="4823493"/>
                  </a:lnTo>
                  <a:lnTo>
                    <a:pt x="5911575" y="4872379"/>
                  </a:lnTo>
                  <a:lnTo>
                    <a:pt x="5898526" y="4921038"/>
                  </a:lnTo>
                  <a:lnTo>
                    <a:pt x="5885058" y="4969465"/>
                  </a:lnTo>
                  <a:lnTo>
                    <a:pt x="5871173" y="5017658"/>
                  </a:lnTo>
                  <a:lnTo>
                    <a:pt x="5856873" y="5065614"/>
                  </a:lnTo>
                  <a:lnTo>
                    <a:pt x="5842162" y="5113329"/>
                  </a:lnTo>
                  <a:lnTo>
                    <a:pt x="5827042" y="5160800"/>
                  </a:lnTo>
                  <a:lnTo>
                    <a:pt x="5811515" y="5208025"/>
                  </a:lnTo>
                  <a:lnTo>
                    <a:pt x="5795584" y="5254999"/>
                  </a:lnTo>
                  <a:lnTo>
                    <a:pt x="5779252" y="5301721"/>
                  </a:lnTo>
                  <a:lnTo>
                    <a:pt x="5762522" y="5348187"/>
                  </a:lnTo>
                  <a:lnTo>
                    <a:pt x="5745395" y="5394393"/>
                  </a:lnTo>
                  <a:lnTo>
                    <a:pt x="5727874" y="5440336"/>
                  </a:lnTo>
                  <a:lnTo>
                    <a:pt x="5709963" y="5486014"/>
                  </a:lnTo>
                  <a:lnTo>
                    <a:pt x="5691664" y="5531423"/>
                  </a:lnTo>
                  <a:lnTo>
                    <a:pt x="5672978" y="5576561"/>
                  </a:lnTo>
                  <a:lnTo>
                    <a:pt x="5653910" y="5621423"/>
                  </a:lnTo>
                  <a:lnTo>
                    <a:pt x="5634461" y="5666007"/>
                  </a:lnTo>
                  <a:lnTo>
                    <a:pt x="5614634" y="5710310"/>
                  </a:lnTo>
                  <a:lnTo>
                    <a:pt x="5594432" y="5754328"/>
                  </a:lnTo>
                  <a:lnTo>
                    <a:pt x="5573857" y="5798059"/>
                  </a:lnTo>
                  <a:lnTo>
                    <a:pt x="5552912" y="5841498"/>
                  </a:lnTo>
                  <a:lnTo>
                    <a:pt x="5531599" y="5884644"/>
                  </a:lnTo>
                  <a:lnTo>
                    <a:pt x="5509922" y="5927493"/>
                  </a:lnTo>
                  <a:lnTo>
                    <a:pt x="5487882" y="5970042"/>
                  </a:lnTo>
                  <a:lnTo>
                    <a:pt x="5465482" y="6012288"/>
                  </a:lnTo>
                  <a:lnTo>
                    <a:pt x="5442725" y="6054227"/>
                  </a:lnTo>
                  <a:lnTo>
                    <a:pt x="5419614" y="6095856"/>
                  </a:lnTo>
                  <a:lnTo>
                    <a:pt x="5396151" y="6137173"/>
                  </a:lnTo>
                  <a:lnTo>
                    <a:pt x="5372339" y="6178174"/>
                  </a:lnTo>
                  <a:lnTo>
                    <a:pt x="5348179" y="6218855"/>
                  </a:lnTo>
                  <a:lnTo>
                    <a:pt x="5323676" y="6259215"/>
                  </a:lnTo>
                  <a:lnTo>
                    <a:pt x="5298831" y="6299250"/>
                  </a:lnTo>
                  <a:lnTo>
                    <a:pt x="5273647" y="6338955"/>
                  </a:lnTo>
                  <a:lnTo>
                    <a:pt x="5248127" y="6378330"/>
                  </a:lnTo>
                  <a:lnTo>
                    <a:pt x="5222273" y="6417370"/>
                  </a:lnTo>
                  <a:lnTo>
                    <a:pt x="5196088" y="6456071"/>
                  </a:lnTo>
                  <a:lnTo>
                    <a:pt x="5169575" y="6494432"/>
                  </a:lnTo>
                  <a:lnTo>
                    <a:pt x="5142735" y="6532449"/>
                  </a:lnTo>
                  <a:lnTo>
                    <a:pt x="5115572" y="6570118"/>
                  </a:lnTo>
                  <a:lnTo>
                    <a:pt x="5088089" y="6607437"/>
                  </a:lnTo>
                  <a:lnTo>
                    <a:pt x="5060287" y="6644403"/>
                  </a:lnTo>
                  <a:lnTo>
                    <a:pt x="5032170" y="6681012"/>
                  </a:lnTo>
                  <a:lnTo>
                    <a:pt x="5003739" y="6717261"/>
                  </a:lnTo>
                  <a:lnTo>
                    <a:pt x="4974999" y="6753147"/>
                  </a:lnTo>
                  <a:lnTo>
                    <a:pt x="4945950" y="6788666"/>
                  </a:lnTo>
                  <a:lnTo>
                    <a:pt x="4887292" y="6853171"/>
                  </a:lnTo>
                </a:path>
                <a:path w="6096635" h="6853555">
                  <a:moveTo>
                    <a:pt x="0" y="685317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086475" cy="6858000"/>
            </a:xfrm>
            <a:custGeom>
              <a:avLst/>
              <a:gdLst/>
              <a:ahLst/>
              <a:cxnLst/>
              <a:rect l="l" t="t" r="r" b="b"/>
              <a:pathLst>
                <a:path w="6086475" h="6858000">
                  <a:moveTo>
                    <a:pt x="4873625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73625" y="6857999"/>
                  </a:lnTo>
                  <a:lnTo>
                    <a:pt x="4936617" y="6788730"/>
                  </a:lnTo>
                  <a:lnTo>
                    <a:pt x="4965660" y="6753210"/>
                  </a:lnTo>
                  <a:lnTo>
                    <a:pt x="4994395" y="6717324"/>
                  </a:lnTo>
                  <a:lnTo>
                    <a:pt x="5022820" y="6681075"/>
                  </a:lnTo>
                  <a:lnTo>
                    <a:pt x="5050932" y="6644466"/>
                  </a:lnTo>
                  <a:lnTo>
                    <a:pt x="5078729" y="6607500"/>
                  </a:lnTo>
                  <a:lnTo>
                    <a:pt x="5106207" y="6570181"/>
                  </a:lnTo>
                  <a:lnTo>
                    <a:pt x="5133365" y="6532511"/>
                  </a:lnTo>
                  <a:lnTo>
                    <a:pt x="5160199" y="6494494"/>
                  </a:lnTo>
                  <a:lnTo>
                    <a:pt x="5186707" y="6456132"/>
                  </a:lnTo>
                  <a:lnTo>
                    <a:pt x="5212887" y="6417430"/>
                  </a:lnTo>
                  <a:lnTo>
                    <a:pt x="5238736" y="6378390"/>
                  </a:lnTo>
                  <a:lnTo>
                    <a:pt x="5264251" y="6339015"/>
                  </a:lnTo>
                  <a:lnTo>
                    <a:pt x="5289430" y="6299308"/>
                  </a:lnTo>
                  <a:lnTo>
                    <a:pt x="5314270" y="6259273"/>
                  </a:lnTo>
                  <a:lnTo>
                    <a:pt x="5338768" y="6218913"/>
                  </a:lnTo>
                  <a:lnTo>
                    <a:pt x="5362922" y="6178231"/>
                  </a:lnTo>
                  <a:lnTo>
                    <a:pt x="5386730" y="6137229"/>
                  </a:lnTo>
                  <a:lnTo>
                    <a:pt x="5410188" y="6095912"/>
                  </a:lnTo>
                  <a:lnTo>
                    <a:pt x="5433295" y="6054282"/>
                  </a:lnTo>
                  <a:lnTo>
                    <a:pt x="5456046" y="6012342"/>
                  </a:lnTo>
                  <a:lnTo>
                    <a:pt x="5478441" y="5970096"/>
                  </a:lnTo>
                  <a:lnTo>
                    <a:pt x="5500476" y="5927547"/>
                  </a:lnTo>
                  <a:lnTo>
                    <a:pt x="5522149" y="5884697"/>
                  </a:lnTo>
                  <a:lnTo>
                    <a:pt x="5543457" y="5841550"/>
                  </a:lnTo>
                  <a:lnTo>
                    <a:pt x="5564397" y="5798110"/>
                  </a:lnTo>
                  <a:lnTo>
                    <a:pt x="5584968" y="5754379"/>
                  </a:lnTo>
                  <a:lnTo>
                    <a:pt x="5605165" y="5710360"/>
                  </a:lnTo>
                  <a:lnTo>
                    <a:pt x="5624988" y="5666057"/>
                  </a:lnTo>
                  <a:lnTo>
                    <a:pt x="5644432" y="5621472"/>
                  </a:lnTo>
                  <a:lnTo>
                    <a:pt x="5663496" y="5576610"/>
                  </a:lnTo>
                  <a:lnTo>
                    <a:pt x="5682177" y="5531472"/>
                  </a:lnTo>
                  <a:lnTo>
                    <a:pt x="5700473" y="5486062"/>
                  </a:lnTo>
                  <a:lnTo>
                    <a:pt x="5718380" y="5440384"/>
                  </a:lnTo>
                  <a:lnTo>
                    <a:pt x="5735896" y="5394440"/>
                  </a:lnTo>
                  <a:lnTo>
                    <a:pt x="5753019" y="5348234"/>
                  </a:lnTo>
                  <a:lnTo>
                    <a:pt x="5769746" y="5301769"/>
                  </a:lnTo>
                  <a:lnTo>
                    <a:pt x="5786074" y="5255047"/>
                  </a:lnTo>
                  <a:lnTo>
                    <a:pt x="5802001" y="5208072"/>
                  </a:lnTo>
                  <a:lnTo>
                    <a:pt x="5817524" y="5160848"/>
                  </a:lnTo>
                  <a:lnTo>
                    <a:pt x="5832640" y="5113377"/>
                  </a:lnTo>
                  <a:lnTo>
                    <a:pt x="5847348" y="5065662"/>
                  </a:lnTo>
                  <a:lnTo>
                    <a:pt x="5861644" y="5017707"/>
                  </a:lnTo>
                  <a:lnTo>
                    <a:pt x="5875525" y="4969514"/>
                  </a:lnTo>
                  <a:lnTo>
                    <a:pt x="5888990" y="4921088"/>
                  </a:lnTo>
                  <a:lnTo>
                    <a:pt x="5902036" y="4872430"/>
                  </a:lnTo>
                  <a:lnTo>
                    <a:pt x="5914659" y="4823545"/>
                  </a:lnTo>
                  <a:lnTo>
                    <a:pt x="5926858" y="4774434"/>
                  </a:lnTo>
                  <a:lnTo>
                    <a:pt x="5938629" y="4725103"/>
                  </a:lnTo>
                  <a:lnTo>
                    <a:pt x="5949971" y="4675553"/>
                  </a:lnTo>
                  <a:lnTo>
                    <a:pt x="5960880" y="4625787"/>
                  </a:lnTo>
                  <a:lnTo>
                    <a:pt x="5971355" y="4575810"/>
                  </a:lnTo>
                  <a:lnTo>
                    <a:pt x="5981391" y="4525623"/>
                  </a:lnTo>
                  <a:lnTo>
                    <a:pt x="5990988" y="4475231"/>
                  </a:lnTo>
                  <a:lnTo>
                    <a:pt x="6000141" y="4424636"/>
                  </a:lnTo>
                  <a:lnTo>
                    <a:pt x="6008850" y="4373841"/>
                  </a:lnTo>
                  <a:lnTo>
                    <a:pt x="6017110" y="4322850"/>
                  </a:lnTo>
                  <a:lnTo>
                    <a:pt x="6024920" y="4271666"/>
                  </a:lnTo>
                  <a:lnTo>
                    <a:pt x="6032276" y="4220292"/>
                  </a:lnTo>
                  <a:lnTo>
                    <a:pt x="6039177" y="4168730"/>
                  </a:lnTo>
                  <a:lnTo>
                    <a:pt x="6045619" y="4116985"/>
                  </a:lnTo>
                  <a:lnTo>
                    <a:pt x="6051601" y="4065059"/>
                  </a:lnTo>
                  <a:lnTo>
                    <a:pt x="6057118" y="4012956"/>
                  </a:lnTo>
                  <a:lnTo>
                    <a:pt x="6062170" y="3960678"/>
                  </a:lnTo>
                  <a:lnTo>
                    <a:pt x="6066753" y="3908229"/>
                  </a:lnTo>
                  <a:lnTo>
                    <a:pt x="6070864" y="3855612"/>
                  </a:lnTo>
                  <a:lnTo>
                    <a:pt x="6074502" y="3802830"/>
                  </a:lnTo>
                  <a:lnTo>
                    <a:pt x="6077663" y="3749886"/>
                  </a:lnTo>
                  <a:lnTo>
                    <a:pt x="6080344" y="3696783"/>
                  </a:lnTo>
                  <a:lnTo>
                    <a:pt x="6082544" y="3643525"/>
                  </a:lnTo>
                  <a:lnTo>
                    <a:pt x="6084260" y="3590114"/>
                  </a:lnTo>
                  <a:lnTo>
                    <a:pt x="6085488" y="3536554"/>
                  </a:lnTo>
                  <a:lnTo>
                    <a:pt x="6086228" y="3482848"/>
                  </a:lnTo>
                  <a:lnTo>
                    <a:pt x="6086475" y="3429000"/>
                  </a:lnTo>
                  <a:lnTo>
                    <a:pt x="6086228" y="3375151"/>
                  </a:lnTo>
                  <a:lnTo>
                    <a:pt x="6085488" y="3321445"/>
                  </a:lnTo>
                  <a:lnTo>
                    <a:pt x="6084260" y="3267885"/>
                  </a:lnTo>
                  <a:lnTo>
                    <a:pt x="6082544" y="3214474"/>
                  </a:lnTo>
                  <a:lnTo>
                    <a:pt x="6080344" y="3161216"/>
                  </a:lnTo>
                  <a:lnTo>
                    <a:pt x="6077663" y="3108114"/>
                  </a:lnTo>
                  <a:lnTo>
                    <a:pt x="6074502" y="3055170"/>
                  </a:lnTo>
                  <a:lnTo>
                    <a:pt x="6070864" y="3002388"/>
                  </a:lnTo>
                  <a:lnTo>
                    <a:pt x="6066753" y="2949771"/>
                  </a:lnTo>
                  <a:lnTo>
                    <a:pt x="6062170" y="2897322"/>
                  </a:lnTo>
                  <a:lnTo>
                    <a:pt x="6057118" y="2845045"/>
                  </a:lnTo>
                  <a:lnTo>
                    <a:pt x="6051601" y="2792941"/>
                  </a:lnTo>
                  <a:lnTo>
                    <a:pt x="6045619" y="2741016"/>
                  </a:lnTo>
                  <a:lnTo>
                    <a:pt x="6039177" y="2689271"/>
                  </a:lnTo>
                  <a:lnTo>
                    <a:pt x="6032276" y="2637709"/>
                  </a:lnTo>
                  <a:lnTo>
                    <a:pt x="6024920" y="2586335"/>
                  </a:lnTo>
                  <a:lnTo>
                    <a:pt x="6017110" y="2535151"/>
                  </a:lnTo>
                  <a:lnTo>
                    <a:pt x="6008850" y="2484160"/>
                  </a:lnTo>
                  <a:lnTo>
                    <a:pt x="6000141" y="2433366"/>
                  </a:lnTo>
                  <a:lnTo>
                    <a:pt x="5990988" y="2382771"/>
                  </a:lnTo>
                  <a:lnTo>
                    <a:pt x="5981391" y="2332379"/>
                  </a:lnTo>
                  <a:lnTo>
                    <a:pt x="5971355" y="2282193"/>
                  </a:lnTo>
                  <a:lnTo>
                    <a:pt x="5960880" y="2232215"/>
                  </a:lnTo>
                  <a:lnTo>
                    <a:pt x="5949971" y="2182450"/>
                  </a:lnTo>
                  <a:lnTo>
                    <a:pt x="5938629" y="2132900"/>
                  </a:lnTo>
                  <a:lnTo>
                    <a:pt x="5926858" y="2083568"/>
                  </a:lnTo>
                  <a:lnTo>
                    <a:pt x="5914659" y="2034458"/>
                  </a:lnTo>
                  <a:lnTo>
                    <a:pt x="5902036" y="1985573"/>
                  </a:lnTo>
                  <a:lnTo>
                    <a:pt x="5888990" y="1936915"/>
                  </a:lnTo>
                  <a:lnTo>
                    <a:pt x="5875525" y="1888489"/>
                  </a:lnTo>
                  <a:lnTo>
                    <a:pt x="5861644" y="1840296"/>
                  </a:lnTo>
                  <a:lnTo>
                    <a:pt x="5847348" y="1792341"/>
                  </a:lnTo>
                  <a:lnTo>
                    <a:pt x="5832640" y="1744626"/>
                  </a:lnTo>
                  <a:lnTo>
                    <a:pt x="5817524" y="1697154"/>
                  </a:lnTo>
                  <a:lnTo>
                    <a:pt x="5802001" y="1649930"/>
                  </a:lnTo>
                  <a:lnTo>
                    <a:pt x="5786074" y="1602955"/>
                  </a:lnTo>
                  <a:lnTo>
                    <a:pt x="5769746" y="1556233"/>
                  </a:lnTo>
                  <a:lnTo>
                    <a:pt x="5753019" y="1509767"/>
                  </a:lnTo>
                  <a:lnTo>
                    <a:pt x="5735896" y="1463560"/>
                  </a:lnTo>
                  <a:lnTo>
                    <a:pt x="5718380" y="1417616"/>
                  </a:lnTo>
                  <a:lnTo>
                    <a:pt x="5700473" y="1371937"/>
                  </a:lnTo>
                  <a:lnTo>
                    <a:pt x="5682177" y="1326527"/>
                  </a:lnTo>
                  <a:lnTo>
                    <a:pt x="5663496" y="1281389"/>
                  </a:lnTo>
                  <a:lnTo>
                    <a:pt x="5644432" y="1236526"/>
                  </a:lnTo>
                  <a:lnTo>
                    <a:pt x="5624988" y="1191941"/>
                  </a:lnTo>
                  <a:lnTo>
                    <a:pt x="5605165" y="1147637"/>
                  </a:lnTo>
                  <a:lnTo>
                    <a:pt x="5584968" y="1103617"/>
                  </a:lnTo>
                  <a:lnTo>
                    <a:pt x="5564397" y="1059885"/>
                  </a:lnTo>
                  <a:lnTo>
                    <a:pt x="5543457" y="1016443"/>
                  </a:lnTo>
                  <a:lnTo>
                    <a:pt x="5522149" y="973296"/>
                  </a:lnTo>
                  <a:lnTo>
                    <a:pt x="5500476" y="930445"/>
                  </a:lnTo>
                  <a:lnTo>
                    <a:pt x="5478441" y="887894"/>
                  </a:lnTo>
                  <a:lnTo>
                    <a:pt x="5456046" y="845647"/>
                  </a:lnTo>
                  <a:lnTo>
                    <a:pt x="5433295" y="803706"/>
                  </a:lnTo>
                  <a:lnTo>
                    <a:pt x="5410188" y="762074"/>
                  </a:lnTo>
                  <a:lnTo>
                    <a:pt x="5386730" y="720756"/>
                  </a:lnTo>
                  <a:lnTo>
                    <a:pt x="5362922" y="679753"/>
                  </a:lnTo>
                  <a:lnTo>
                    <a:pt x="5338768" y="639068"/>
                  </a:lnTo>
                  <a:lnTo>
                    <a:pt x="5314270" y="598706"/>
                  </a:lnTo>
                  <a:lnTo>
                    <a:pt x="5289430" y="558669"/>
                  </a:lnTo>
                  <a:lnTo>
                    <a:pt x="5264251" y="518961"/>
                  </a:lnTo>
                  <a:lnTo>
                    <a:pt x="5238736" y="479584"/>
                  </a:lnTo>
                  <a:lnTo>
                    <a:pt x="5212887" y="440542"/>
                  </a:lnTo>
                  <a:lnTo>
                    <a:pt x="5186707" y="401837"/>
                  </a:lnTo>
                  <a:lnTo>
                    <a:pt x="5160199" y="363473"/>
                  </a:lnTo>
                  <a:lnTo>
                    <a:pt x="5133365" y="325454"/>
                  </a:lnTo>
                  <a:lnTo>
                    <a:pt x="5106207" y="287781"/>
                  </a:lnTo>
                  <a:lnTo>
                    <a:pt x="5078729" y="250459"/>
                  </a:lnTo>
                  <a:lnTo>
                    <a:pt x="5050932" y="213491"/>
                  </a:lnTo>
                  <a:lnTo>
                    <a:pt x="5022820" y="176879"/>
                  </a:lnTo>
                  <a:lnTo>
                    <a:pt x="4994395" y="140627"/>
                  </a:lnTo>
                  <a:lnTo>
                    <a:pt x="4965660" y="104738"/>
                  </a:lnTo>
                  <a:lnTo>
                    <a:pt x="4936617" y="69215"/>
                  </a:lnTo>
                  <a:lnTo>
                    <a:pt x="4873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7367" y="1160780"/>
            <a:ext cx="134048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10" dirty="0"/>
              <a:t>Agenda</a:t>
            </a:r>
            <a:endParaRPr sz="3350"/>
          </a:p>
        </p:txBody>
      </p:sp>
      <p:grpSp>
        <p:nvGrpSpPr>
          <p:cNvPr id="10" name="object 10"/>
          <p:cNvGrpSpPr/>
          <p:nvPr/>
        </p:nvGrpSpPr>
        <p:grpSpPr>
          <a:xfrm>
            <a:off x="0" y="1152525"/>
            <a:ext cx="5343525" cy="1057275"/>
            <a:chOff x="0" y="1152525"/>
            <a:chExt cx="5343525" cy="1057275"/>
          </a:xfrm>
        </p:grpSpPr>
        <p:sp>
          <p:nvSpPr>
            <p:cNvPr id="11" name="object 11"/>
            <p:cNvSpPr/>
            <p:nvPr/>
          </p:nvSpPr>
          <p:spPr>
            <a:xfrm>
              <a:off x="0" y="1152525"/>
              <a:ext cx="123825" cy="657225"/>
            </a:xfrm>
            <a:custGeom>
              <a:avLst/>
              <a:gdLst/>
              <a:ahLst/>
              <a:cxnLst/>
              <a:rect l="l" t="t" r="r" b="b"/>
              <a:pathLst>
                <a:path w="123825" h="657225">
                  <a:moveTo>
                    <a:pt x="123825" y="0"/>
                  </a:moveTo>
                  <a:lnTo>
                    <a:pt x="0" y="0"/>
                  </a:lnTo>
                  <a:lnTo>
                    <a:pt x="0" y="657225"/>
                  </a:lnTo>
                  <a:lnTo>
                    <a:pt x="123825" y="6572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675" y="2190750"/>
              <a:ext cx="4895850" cy="19050"/>
            </a:xfrm>
            <a:custGeom>
              <a:avLst/>
              <a:gdLst/>
              <a:ahLst/>
              <a:cxnLst/>
              <a:rect l="l" t="t" r="r" b="b"/>
              <a:pathLst>
                <a:path w="4895850" h="19050">
                  <a:moveTo>
                    <a:pt x="48958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895850" y="19050"/>
                  </a:lnTo>
                  <a:lnTo>
                    <a:pt x="4895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675" y="2190750"/>
              <a:ext cx="4895850" cy="19050"/>
            </a:xfrm>
            <a:custGeom>
              <a:avLst/>
              <a:gdLst/>
              <a:ahLst/>
              <a:cxnLst/>
              <a:rect l="l" t="t" r="r" b="b"/>
              <a:pathLst>
                <a:path w="4895850" h="19050">
                  <a:moveTo>
                    <a:pt x="48958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895850" y="19050"/>
                  </a:lnTo>
                  <a:lnTo>
                    <a:pt x="489585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7367" y="2400363"/>
            <a:ext cx="4186554" cy="185673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Theory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concepts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required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OpenAI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API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All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about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LangChain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Framework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arlito"/>
                <a:cs typeface="Carlito"/>
              </a:rPr>
              <a:t>Implementation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8601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2344" y="516255"/>
            <a:ext cx="1968500" cy="14757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35"/>
              </a:spcBef>
            </a:pP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Let's</a:t>
            </a:r>
            <a:r>
              <a:rPr sz="335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Start with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OpenAI</a:t>
            </a:r>
            <a:r>
              <a:rPr sz="335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endParaRPr sz="335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0" y="4572000"/>
            <a:ext cx="4486275" cy="22193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925" y="688540"/>
            <a:ext cx="7534275" cy="3574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8700" y="4695823"/>
            <a:ext cx="3543300" cy="2095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4200" y="319227"/>
            <a:ext cx="25012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Overview</a:t>
            </a:r>
            <a:r>
              <a:rPr sz="1800" b="1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8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- OpenAI</a:t>
            </a:r>
            <a:r>
              <a:rPr sz="1800" b="1" u="heavy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800" b="1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API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34" y="3055048"/>
            <a:ext cx="279082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OpenAI</a:t>
            </a:r>
            <a:r>
              <a:rPr sz="18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API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enable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users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AI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90905"/>
            <a:ext cx="51181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Let's</a:t>
            </a:r>
            <a:r>
              <a:rPr sz="3950" spc="-240" dirty="0"/>
              <a:t> </a:t>
            </a:r>
            <a:r>
              <a:rPr sz="3950" spc="-25" dirty="0"/>
              <a:t>start</a:t>
            </a:r>
            <a:r>
              <a:rPr sz="3950" spc="-160" dirty="0"/>
              <a:t> </a:t>
            </a:r>
            <a:r>
              <a:rPr sz="3950" spc="-25" dirty="0"/>
              <a:t>with</a:t>
            </a:r>
            <a:r>
              <a:rPr sz="3950" spc="-160" dirty="0"/>
              <a:t> </a:t>
            </a:r>
            <a:r>
              <a:rPr sz="3950" spc="-10" dirty="0"/>
              <a:t>Langchain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239077" y="2426882"/>
            <a:ext cx="11777345" cy="362775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73990" indent="-170180">
              <a:lnSpc>
                <a:spcPct val="100000"/>
              </a:lnSpc>
              <a:spcBef>
                <a:spcPts val="850"/>
              </a:spcBef>
              <a:buSzPct val="94117"/>
              <a:buAutoNum type="arabicPeriod"/>
              <a:tabLst>
                <a:tab pos="173990" algn="l"/>
              </a:tabLst>
            </a:pPr>
            <a:r>
              <a:rPr sz="1700" b="1" spc="-10" dirty="0">
                <a:latin typeface="Carlito"/>
                <a:cs typeface="Carlito"/>
              </a:rPr>
              <a:t>What</a:t>
            </a:r>
            <a:r>
              <a:rPr sz="1700" b="1" spc="-5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is</a:t>
            </a:r>
            <a:r>
              <a:rPr sz="1700" b="1" spc="1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Langchain?</a:t>
            </a:r>
            <a:endParaRPr sz="1700">
              <a:latin typeface="Carlito"/>
              <a:cs typeface="Carlito"/>
            </a:endParaRPr>
          </a:p>
          <a:p>
            <a:pPr marL="241300" lvl="1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1500" dirty="0">
                <a:latin typeface="Carlito"/>
                <a:cs typeface="Carlito"/>
              </a:rPr>
              <a:t>1.</a:t>
            </a:r>
            <a:r>
              <a:rPr sz="1500" spc="114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LangChain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powerful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Framework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allows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build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applications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using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LLM's.</a:t>
            </a:r>
            <a:endParaRPr sz="1500">
              <a:latin typeface="Carlito"/>
              <a:cs typeface="Carlito"/>
            </a:endParaRPr>
          </a:p>
          <a:p>
            <a:pPr marL="241300" lvl="1" indent="-228600">
              <a:lnSpc>
                <a:spcPts val="1614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1500" dirty="0">
                <a:latin typeface="Carlito"/>
                <a:cs typeface="Carlito"/>
              </a:rPr>
              <a:t>2.</a:t>
            </a:r>
            <a:r>
              <a:rPr sz="1500" spc="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helps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create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your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own</a:t>
            </a:r>
            <a:r>
              <a:rPr sz="1500" spc="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custom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LLM</a:t>
            </a:r>
            <a:r>
              <a:rPr sz="1500" spc="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models,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can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help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train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your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own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Custome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data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along</a:t>
            </a:r>
            <a:r>
              <a:rPr sz="1500" spc="-1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with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h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elps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you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integrate</a:t>
            </a:r>
            <a:endParaRPr sz="1500">
              <a:latin typeface="Carlito"/>
              <a:cs typeface="Carlito"/>
            </a:endParaRPr>
          </a:p>
          <a:p>
            <a:pPr marL="241300">
              <a:lnSpc>
                <a:spcPts val="1614"/>
              </a:lnSpc>
            </a:pPr>
            <a:r>
              <a:rPr sz="1500" dirty="0">
                <a:latin typeface="Carlito"/>
                <a:cs typeface="Carlito"/>
              </a:rPr>
              <a:t>with</a:t>
            </a:r>
            <a:r>
              <a:rPr sz="1500" spc="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various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tools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API</a:t>
            </a:r>
            <a:endParaRPr sz="1500">
              <a:latin typeface="Carlito"/>
              <a:cs typeface="Carlito"/>
            </a:endParaRPr>
          </a:p>
          <a:p>
            <a:pPr marL="231775" indent="-219075">
              <a:lnSpc>
                <a:spcPct val="100000"/>
              </a:lnSpc>
              <a:spcBef>
                <a:spcPts val="630"/>
              </a:spcBef>
              <a:buAutoNum type="arabicPeriod" startAt="2"/>
              <a:tabLst>
                <a:tab pos="231775" algn="l"/>
              </a:tabLst>
            </a:pPr>
            <a:r>
              <a:rPr sz="1700" b="1" spc="-10" dirty="0">
                <a:latin typeface="Carlito"/>
                <a:cs typeface="Carlito"/>
              </a:rPr>
              <a:t>What</a:t>
            </a:r>
            <a:r>
              <a:rPr sz="1700" b="1" spc="-5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are</a:t>
            </a:r>
            <a:r>
              <a:rPr sz="1700" b="1" spc="60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the</a:t>
            </a:r>
            <a:r>
              <a:rPr sz="1700" b="1" spc="-2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main</a:t>
            </a:r>
            <a:r>
              <a:rPr sz="1700" b="1" spc="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properties</a:t>
            </a:r>
            <a:r>
              <a:rPr sz="1700" b="1" spc="-155" dirty="0">
                <a:latin typeface="Carlito"/>
                <a:cs typeface="Carlito"/>
              </a:rPr>
              <a:t> </a:t>
            </a:r>
            <a:r>
              <a:rPr sz="1700" b="1" spc="-50" dirty="0">
                <a:latin typeface="Carlito"/>
                <a:cs typeface="Carlito"/>
              </a:rPr>
              <a:t>?</a:t>
            </a:r>
            <a:endParaRPr sz="1700">
              <a:latin typeface="Carlito"/>
              <a:cs typeface="Carlito"/>
            </a:endParaRPr>
          </a:p>
          <a:p>
            <a:pPr marL="527685" marR="268605" lvl="1" indent="-514984">
              <a:lnSpc>
                <a:spcPct val="79300"/>
              </a:lnSpc>
              <a:spcBef>
                <a:spcPts val="1010"/>
              </a:spcBef>
              <a:buAutoNum type="romanLcPeriod"/>
              <a:tabLst>
                <a:tab pos="527685" algn="l"/>
              </a:tabLst>
            </a:pPr>
            <a:r>
              <a:rPr sz="1500" b="1" dirty="0">
                <a:latin typeface="Carlito"/>
                <a:cs typeface="Carlito"/>
              </a:rPr>
              <a:t>Components</a:t>
            </a:r>
            <a:r>
              <a:rPr sz="1500" dirty="0">
                <a:latin typeface="Carlito"/>
                <a:cs typeface="Carlito"/>
              </a:rPr>
              <a:t>: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Components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are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modular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building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block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are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ready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easy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use</a:t>
            </a:r>
            <a:r>
              <a:rPr sz="1500" spc="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build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useful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application.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Components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include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LLM </a:t>
            </a:r>
            <a:r>
              <a:rPr sz="1500" dirty="0">
                <a:latin typeface="Carlito"/>
                <a:cs typeface="Carlito"/>
              </a:rPr>
              <a:t>wrappers,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Prompt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Template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Indexes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relevant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information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retrieval</a:t>
            </a:r>
            <a:endParaRPr sz="1500">
              <a:latin typeface="Carlito"/>
              <a:cs typeface="Carlito"/>
            </a:endParaRPr>
          </a:p>
          <a:p>
            <a:pPr marL="527050" lvl="1" indent="-514350">
              <a:lnSpc>
                <a:spcPts val="1614"/>
              </a:lnSpc>
              <a:spcBef>
                <a:spcPts val="680"/>
              </a:spcBef>
              <a:buAutoNum type="romanLcPeriod"/>
              <a:tabLst>
                <a:tab pos="527050" algn="l"/>
              </a:tabLst>
            </a:pPr>
            <a:r>
              <a:rPr sz="1500" b="1" dirty="0">
                <a:latin typeface="Carlito"/>
                <a:cs typeface="Carlito"/>
              </a:rPr>
              <a:t>Chain</a:t>
            </a:r>
            <a:r>
              <a:rPr sz="1500" dirty="0">
                <a:latin typeface="Carlito"/>
                <a:cs typeface="Carlito"/>
              </a:rPr>
              <a:t>: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Chain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allow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combine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multiple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components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together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solve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specific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task.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Chain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make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easy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implementation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complex</a:t>
            </a:r>
            <a:endParaRPr sz="1500">
              <a:latin typeface="Carlito"/>
              <a:cs typeface="Carlito"/>
            </a:endParaRPr>
          </a:p>
          <a:p>
            <a:pPr marL="527685">
              <a:lnSpc>
                <a:spcPts val="1614"/>
              </a:lnSpc>
            </a:pPr>
            <a:r>
              <a:rPr sz="1500" dirty="0">
                <a:latin typeface="Carlito"/>
                <a:cs typeface="Carlito"/>
              </a:rPr>
              <a:t>application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by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making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it</a:t>
            </a:r>
            <a:r>
              <a:rPr sz="1500" spc="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more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modular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simple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debug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maintain.</a:t>
            </a:r>
            <a:endParaRPr sz="1500">
              <a:latin typeface="Carlito"/>
              <a:cs typeface="Carlito"/>
            </a:endParaRPr>
          </a:p>
          <a:p>
            <a:pPr marL="527050" lvl="1" indent="-514350">
              <a:lnSpc>
                <a:spcPct val="100000"/>
              </a:lnSpc>
              <a:spcBef>
                <a:spcPts val="605"/>
              </a:spcBef>
              <a:buAutoNum type="romanLcPeriod" startAt="3"/>
              <a:tabLst>
                <a:tab pos="527050" algn="l"/>
              </a:tabLst>
            </a:pPr>
            <a:r>
              <a:rPr sz="1500" b="1" dirty="0">
                <a:latin typeface="Carlito"/>
                <a:cs typeface="Carlito"/>
              </a:rPr>
              <a:t>Agents</a:t>
            </a:r>
            <a:r>
              <a:rPr sz="1500" dirty="0">
                <a:latin typeface="Carlito"/>
                <a:cs typeface="Carlito"/>
              </a:rPr>
              <a:t>: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Agents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allow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LLM</a:t>
            </a:r>
            <a:r>
              <a:rPr sz="1500" spc="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interact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with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their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environments.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example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using</a:t>
            </a:r>
            <a:r>
              <a:rPr sz="1500" spc="-1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external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API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performing</a:t>
            </a:r>
            <a:r>
              <a:rPr sz="1500" spc="-1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specific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action.</a:t>
            </a:r>
            <a:endParaRPr sz="1500">
              <a:latin typeface="Carlito"/>
              <a:cs typeface="Carlito"/>
            </a:endParaRPr>
          </a:p>
          <a:p>
            <a:pPr marL="527050" lvl="1" indent="-514350">
              <a:lnSpc>
                <a:spcPct val="100000"/>
              </a:lnSpc>
              <a:spcBef>
                <a:spcPts val="675"/>
              </a:spcBef>
              <a:buAutoNum type="romanLcPeriod" startAt="3"/>
              <a:tabLst>
                <a:tab pos="527050" algn="l"/>
              </a:tabLst>
            </a:pPr>
            <a:r>
              <a:rPr sz="1500" b="1" dirty="0">
                <a:latin typeface="Carlito"/>
                <a:cs typeface="Carlito"/>
              </a:rPr>
              <a:t>Memory</a:t>
            </a:r>
            <a:r>
              <a:rPr sz="1500" dirty="0">
                <a:latin typeface="Carlito"/>
                <a:cs typeface="Carlito"/>
              </a:rPr>
              <a:t>:</a:t>
            </a:r>
            <a:r>
              <a:rPr sz="1500" spc="1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Memory</a:t>
            </a:r>
            <a:r>
              <a:rPr sz="1500" spc="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refer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various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types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memory modules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that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stores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retrieve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information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during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conversation.</a:t>
            </a:r>
            <a:endParaRPr sz="1500">
              <a:latin typeface="Carlito"/>
              <a:cs typeface="Carlito"/>
            </a:endParaRPr>
          </a:p>
          <a:p>
            <a:pPr marL="527685" marR="5080" lvl="1" indent="-514984">
              <a:lnSpc>
                <a:spcPts val="1500"/>
              </a:lnSpc>
              <a:spcBef>
                <a:spcPts val="905"/>
              </a:spcBef>
              <a:buAutoNum type="romanLcPeriod" startAt="3"/>
              <a:tabLst>
                <a:tab pos="527685" algn="l"/>
              </a:tabLst>
            </a:pPr>
            <a:r>
              <a:rPr sz="1500" b="1" dirty="0">
                <a:latin typeface="Carlito"/>
                <a:cs typeface="Carlito"/>
              </a:rPr>
              <a:t>Prompt </a:t>
            </a:r>
            <a:r>
              <a:rPr sz="1500" b="1" spc="-20" dirty="0">
                <a:latin typeface="Carlito"/>
                <a:cs typeface="Carlito"/>
              </a:rPr>
              <a:t>Template</a:t>
            </a:r>
            <a:r>
              <a:rPr sz="1500" spc="-20" dirty="0">
                <a:latin typeface="Carlito"/>
                <a:cs typeface="Carlito"/>
              </a:rPr>
              <a:t>: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prompt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refer</a:t>
            </a:r>
            <a:r>
              <a:rPr sz="1500" spc="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 input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model.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This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input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often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constructed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from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 multiple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components.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1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PromptTemplat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is </a:t>
            </a:r>
            <a:r>
              <a:rPr sz="1500" dirty="0">
                <a:latin typeface="Carlito"/>
                <a:cs typeface="Carlito"/>
              </a:rPr>
              <a:t>responsible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for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construction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of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input.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6410325"/>
            <a:ext cx="12191998" cy="4476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270" y="109172"/>
            <a:ext cx="5076121" cy="2672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352" y="1800288"/>
            <a:ext cx="10858500" cy="20364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19430" indent="-228600" algn="just">
              <a:lnSpc>
                <a:spcPct val="887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latin typeface="Carlito"/>
                <a:cs typeface="Carlito"/>
              </a:rPr>
              <a:t>Sequential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chain:</a:t>
            </a:r>
            <a:r>
              <a:rPr sz="1800" b="1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able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entire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information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form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Json.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4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able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last </a:t>
            </a:r>
            <a:r>
              <a:rPr sz="1800" dirty="0">
                <a:latin typeface="Carlito"/>
                <a:cs typeface="Carlito"/>
              </a:rPr>
              <a:t>information.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Eg: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am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giving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expecting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Person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Description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DOB,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here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entire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information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i.e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Person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Name,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Description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DOB.</a:t>
            </a:r>
            <a:endParaRPr sz="1800">
              <a:latin typeface="Carlito"/>
              <a:cs typeface="Carlito"/>
            </a:endParaRPr>
          </a:p>
          <a:p>
            <a:pPr marL="241300" marR="521970" indent="-228600">
              <a:lnSpc>
                <a:spcPts val="1950"/>
              </a:lnSpc>
              <a:spcBef>
                <a:spcPts val="1085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latin typeface="Carlito"/>
                <a:cs typeface="Carlito"/>
              </a:rPr>
              <a:t>Simple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Sequential</a:t>
            </a:r>
            <a:r>
              <a:rPr sz="1800" b="1" spc="3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chain:</a:t>
            </a:r>
            <a:r>
              <a:rPr sz="1800" b="1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4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able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last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information.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Eg: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giving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expecting </a:t>
            </a: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Person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Name,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Description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DOB,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but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here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only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DOB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ts val="195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latin typeface="Carlito"/>
                <a:cs typeface="Carlito"/>
              </a:rPr>
              <a:t>Conservation</a:t>
            </a:r>
            <a:r>
              <a:rPr sz="1800" b="1" spc="-1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buffer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memory: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conversation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memory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memory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super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important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so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LLm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able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remember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conversations.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3990973"/>
            <a:ext cx="9134475" cy="2771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" y="171450"/>
            <a:ext cx="52197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695450"/>
              <a:ext cx="12192000" cy="5162550"/>
            </a:xfrm>
            <a:custGeom>
              <a:avLst/>
              <a:gdLst/>
              <a:ahLst/>
              <a:cxnLst/>
              <a:rect l="l" t="t" r="r" b="b"/>
              <a:pathLst>
                <a:path w="12192000" h="5162550">
                  <a:moveTo>
                    <a:pt x="0" y="5162549"/>
                  </a:moveTo>
                  <a:lnTo>
                    <a:pt x="12192000" y="516254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162549"/>
                  </a:lnTo>
                  <a:close/>
                </a:path>
              </a:pathLst>
            </a:custGeom>
            <a:solidFill>
              <a:srgbClr val="E7E6E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24549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0"/>
              <a:ext cx="11839575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192000" cy="1695450"/>
            </a:xfrm>
            <a:custGeom>
              <a:avLst/>
              <a:gdLst/>
              <a:ahLst/>
              <a:cxnLst/>
              <a:rect l="l" t="t" r="r" b="b"/>
              <a:pathLst>
                <a:path w="12192000" h="1695450">
                  <a:moveTo>
                    <a:pt x="12192000" y="0"/>
                  </a:moveTo>
                  <a:lnTo>
                    <a:pt x="0" y="0"/>
                  </a:lnTo>
                  <a:lnTo>
                    <a:pt x="0" y="1695450"/>
                  </a:lnTo>
                  <a:lnTo>
                    <a:pt x="12192000" y="16954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642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What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is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Completion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Chat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Completion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API?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825" y="66675"/>
            <a:ext cx="12068175" cy="6715125"/>
            <a:chOff x="123825" y="66675"/>
            <a:chExt cx="12068175" cy="67151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790700"/>
              <a:ext cx="3190875" cy="1876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" y="4019548"/>
              <a:ext cx="5343525" cy="2752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475" y="1790700"/>
              <a:ext cx="4019550" cy="1866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8400" y="6143625"/>
              <a:ext cx="1114425" cy="4095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1725" y="5934073"/>
              <a:ext cx="3771900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4750" y="66675"/>
              <a:ext cx="4667250" cy="22098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27950" y="2613991"/>
            <a:ext cx="4030979" cy="27063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latin typeface="Carlito"/>
                <a:cs typeface="Carlito"/>
              </a:rPr>
              <a:t>GPT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-</a:t>
            </a:r>
            <a:r>
              <a:rPr sz="2000" b="1" spc="1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3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Completion</a:t>
            </a:r>
            <a:r>
              <a:rPr sz="2000" b="1" spc="-17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API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25" dirty="0">
                <a:latin typeface="Carlito"/>
                <a:cs typeface="Carlito"/>
              </a:rPr>
              <a:t>-</a:t>
            </a:r>
            <a:r>
              <a:rPr sz="2000" dirty="0">
                <a:latin typeface="Carlito"/>
                <a:cs typeface="Carlito"/>
              </a:rPr>
              <a:t>&gt;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Here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give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single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prompt</a:t>
            </a:r>
            <a:endParaRPr sz="2000">
              <a:latin typeface="Carlito"/>
              <a:cs typeface="Carlito"/>
            </a:endParaRPr>
          </a:p>
          <a:p>
            <a:pPr marL="241300" marR="1177290" indent="-228600">
              <a:lnSpc>
                <a:spcPts val="218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latin typeface="Carlito"/>
                <a:cs typeface="Carlito"/>
              </a:rPr>
              <a:t>GPT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-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3.5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and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GPT</a:t>
            </a:r>
            <a:r>
              <a:rPr sz="2000" b="1" spc="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-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4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50" dirty="0">
                <a:latin typeface="Carlito"/>
                <a:cs typeface="Carlito"/>
              </a:rPr>
              <a:t>a </a:t>
            </a:r>
            <a:r>
              <a:rPr sz="2000" b="1" dirty="0">
                <a:latin typeface="Carlito"/>
                <a:cs typeface="Carlito"/>
              </a:rPr>
              <a:t>ChatCompletion</a:t>
            </a:r>
            <a:r>
              <a:rPr sz="2000" b="1" spc="-114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AP</a:t>
            </a:r>
            <a:r>
              <a:rPr sz="2000" spc="-25" dirty="0">
                <a:latin typeface="Carlito"/>
                <a:cs typeface="Carlito"/>
              </a:rPr>
              <a:t>I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rlito"/>
                <a:cs typeface="Carlito"/>
              </a:rPr>
              <a:t>(very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much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suitable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Chatbot)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25" dirty="0">
                <a:latin typeface="Carlito"/>
                <a:cs typeface="Carlito"/>
              </a:rPr>
              <a:t>-</a:t>
            </a:r>
            <a:r>
              <a:rPr sz="2000" dirty="0">
                <a:latin typeface="Carlito"/>
                <a:cs typeface="Carlito"/>
              </a:rPr>
              <a:t>&gt;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Here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give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multiple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Prompt</a:t>
            </a:r>
            <a:endParaRPr sz="20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latin typeface="Carlito"/>
                <a:cs typeface="Carlito"/>
              </a:rPr>
              <a:t>What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Function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Calling?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"/>
            <a:ext cx="12192000" cy="742950"/>
          </a:xfrm>
          <a:custGeom>
            <a:avLst/>
            <a:gdLst/>
            <a:ahLst/>
            <a:cxnLst/>
            <a:rect l="l" t="t" r="r" b="b"/>
            <a:pathLst>
              <a:path w="12192000" h="742950">
                <a:moveTo>
                  <a:pt x="12192000" y="0"/>
                </a:moveTo>
                <a:lnTo>
                  <a:pt x="0" y="0"/>
                </a:lnTo>
                <a:lnTo>
                  <a:pt x="0" y="742950"/>
                </a:lnTo>
                <a:lnTo>
                  <a:pt x="12192000" y="7429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357" rIns="0" bIns="0" rtlCol="0">
            <a:spAutoFit/>
          </a:bodyPr>
          <a:lstStyle/>
          <a:p>
            <a:pPr marL="1109345" algn="ctr">
              <a:lnSpc>
                <a:spcPts val="2565"/>
              </a:lnSpc>
              <a:spcBef>
                <a:spcPts val="125"/>
              </a:spcBef>
            </a:pPr>
            <a:r>
              <a:rPr sz="2150" dirty="0">
                <a:solidFill>
                  <a:srgbClr val="FFFFFF"/>
                </a:solidFill>
              </a:rPr>
              <a:t>High-</a:t>
            </a:r>
            <a:r>
              <a:rPr sz="2150" spc="-20" dirty="0">
                <a:solidFill>
                  <a:srgbClr val="FFFFFF"/>
                </a:solidFill>
              </a:rPr>
              <a:t>level</a:t>
            </a:r>
            <a:r>
              <a:rPr sz="2150" spc="-30" dirty="0">
                <a:solidFill>
                  <a:srgbClr val="FFFFFF"/>
                </a:solidFill>
              </a:rPr>
              <a:t> </a:t>
            </a:r>
            <a:r>
              <a:rPr sz="2150" spc="-10" dirty="0">
                <a:solidFill>
                  <a:srgbClr val="FFFFFF"/>
                </a:solidFill>
              </a:rPr>
              <a:t>overview</a:t>
            </a:r>
            <a:r>
              <a:rPr sz="2150" spc="-100" dirty="0">
                <a:solidFill>
                  <a:srgbClr val="FFFFFF"/>
                </a:solidFill>
              </a:rPr>
              <a:t> </a:t>
            </a:r>
            <a:r>
              <a:rPr sz="2150" dirty="0">
                <a:solidFill>
                  <a:srgbClr val="FFFFFF"/>
                </a:solidFill>
              </a:rPr>
              <a:t>of</a:t>
            </a:r>
            <a:r>
              <a:rPr sz="2150" spc="-50" dirty="0">
                <a:solidFill>
                  <a:srgbClr val="FFFFFF"/>
                </a:solidFill>
              </a:rPr>
              <a:t> </a:t>
            </a:r>
            <a:r>
              <a:rPr sz="2150" dirty="0">
                <a:solidFill>
                  <a:srgbClr val="FFFFFF"/>
                </a:solidFill>
              </a:rPr>
              <a:t>the</a:t>
            </a:r>
            <a:r>
              <a:rPr sz="2150" spc="-114" dirty="0">
                <a:solidFill>
                  <a:srgbClr val="FFFFFF"/>
                </a:solidFill>
              </a:rPr>
              <a:t> </a:t>
            </a:r>
            <a:r>
              <a:rPr sz="2150" spc="-10" dirty="0">
                <a:solidFill>
                  <a:srgbClr val="FFFFFF"/>
                </a:solidFill>
              </a:rPr>
              <a:t>Architectural</a:t>
            </a:r>
            <a:r>
              <a:rPr sz="2150" spc="-25" dirty="0">
                <a:solidFill>
                  <a:srgbClr val="FFFFFF"/>
                </a:solidFill>
              </a:rPr>
              <a:t> </a:t>
            </a:r>
            <a:r>
              <a:rPr sz="2150" spc="-10" dirty="0">
                <a:solidFill>
                  <a:srgbClr val="FFFFFF"/>
                </a:solidFill>
              </a:rPr>
              <a:t>components</a:t>
            </a:r>
            <a:r>
              <a:rPr sz="2150" spc="-95" dirty="0">
                <a:solidFill>
                  <a:srgbClr val="FFFFFF"/>
                </a:solidFill>
              </a:rPr>
              <a:t> </a:t>
            </a:r>
            <a:r>
              <a:rPr sz="2150" dirty="0">
                <a:solidFill>
                  <a:srgbClr val="FFFFFF"/>
                </a:solidFill>
              </a:rPr>
              <a:t>required</a:t>
            </a:r>
            <a:r>
              <a:rPr sz="2150" spc="-80" dirty="0">
                <a:solidFill>
                  <a:srgbClr val="FFFFFF"/>
                </a:solidFill>
              </a:rPr>
              <a:t> </a:t>
            </a:r>
            <a:r>
              <a:rPr sz="2150" dirty="0">
                <a:solidFill>
                  <a:srgbClr val="FFFFFF"/>
                </a:solidFill>
              </a:rPr>
              <a:t>for</a:t>
            </a:r>
            <a:r>
              <a:rPr sz="2150" spc="-70" dirty="0">
                <a:solidFill>
                  <a:srgbClr val="FFFFFF"/>
                </a:solidFill>
              </a:rPr>
              <a:t> </a:t>
            </a:r>
            <a:r>
              <a:rPr sz="2150" dirty="0">
                <a:solidFill>
                  <a:srgbClr val="FFFFFF"/>
                </a:solidFill>
              </a:rPr>
              <a:t>LLM</a:t>
            </a:r>
            <a:r>
              <a:rPr sz="2150" spc="-40" dirty="0">
                <a:solidFill>
                  <a:srgbClr val="FFFFFF"/>
                </a:solidFill>
              </a:rPr>
              <a:t> </a:t>
            </a:r>
            <a:r>
              <a:rPr sz="2150" spc="-10" dirty="0">
                <a:solidFill>
                  <a:srgbClr val="FFFFFF"/>
                </a:solidFill>
              </a:rPr>
              <a:t>applications</a:t>
            </a:r>
            <a:endParaRPr sz="2150"/>
          </a:p>
          <a:p>
            <a:pPr marL="1109345" algn="ctr">
              <a:lnSpc>
                <a:spcPts val="1485"/>
              </a:lnSpc>
            </a:pP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Architecture</a:t>
            </a:r>
            <a:r>
              <a:rPr sz="125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for</a:t>
            </a:r>
            <a:r>
              <a:rPr sz="12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LLM</a:t>
            </a:r>
            <a:r>
              <a:rPr sz="125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Applications</a:t>
            </a:r>
            <a:r>
              <a:rPr sz="125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–</a:t>
            </a:r>
            <a:r>
              <a:rPr sz="125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BOT</a:t>
            </a:r>
            <a:r>
              <a:rPr sz="125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 </a:t>
            </a:r>
            <a:r>
              <a:rPr sz="125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NIRVANA</a:t>
            </a:r>
            <a:endParaRPr sz="1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908" y="1823341"/>
            <a:ext cx="10696942" cy="4872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29" y="2424747"/>
            <a:ext cx="3259454" cy="26219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400050" algn="r">
              <a:lnSpc>
                <a:spcPct val="91300"/>
              </a:lnSpc>
              <a:spcBef>
                <a:spcPts val="445"/>
              </a:spcBef>
            </a:pP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Here</a:t>
            </a:r>
            <a:r>
              <a:rPr sz="3050" b="1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3050" b="1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step-</a:t>
            </a:r>
            <a:r>
              <a:rPr sz="3050" b="1" spc="-25" dirty="0">
                <a:solidFill>
                  <a:srgbClr val="FFFFFF"/>
                </a:solidFill>
                <a:latin typeface="Carlito"/>
                <a:cs typeface="Carlito"/>
              </a:rPr>
              <a:t>by-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3050" b="1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instructions</a:t>
            </a:r>
            <a:r>
              <a:rPr sz="3050" b="1" spc="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spc="-3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how</a:t>
            </a:r>
            <a:r>
              <a:rPr sz="305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3050" b="1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LLM</a:t>
            </a:r>
            <a:r>
              <a:rPr sz="3050" b="1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spc="-10" dirty="0">
                <a:solidFill>
                  <a:srgbClr val="FFFFFF"/>
                </a:solidFill>
                <a:latin typeface="Carlito"/>
                <a:cs typeface="Carlito"/>
              </a:rPr>
              <a:t>(Large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3050" b="1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spc="-10" dirty="0">
                <a:solidFill>
                  <a:srgbClr val="FFFFFF"/>
                </a:solidFill>
                <a:latin typeface="Carlito"/>
                <a:cs typeface="Carlito"/>
              </a:rPr>
              <a:t>Model),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such</a:t>
            </a:r>
            <a:r>
              <a:rPr sz="305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3050" b="1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dirty="0">
                <a:solidFill>
                  <a:srgbClr val="FFFFFF"/>
                </a:solidFill>
                <a:latin typeface="Carlito"/>
                <a:cs typeface="Carlito"/>
              </a:rPr>
              <a:t>GPT,</a:t>
            </a:r>
            <a:r>
              <a:rPr sz="305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050" b="1" spc="-20" dirty="0">
                <a:solidFill>
                  <a:srgbClr val="FFFFFF"/>
                </a:solidFill>
                <a:latin typeface="Carlito"/>
                <a:cs typeface="Carlito"/>
              </a:rPr>
              <a:t>works</a:t>
            </a:r>
            <a:endParaRPr sz="3050">
              <a:latin typeface="Carlito"/>
              <a:cs typeface="Carlito"/>
            </a:endParaRPr>
          </a:p>
          <a:p>
            <a:pPr marR="5080" algn="r">
              <a:lnSpc>
                <a:spcPts val="3379"/>
              </a:lnSpc>
            </a:pPr>
            <a:r>
              <a:rPr sz="3050" b="1" spc="-10" dirty="0">
                <a:solidFill>
                  <a:srgbClr val="FFFFFF"/>
                </a:solidFill>
                <a:latin typeface="Carlito"/>
                <a:cs typeface="Carlito"/>
              </a:rPr>
              <a:t>internally:</a:t>
            </a:r>
            <a:endParaRPr sz="30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354" y="1056323"/>
            <a:ext cx="2735580" cy="493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latin typeface="Carlito"/>
                <a:cs typeface="Carlito"/>
              </a:rPr>
              <a:t>1.Tokenization</a:t>
            </a:r>
            <a:r>
              <a:rPr sz="1550" b="1" spc="110" dirty="0">
                <a:latin typeface="Carlito"/>
                <a:cs typeface="Carlito"/>
              </a:rPr>
              <a:t> </a:t>
            </a:r>
            <a:r>
              <a:rPr sz="1550" b="1" dirty="0">
                <a:latin typeface="Carlito"/>
                <a:cs typeface="Carlito"/>
              </a:rPr>
              <a:t>and</a:t>
            </a:r>
            <a:r>
              <a:rPr sz="1550" b="1" spc="-10" dirty="0">
                <a:latin typeface="Carlito"/>
                <a:cs typeface="Carlito"/>
              </a:rPr>
              <a:t> Text</a:t>
            </a:r>
            <a:r>
              <a:rPr sz="1550" b="1" spc="-7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Input: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7354" y="1296606"/>
            <a:ext cx="2735580" cy="48710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78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Embedding</a:t>
            </a:r>
            <a:r>
              <a:rPr sz="1550" b="1" spc="22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Layer: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Transformer</a:t>
            </a:r>
            <a:r>
              <a:rPr sz="1550" b="1" spc="55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Architecture:.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Self-Attention</a:t>
            </a:r>
            <a:r>
              <a:rPr sz="1550" b="1" spc="95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Mechanism: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Layer</a:t>
            </a:r>
            <a:r>
              <a:rPr sz="1550" b="1" spc="105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Normalization: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Feedforward</a:t>
            </a:r>
            <a:r>
              <a:rPr sz="1550" b="1" spc="110" dirty="0">
                <a:latin typeface="Carlito"/>
                <a:cs typeface="Carlito"/>
              </a:rPr>
              <a:t> </a:t>
            </a:r>
            <a:r>
              <a:rPr sz="1550" b="1" dirty="0">
                <a:latin typeface="Carlito"/>
                <a:cs typeface="Carlito"/>
              </a:rPr>
              <a:t>Neural</a:t>
            </a:r>
            <a:r>
              <a:rPr sz="1550" b="1" spc="125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Network: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Residual</a:t>
            </a:r>
            <a:r>
              <a:rPr sz="1550" b="1" spc="16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Connections: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Stacked</a:t>
            </a:r>
            <a:r>
              <a:rPr sz="1550" b="1" spc="105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Layers:</a:t>
            </a:r>
            <a:endParaRPr sz="1550" dirty="0">
              <a:latin typeface="Carlito"/>
              <a:cs typeface="Carlito"/>
            </a:endParaRPr>
          </a:p>
          <a:p>
            <a:pPr marL="211454" indent="-198755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Carlito"/>
                <a:cs typeface="Carlito"/>
              </a:rPr>
              <a:t>Positional</a:t>
            </a:r>
            <a:r>
              <a:rPr sz="1550" b="1" spc="13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Encoding: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315595" algn="l"/>
              </a:tabLst>
            </a:pPr>
            <a:r>
              <a:rPr sz="1550" b="1" dirty="0">
                <a:latin typeface="Carlito"/>
                <a:cs typeface="Carlito"/>
              </a:rPr>
              <a:t>Output</a:t>
            </a:r>
            <a:r>
              <a:rPr sz="1550" b="1" spc="15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Layer: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315595" algn="l"/>
              </a:tabLst>
            </a:pPr>
            <a:r>
              <a:rPr sz="1550" b="1" spc="-10" dirty="0">
                <a:latin typeface="Carlito"/>
                <a:cs typeface="Carlito"/>
              </a:rPr>
              <a:t>Pre-training: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315595" algn="l"/>
              </a:tabLst>
            </a:pPr>
            <a:r>
              <a:rPr sz="1550" b="1" dirty="0">
                <a:latin typeface="Carlito"/>
                <a:cs typeface="Carlito"/>
              </a:rPr>
              <a:t>Fine-</a:t>
            </a:r>
            <a:r>
              <a:rPr sz="1550" b="1" spc="-10" dirty="0">
                <a:latin typeface="Carlito"/>
                <a:cs typeface="Carlito"/>
              </a:rPr>
              <a:t>Tuning: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315595" algn="l"/>
              </a:tabLst>
            </a:pPr>
            <a:r>
              <a:rPr sz="1550" b="1" spc="-10" dirty="0">
                <a:latin typeface="Carlito"/>
                <a:cs typeface="Carlito"/>
              </a:rPr>
              <a:t>Inference: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315595" algn="l"/>
              </a:tabLst>
            </a:pPr>
            <a:r>
              <a:rPr sz="1550" b="1" spc="-10" dirty="0">
                <a:latin typeface="Carlito"/>
                <a:cs typeface="Carlito"/>
              </a:rPr>
              <a:t>Temperature: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315595" algn="l"/>
              </a:tabLst>
            </a:pPr>
            <a:r>
              <a:rPr sz="1550" b="1" spc="-10" dirty="0">
                <a:latin typeface="Carlito"/>
                <a:cs typeface="Carlito"/>
              </a:rPr>
              <a:t>Parameters:</a:t>
            </a:r>
            <a:endParaRPr sz="1550" dirty="0">
              <a:latin typeface="Carlito"/>
              <a:cs typeface="Carlito"/>
            </a:endParaRPr>
          </a:p>
          <a:p>
            <a:pPr marL="315595" indent="-302895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315595" algn="l"/>
              </a:tabLst>
            </a:pPr>
            <a:r>
              <a:rPr sz="1550" b="1" dirty="0">
                <a:latin typeface="Carlito"/>
                <a:cs typeface="Carlito"/>
              </a:rPr>
              <a:t>Memory</a:t>
            </a:r>
            <a:r>
              <a:rPr sz="1550" b="1" spc="160" dirty="0">
                <a:latin typeface="Carlito"/>
                <a:cs typeface="Carlito"/>
              </a:rPr>
              <a:t> </a:t>
            </a:r>
            <a:r>
              <a:rPr sz="1550" b="1" dirty="0">
                <a:latin typeface="Carlito"/>
                <a:cs typeface="Carlito"/>
              </a:rPr>
              <a:t>and</a:t>
            </a:r>
            <a:r>
              <a:rPr sz="1550" b="1" spc="6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Context:</a:t>
            </a:r>
            <a:endParaRPr sz="155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781" y="1714500"/>
            <a:ext cx="4720018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086610"/>
          </a:xfrm>
          <a:custGeom>
            <a:avLst/>
            <a:gdLst/>
            <a:ahLst/>
            <a:cxnLst/>
            <a:rect l="l" t="t" r="r" b="b"/>
            <a:pathLst>
              <a:path w="12192000" h="2086610">
                <a:moveTo>
                  <a:pt x="12192000" y="0"/>
                </a:moveTo>
                <a:lnTo>
                  <a:pt x="0" y="0"/>
                </a:lnTo>
                <a:lnTo>
                  <a:pt x="0" y="1621536"/>
                </a:lnTo>
                <a:lnTo>
                  <a:pt x="29132" y="1628139"/>
                </a:lnTo>
                <a:lnTo>
                  <a:pt x="57222" y="1628634"/>
                </a:lnTo>
                <a:lnTo>
                  <a:pt x="84390" y="1627235"/>
                </a:lnTo>
                <a:lnTo>
                  <a:pt x="114336" y="1626764"/>
                </a:lnTo>
                <a:lnTo>
                  <a:pt x="150761" y="1630045"/>
                </a:lnTo>
                <a:lnTo>
                  <a:pt x="176186" y="1631426"/>
                </a:lnTo>
                <a:lnTo>
                  <a:pt x="205978" y="1635950"/>
                </a:lnTo>
                <a:lnTo>
                  <a:pt x="234164" y="1640760"/>
                </a:lnTo>
                <a:lnTo>
                  <a:pt x="254774" y="1642999"/>
                </a:lnTo>
                <a:lnTo>
                  <a:pt x="253441" y="1645158"/>
                </a:lnTo>
                <a:lnTo>
                  <a:pt x="264198" y="1647189"/>
                </a:lnTo>
                <a:lnTo>
                  <a:pt x="269405" y="1645792"/>
                </a:lnTo>
                <a:lnTo>
                  <a:pt x="312963" y="1648136"/>
                </a:lnTo>
                <a:lnTo>
                  <a:pt x="325248" y="1652730"/>
                </a:lnTo>
                <a:lnTo>
                  <a:pt x="331668" y="1655919"/>
                </a:lnTo>
                <a:lnTo>
                  <a:pt x="357632" y="1654048"/>
                </a:lnTo>
                <a:lnTo>
                  <a:pt x="376532" y="1658125"/>
                </a:lnTo>
                <a:lnTo>
                  <a:pt x="386353" y="1665811"/>
                </a:lnTo>
                <a:lnTo>
                  <a:pt x="397469" y="1671710"/>
                </a:lnTo>
                <a:lnTo>
                  <a:pt x="420255" y="1670430"/>
                </a:lnTo>
                <a:lnTo>
                  <a:pt x="448814" y="1674199"/>
                </a:lnTo>
                <a:lnTo>
                  <a:pt x="473514" y="1678765"/>
                </a:lnTo>
                <a:lnTo>
                  <a:pt x="498388" y="1682021"/>
                </a:lnTo>
                <a:lnTo>
                  <a:pt x="527469" y="1681861"/>
                </a:lnTo>
                <a:lnTo>
                  <a:pt x="555977" y="1684780"/>
                </a:lnTo>
                <a:lnTo>
                  <a:pt x="582641" y="1687972"/>
                </a:lnTo>
                <a:lnTo>
                  <a:pt x="608518" y="1690522"/>
                </a:lnTo>
                <a:lnTo>
                  <a:pt x="634669" y="1691513"/>
                </a:lnTo>
                <a:lnTo>
                  <a:pt x="643583" y="1694164"/>
                </a:lnTo>
                <a:lnTo>
                  <a:pt x="652924" y="1695767"/>
                </a:lnTo>
                <a:lnTo>
                  <a:pt x="662967" y="1695942"/>
                </a:lnTo>
                <a:lnTo>
                  <a:pt x="673989" y="1694307"/>
                </a:lnTo>
                <a:lnTo>
                  <a:pt x="741832" y="1702562"/>
                </a:lnTo>
                <a:lnTo>
                  <a:pt x="753170" y="1709979"/>
                </a:lnTo>
                <a:lnTo>
                  <a:pt x="761722" y="1710658"/>
                </a:lnTo>
                <a:lnTo>
                  <a:pt x="771523" y="1708527"/>
                </a:lnTo>
                <a:lnTo>
                  <a:pt x="786612" y="1707514"/>
                </a:lnTo>
                <a:lnTo>
                  <a:pt x="794465" y="1706058"/>
                </a:lnTo>
                <a:lnTo>
                  <a:pt x="792654" y="1703101"/>
                </a:lnTo>
                <a:lnTo>
                  <a:pt x="790448" y="1700478"/>
                </a:lnTo>
                <a:lnTo>
                  <a:pt x="797115" y="1700022"/>
                </a:lnTo>
                <a:lnTo>
                  <a:pt x="808336" y="1701823"/>
                </a:lnTo>
                <a:lnTo>
                  <a:pt x="827926" y="1699950"/>
                </a:lnTo>
                <a:lnTo>
                  <a:pt x="839190" y="1702180"/>
                </a:lnTo>
                <a:lnTo>
                  <a:pt x="840445" y="1705699"/>
                </a:lnTo>
                <a:lnTo>
                  <a:pt x="870676" y="1709021"/>
                </a:lnTo>
                <a:lnTo>
                  <a:pt x="876046" y="1712467"/>
                </a:lnTo>
                <a:lnTo>
                  <a:pt x="891447" y="1710374"/>
                </a:lnTo>
                <a:lnTo>
                  <a:pt x="901306" y="1712579"/>
                </a:lnTo>
                <a:lnTo>
                  <a:pt x="911050" y="1716093"/>
                </a:lnTo>
                <a:lnTo>
                  <a:pt x="926109" y="1717928"/>
                </a:lnTo>
                <a:lnTo>
                  <a:pt x="935875" y="1716893"/>
                </a:lnTo>
                <a:lnTo>
                  <a:pt x="943830" y="1716976"/>
                </a:lnTo>
                <a:lnTo>
                  <a:pt x="950392" y="1718393"/>
                </a:lnTo>
                <a:lnTo>
                  <a:pt x="955979" y="1721358"/>
                </a:lnTo>
                <a:lnTo>
                  <a:pt x="990082" y="1717323"/>
                </a:lnTo>
                <a:lnTo>
                  <a:pt x="1003512" y="1718802"/>
                </a:lnTo>
                <a:lnTo>
                  <a:pt x="1014376" y="1722161"/>
                </a:lnTo>
                <a:lnTo>
                  <a:pt x="1040777" y="1723771"/>
                </a:lnTo>
                <a:lnTo>
                  <a:pt x="1094079" y="1722120"/>
                </a:lnTo>
                <a:lnTo>
                  <a:pt x="1096924" y="1723516"/>
                </a:lnTo>
                <a:lnTo>
                  <a:pt x="1116720" y="1726307"/>
                </a:lnTo>
                <a:lnTo>
                  <a:pt x="1136284" y="1728215"/>
                </a:lnTo>
                <a:lnTo>
                  <a:pt x="1168730" y="1730628"/>
                </a:lnTo>
                <a:lnTo>
                  <a:pt x="1176861" y="1729341"/>
                </a:lnTo>
                <a:lnTo>
                  <a:pt x="1193081" y="1735004"/>
                </a:lnTo>
                <a:lnTo>
                  <a:pt x="1196848" y="1731645"/>
                </a:lnTo>
                <a:lnTo>
                  <a:pt x="1207671" y="1736939"/>
                </a:lnTo>
                <a:lnTo>
                  <a:pt x="1220744" y="1735899"/>
                </a:lnTo>
                <a:lnTo>
                  <a:pt x="1234572" y="1732287"/>
                </a:lnTo>
                <a:lnTo>
                  <a:pt x="1247660" y="1729866"/>
                </a:lnTo>
                <a:lnTo>
                  <a:pt x="1257208" y="1734750"/>
                </a:lnTo>
                <a:lnTo>
                  <a:pt x="1272081" y="1734264"/>
                </a:lnTo>
                <a:lnTo>
                  <a:pt x="1291314" y="1732563"/>
                </a:lnTo>
                <a:lnTo>
                  <a:pt x="1313942" y="1733803"/>
                </a:lnTo>
                <a:lnTo>
                  <a:pt x="1327356" y="1738181"/>
                </a:lnTo>
                <a:lnTo>
                  <a:pt x="1339532" y="1744059"/>
                </a:lnTo>
                <a:lnTo>
                  <a:pt x="1350660" y="1749984"/>
                </a:lnTo>
                <a:lnTo>
                  <a:pt x="1360932" y="1754504"/>
                </a:lnTo>
                <a:lnTo>
                  <a:pt x="1370538" y="1756209"/>
                </a:lnTo>
                <a:lnTo>
                  <a:pt x="1379394" y="1756235"/>
                </a:lnTo>
                <a:lnTo>
                  <a:pt x="1386988" y="1756951"/>
                </a:lnTo>
                <a:lnTo>
                  <a:pt x="1392809" y="1760727"/>
                </a:lnTo>
                <a:lnTo>
                  <a:pt x="1418526" y="1778371"/>
                </a:lnTo>
                <a:lnTo>
                  <a:pt x="1444910" y="1790430"/>
                </a:lnTo>
                <a:lnTo>
                  <a:pt x="1471247" y="1799322"/>
                </a:lnTo>
                <a:lnTo>
                  <a:pt x="1496822" y="1807464"/>
                </a:lnTo>
                <a:lnTo>
                  <a:pt x="1688083" y="1819528"/>
                </a:lnTo>
                <a:lnTo>
                  <a:pt x="1685163" y="1822323"/>
                </a:lnTo>
                <a:lnTo>
                  <a:pt x="1682369" y="1825625"/>
                </a:lnTo>
                <a:lnTo>
                  <a:pt x="1689862" y="1827529"/>
                </a:lnTo>
                <a:lnTo>
                  <a:pt x="1699228" y="1831226"/>
                </a:lnTo>
                <a:lnTo>
                  <a:pt x="1704689" y="1836054"/>
                </a:lnTo>
                <a:lnTo>
                  <a:pt x="1709721" y="1838334"/>
                </a:lnTo>
                <a:lnTo>
                  <a:pt x="1717802" y="1834388"/>
                </a:lnTo>
                <a:lnTo>
                  <a:pt x="1721485" y="1831086"/>
                </a:lnTo>
                <a:lnTo>
                  <a:pt x="1725168" y="1831594"/>
                </a:lnTo>
                <a:lnTo>
                  <a:pt x="1726945" y="1832355"/>
                </a:lnTo>
                <a:lnTo>
                  <a:pt x="1727454" y="1833626"/>
                </a:lnTo>
                <a:lnTo>
                  <a:pt x="1725676" y="1835912"/>
                </a:lnTo>
                <a:lnTo>
                  <a:pt x="1738659" y="1836126"/>
                </a:lnTo>
                <a:lnTo>
                  <a:pt x="1748488" y="1842484"/>
                </a:lnTo>
                <a:lnTo>
                  <a:pt x="1756912" y="1851271"/>
                </a:lnTo>
                <a:lnTo>
                  <a:pt x="1765681" y="1858772"/>
                </a:lnTo>
                <a:lnTo>
                  <a:pt x="1777382" y="1858779"/>
                </a:lnTo>
                <a:lnTo>
                  <a:pt x="1789191" y="1865407"/>
                </a:lnTo>
                <a:lnTo>
                  <a:pt x="1803596" y="1874845"/>
                </a:lnTo>
                <a:lnTo>
                  <a:pt x="1823085" y="1883283"/>
                </a:lnTo>
                <a:lnTo>
                  <a:pt x="1834552" y="1881058"/>
                </a:lnTo>
                <a:lnTo>
                  <a:pt x="1844246" y="1882632"/>
                </a:lnTo>
                <a:lnTo>
                  <a:pt x="1856535" y="1884086"/>
                </a:lnTo>
                <a:lnTo>
                  <a:pt x="1875789" y="1881504"/>
                </a:lnTo>
                <a:lnTo>
                  <a:pt x="1876806" y="1884679"/>
                </a:lnTo>
                <a:lnTo>
                  <a:pt x="1877822" y="1886077"/>
                </a:lnTo>
                <a:lnTo>
                  <a:pt x="1883342" y="1891583"/>
                </a:lnTo>
                <a:lnTo>
                  <a:pt x="1891030" y="1894982"/>
                </a:lnTo>
                <a:lnTo>
                  <a:pt x="1899860" y="1896024"/>
                </a:lnTo>
                <a:lnTo>
                  <a:pt x="1908810" y="1894459"/>
                </a:lnTo>
                <a:lnTo>
                  <a:pt x="1943772" y="1890865"/>
                </a:lnTo>
                <a:lnTo>
                  <a:pt x="2003411" y="1895869"/>
                </a:lnTo>
                <a:lnTo>
                  <a:pt x="2048817" y="1906525"/>
                </a:lnTo>
                <a:lnTo>
                  <a:pt x="2054177" y="1913429"/>
                </a:lnTo>
                <a:lnTo>
                  <a:pt x="2062894" y="1917832"/>
                </a:lnTo>
                <a:lnTo>
                  <a:pt x="2091055" y="1916938"/>
                </a:lnTo>
                <a:lnTo>
                  <a:pt x="2155317" y="1922526"/>
                </a:lnTo>
                <a:lnTo>
                  <a:pt x="2173351" y="1931542"/>
                </a:lnTo>
                <a:lnTo>
                  <a:pt x="2252472" y="1945259"/>
                </a:lnTo>
                <a:lnTo>
                  <a:pt x="2254631" y="1945766"/>
                </a:lnTo>
                <a:lnTo>
                  <a:pt x="2264029" y="1943480"/>
                </a:lnTo>
                <a:lnTo>
                  <a:pt x="2290222" y="1939750"/>
                </a:lnTo>
                <a:lnTo>
                  <a:pt x="2318766" y="1936750"/>
                </a:lnTo>
                <a:lnTo>
                  <a:pt x="2354943" y="1935485"/>
                </a:lnTo>
                <a:lnTo>
                  <a:pt x="2391203" y="1936067"/>
                </a:lnTo>
                <a:lnTo>
                  <a:pt x="2426297" y="1937910"/>
                </a:lnTo>
                <a:lnTo>
                  <a:pt x="2458974" y="1940433"/>
                </a:lnTo>
                <a:lnTo>
                  <a:pt x="2465742" y="1946003"/>
                </a:lnTo>
                <a:lnTo>
                  <a:pt x="2473309" y="1947275"/>
                </a:lnTo>
                <a:lnTo>
                  <a:pt x="2481423" y="1946523"/>
                </a:lnTo>
                <a:lnTo>
                  <a:pt x="2489835" y="1946021"/>
                </a:lnTo>
                <a:lnTo>
                  <a:pt x="2505291" y="1948332"/>
                </a:lnTo>
                <a:lnTo>
                  <a:pt x="2527950" y="1944322"/>
                </a:lnTo>
                <a:lnTo>
                  <a:pt x="2551110" y="1939288"/>
                </a:lnTo>
                <a:lnTo>
                  <a:pt x="2568067" y="1938527"/>
                </a:lnTo>
                <a:lnTo>
                  <a:pt x="2606847" y="1934354"/>
                </a:lnTo>
                <a:lnTo>
                  <a:pt x="2641711" y="1933146"/>
                </a:lnTo>
                <a:lnTo>
                  <a:pt x="2672169" y="1929294"/>
                </a:lnTo>
                <a:lnTo>
                  <a:pt x="2697734" y="1917191"/>
                </a:lnTo>
                <a:lnTo>
                  <a:pt x="2704951" y="1915419"/>
                </a:lnTo>
                <a:lnTo>
                  <a:pt x="2711942" y="1914445"/>
                </a:lnTo>
                <a:lnTo>
                  <a:pt x="2718718" y="1914209"/>
                </a:lnTo>
                <a:lnTo>
                  <a:pt x="2725293" y="1914652"/>
                </a:lnTo>
                <a:lnTo>
                  <a:pt x="2739007" y="1916941"/>
                </a:lnTo>
                <a:lnTo>
                  <a:pt x="2754709" y="1918493"/>
                </a:lnTo>
                <a:lnTo>
                  <a:pt x="2771102" y="1919331"/>
                </a:lnTo>
                <a:lnTo>
                  <a:pt x="2786888" y="1919477"/>
                </a:lnTo>
                <a:lnTo>
                  <a:pt x="2809400" y="1918219"/>
                </a:lnTo>
                <a:lnTo>
                  <a:pt x="2831925" y="1924462"/>
                </a:lnTo>
                <a:lnTo>
                  <a:pt x="2846663" y="1926657"/>
                </a:lnTo>
                <a:lnTo>
                  <a:pt x="2845816" y="1913254"/>
                </a:lnTo>
                <a:lnTo>
                  <a:pt x="2883215" y="1907324"/>
                </a:lnTo>
                <a:lnTo>
                  <a:pt x="2934109" y="1900399"/>
                </a:lnTo>
                <a:lnTo>
                  <a:pt x="2991691" y="1893157"/>
                </a:lnTo>
                <a:lnTo>
                  <a:pt x="3049157" y="1886274"/>
                </a:lnTo>
                <a:lnTo>
                  <a:pt x="3136519" y="1876298"/>
                </a:lnTo>
                <a:lnTo>
                  <a:pt x="3164853" y="1872148"/>
                </a:lnTo>
                <a:lnTo>
                  <a:pt x="3189747" y="1867582"/>
                </a:lnTo>
                <a:lnTo>
                  <a:pt x="3211617" y="1862707"/>
                </a:lnTo>
                <a:lnTo>
                  <a:pt x="3230880" y="1857628"/>
                </a:lnTo>
                <a:lnTo>
                  <a:pt x="3237865" y="1855215"/>
                </a:lnTo>
                <a:lnTo>
                  <a:pt x="3250565" y="1855215"/>
                </a:lnTo>
                <a:lnTo>
                  <a:pt x="3250819" y="1856104"/>
                </a:lnTo>
                <a:lnTo>
                  <a:pt x="3244215" y="1859788"/>
                </a:lnTo>
                <a:lnTo>
                  <a:pt x="3249422" y="1860296"/>
                </a:lnTo>
                <a:lnTo>
                  <a:pt x="3251835" y="1861439"/>
                </a:lnTo>
                <a:lnTo>
                  <a:pt x="3253104" y="1863216"/>
                </a:lnTo>
                <a:lnTo>
                  <a:pt x="3289935" y="1865122"/>
                </a:lnTo>
                <a:lnTo>
                  <a:pt x="3293872" y="1866391"/>
                </a:lnTo>
                <a:lnTo>
                  <a:pt x="3319017" y="1866264"/>
                </a:lnTo>
                <a:lnTo>
                  <a:pt x="3331337" y="1866900"/>
                </a:lnTo>
                <a:lnTo>
                  <a:pt x="3336163" y="1865757"/>
                </a:lnTo>
                <a:lnTo>
                  <a:pt x="3340735" y="1865249"/>
                </a:lnTo>
                <a:lnTo>
                  <a:pt x="3346196" y="1865502"/>
                </a:lnTo>
                <a:lnTo>
                  <a:pt x="3353816" y="1867408"/>
                </a:lnTo>
                <a:lnTo>
                  <a:pt x="3355340" y="1868042"/>
                </a:lnTo>
                <a:lnTo>
                  <a:pt x="3371723" y="1867535"/>
                </a:lnTo>
                <a:lnTo>
                  <a:pt x="3377311" y="1867027"/>
                </a:lnTo>
                <a:lnTo>
                  <a:pt x="3382645" y="1866138"/>
                </a:lnTo>
                <a:lnTo>
                  <a:pt x="3387725" y="1864740"/>
                </a:lnTo>
                <a:lnTo>
                  <a:pt x="3419078" y="1873369"/>
                </a:lnTo>
                <a:lnTo>
                  <a:pt x="3454431" y="1877853"/>
                </a:lnTo>
                <a:lnTo>
                  <a:pt x="3492023" y="1880957"/>
                </a:lnTo>
                <a:lnTo>
                  <a:pt x="3530091" y="1885441"/>
                </a:lnTo>
                <a:lnTo>
                  <a:pt x="3551822" y="1894326"/>
                </a:lnTo>
                <a:lnTo>
                  <a:pt x="3594115" y="1895840"/>
                </a:lnTo>
                <a:lnTo>
                  <a:pt x="3640052" y="1891710"/>
                </a:lnTo>
                <a:lnTo>
                  <a:pt x="3672713" y="1883664"/>
                </a:lnTo>
                <a:lnTo>
                  <a:pt x="3680045" y="1889707"/>
                </a:lnTo>
                <a:lnTo>
                  <a:pt x="3709488" y="1890282"/>
                </a:lnTo>
                <a:lnTo>
                  <a:pt x="3742948" y="1889004"/>
                </a:lnTo>
                <a:lnTo>
                  <a:pt x="3762332" y="1889487"/>
                </a:lnTo>
                <a:lnTo>
                  <a:pt x="3749548" y="1895348"/>
                </a:lnTo>
                <a:lnTo>
                  <a:pt x="3762259" y="1897221"/>
                </a:lnTo>
                <a:lnTo>
                  <a:pt x="3770376" y="1900904"/>
                </a:lnTo>
                <a:lnTo>
                  <a:pt x="3772015" y="1905206"/>
                </a:lnTo>
                <a:lnTo>
                  <a:pt x="3765296" y="1908937"/>
                </a:lnTo>
                <a:lnTo>
                  <a:pt x="3814953" y="1909667"/>
                </a:lnTo>
                <a:lnTo>
                  <a:pt x="3865276" y="1915921"/>
                </a:lnTo>
                <a:lnTo>
                  <a:pt x="3915743" y="1923510"/>
                </a:lnTo>
                <a:lnTo>
                  <a:pt x="3965829" y="1928240"/>
                </a:lnTo>
                <a:lnTo>
                  <a:pt x="3977417" y="1935801"/>
                </a:lnTo>
                <a:lnTo>
                  <a:pt x="3984910" y="1936718"/>
                </a:lnTo>
                <a:lnTo>
                  <a:pt x="3994546" y="1935777"/>
                </a:lnTo>
                <a:lnTo>
                  <a:pt x="4012565" y="1937765"/>
                </a:lnTo>
                <a:lnTo>
                  <a:pt x="4019157" y="1934088"/>
                </a:lnTo>
                <a:lnTo>
                  <a:pt x="4032916" y="1937305"/>
                </a:lnTo>
                <a:lnTo>
                  <a:pt x="4049105" y="1940498"/>
                </a:lnTo>
                <a:lnTo>
                  <a:pt x="4062984" y="1936750"/>
                </a:lnTo>
                <a:lnTo>
                  <a:pt x="4068317" y="1938401"/>
                </a:lnTo>
                <a:lnTo>
                  <a:pt x="4080255" y="1943480"/>
                </a:lnTo>
                <a:lnTo>
                  <a:pt x="4092321" y="1945639"/>
                </a:lnTo>
                <a:lnTo>
                  <a:pt x="4158132" y="1958123"/>
                </a:lnTo>
                <a:lnTo>
                  <a:pt x="4185015" y="1963308"/>
                </a:lnTo>
                <a:lnTo>
                  <a:pt x="4213492" y="1968232"/>
                </a:lnTo>
                <a:lnTo>
                  <a:pt x="4260187" y="1968829"/>
                </a:lnTo>
                <a:lnTo>
                  <a:pt x="4280535" y="1970659"/>
                </a:lnTo>
                <a:lnTo>
                  <a:pt x="4299168" y="1973536"/>
                </a:lnTo>
                <a:lnTo>
                  <a:pt x="4309872" y="1977009"/>
                </a:lnTo>
                <a:lnTo>
                  <a:pt x="4318635" y="1978787"/>
                </a:lnTo>
                <a:lnTo>
                  <a:pt x="4330065" y="1978278"/>
                </a:lnTo>
                <a:lnTo>
                  <a:pt x="4332097" y="1983104"/>
                </a:lnTo>
                <a:lnTo>
                  <a:pt x="4340074" y="1985777"/>
                </a:lnTo>
                <a:lnTo>
                  <a:pt x="4363600" y="1986980"/>
                </a:lnTo>
                <a:lnTo>
                  <a:pt x="4364863" y="1989582"/>
                </a:lnTo>
                <a:lnTo>
                  <a:pt x="4381914" y="1989709"/>
                </a:lnTo>
                <a:lnTo>
                  <a:pt x="4395739" y="1993550"/>
                </a:lnTo>
                <a:lnTo>
                  <a:pt x="4408064" y="1998868"/>
                </a:lnTo>
                <a:lnTo>
                  <a:pt x="4420616" y="2003425"/>
                </a:lnTo>
                <a:lnTo>
                  <a:pt x="4428291" y="2002736"/>
                </a:lnTo>
                <a:lnTo>
                  <a:pt x="4435919" y="2003345"/>
                </a:lnTo>
                <a:lnTo>
                  <a:pt x="4443833" y="2004978"/>
                </a:lnTo>
                <a:lnTo>
                  <a:pt x="4468749" y="2011934"/>
                </a:lnTo>
                <a:lnTo>
                  <a:pt x="4476242" y="2012314"/>
                </a:lnTo>
                <a:lnTo>
                  <a:pt x="4500372" y="2015363"/>
                </a:lnTo>
                <a:lnTo>
                  <a:pt x="4519930" y="2017140"/>
                </a:lnTo>
                <a:lnTo>
                  <a:pt x="4533392" y="2015363"/>
                </a:lnTo>
                <a:lnTo>
                  <a:pt x="4549013" y="2018157"/>
                </a:lnTo>
                <a:lnTo>
                  <a:pt x="4567936" y="2016887"/>
                </a:lnTo>
                <a:lnTo>
                  <a:pt x="4568571" y="2017776"/>
                </a:lnTo>
                <a:lnTo>
                  <a:pt x="4569714" y="2018791"/>
                </a:lnTo>
                <a:lnTo>
                  <a:pt x="4571238" y="2019680"/>
                </a:lnTo>
                <a:lnTo>
                  <a:pt x="4584573" y="2023490"/>
                </a:lnTo>
                <a:lnTo>
                  <a:pt x="4598162" y="2021839"/>
                </a:lnTo>
                <a:lnTo>
                  <a:pt x="4600025" y="2024012"/>
                </a:lnTo>
                <a:lnTo>
                  <a:pt x="4606401" y="2024078"/>
                </a:lnTo>
                <a:lnTo>
                  <a:pt x="4615324" y="2023215"/>
                </a:lnTo>
                <a:lnTo>
                  <a:pt x="4624832" y="2022602"/>
                </a:lnTo>
                <a:lnTo>
                  <a:pt x="4631690" y="2023617"/>
                </a:lnTo>
                <a:lnTo>
                  <a:pt x="4658106" y="2022348"/>
                </a:lnTo>
                <a:lnTo>
                  <a:pt x="4678981" y="2022332"/>
                </a:lnTo>
                <a:lnTo>
                  <a:pt x="4699000" y="2022983"/>
                </a:lnTo>
                <a:lnTo>
                  <a:pt x="4744720" y="2025777"/>
                </a:lnTo>
                <a:lnTo>
                  <a:pt x="4758817" y="2024126"/>
                </a:lnTo>
                <a:lnTo>
                  <a:pt x="4782056" y="2024870"/>
                </a:lnTo>
                <a:lnTo>
                  <a:pt x="4805092" y="2026459"/>
                </a:lnTo>
                <a:lnTo>
                  <a:pt x="4826486" y="2027072"/>
                </a:lnTo>
                <a:lnTo>
                  <a:pt x="4844796" y="2024888"/>
                </a:lnTo>
                <a:lnTo>
                  <a:pt x="4853559" y="2024252"/>
                </a:lnTo>
                <a:lnTo>
                  <a:pt x="4861560" y="2024379"/>
                </a:lnTo>
                <a:lnTo>
                  <a:pt x="4869053" y="2025014"/>
                </a:lnTo>
                <a:lnTo>
                  <a:pt x="4888865" y="2028063"/>
                </a:lnTo>
                <a:lnTo>
                  <a:pt x="4892548" y="2031111"/>
                </a:lnTo>
                <a:lnTo>
                  <a:pt x="4905629" y="2031746"/>
                </a:lnTo>
                <a:lnTo>
                  <a:pt x="4921504" y="2035175"/>
                </a:lnTo>
                <a:lnTo>
                  <a:pt x="4927981" y="2036064"/>
                </a:lnTo>
                <a:lnTo>
                  <a:pt x="4937414" y="2030864"/>
                </a:lnTo>
                <a:lnTo>
                  <a:pt x="4955444" y="2032000"/>
                </a:lnTo>
                <a:lnTo>
                  <a:pt x="4971236" y="2033420"/>
                </a:lnTo>
                <a:lnTo>
                  <a:pt x="4973955" y="2029078"/>
                </a:lnTo>
                <a:lnTo>
                  <a:pt x="4992469" y="2028811"/>
                </a:lnTo>
                <a:lnTo>
                  <a:pt x="5000529" y="2026745"/>
                </a:lnTo>
                <a:lnTo>
                  <a:pt x="5008352" y="2026703"/>
                </a:lnTo>
                <a:lnTo>
                  <a:pt x="5026152" y="2032508"/>
                </a:lnTo>
                <a:lnTo>
                  <a:pt x="5077192" y="2031045"/>
                </a:lnTo>
                <a:lnTo>
                  <a:pt x="5131196" y="2032238"/>
                </a:lnTo>
                <a:lnTo>
                  <a:pt x="5183796" y="2032168"/>
                </a:lnTo>
                <a:lnTo>
                  <a:pt x="5230622" y="2026920"/>
                </a:lnTo>
                <a:lnTo>
                  <a:pt x="5227835" y="2031291"/>
                </a:lnTo>
                <a:lnTo>
                  <a:pt x="5233384" y="2035222"/>
                </a:lnTo>
                <a:lnTo>
                  <a:pt x="5244409" y="2037796"/>
                </a:lnTo>
                <a:lnTo>
                  <a:pt x="5258054" y="2038096"/>
                </a:lnTo>
                <a:lnTo>
                  <a:pt x="5248275" y="2043684"/>
                </a:lnTo>
                <a:lnTo>
                  <a:pt x="5248529" y="2045462"/>
                </a:lnTo>
                <a:lnTo>
                  <a:pt x="5254371" y="2045335"/>
                </a:lnTo>
                <a:lnTo>
                  <a:pt x="5275145" y="2042412"/>
                </a:lnTo>
                <a:lnTo>
                  <a:pt x="5303789" y="2037476"/>
                </a:lnTo>
                <a:lnTo>
                  <a:pt x="5329219" y="2035137"/>
                </a:lnTo>
                <a:lnTo>
                  <a:pt x="5340350" y="2040001"/>
                </a:lnTo>
                <a:lnTo>
                  <a:pt x="5363164" y="2028402"/>
                </a:lnTo>
                <a:lnTo>
                  <a:pt x="5401992" y="2018934"/>
                </a:lnTo>
                <a:lnTo>
                  <a:pt x="5442702" y="2015301"/>
                </a:lnTo>
                <a:lnTo>
                  <a:pt x="5471160" y="2021204"/>
                </a:lnTo>
                <a:lnTo>
                  <a:pt x="5491229" y="2021407"/>
                </a:lnTo>
                <a:lnTo>
                  <a:pt x="5510752" y="2020919"/>
                </a:lnTo>
                <a:lnTo>
                  <a:pt x="5548630" y="2019300"/>
                </a:lnTo>
                <a:lnTo>
                  <a:pt x="5572633" y="2020824"/>
                </a:lnTo>
                <a:lnTo>
                  <a:pt x="5581269" y="2025523"/>
                </a:lnTo>
                <a:lnTo>
                  <a:pt x="5598352" y="2031410"/>
                </a:lnTo>
                <a:lnTo>
                  <a:pt x="5612495" y="2039762"/>
                </a:lnTo>
                <a:lnTo>
                  <a:pt x="5628328" y="2048329"/>
                </a:lnTo>
                <a:lnTo>
                  <a:pt x="5650484" y="2054860"/>
                </a:lnTo>
                <a:lnTo>
                  <a:pt x="5668055" y="2053840"/>
                </a:lnTo>
                <a:lnTo>
                  <a:pt x="5690949" y="2057463"/>
                </a:lnTo>
                <a:lnTo>
                  <a:pt x="5712438" y="2064325"/>
                </a:lnTo>
                <a:lnTo>
                  <a:pt x="5725795" y="2073021"/>
                </a:lnTo>
                <a:lnTo>
                  <a:pt x="5746724" y="2075564"/>
                </a:lnTo>
                <a:lnTo>
                  <a:pt x="5770832" y="2076227"/>
                </a:lnTo>
                <a:lnTo>
                  <a:pt x="5794678" y="2077414"/>
                </a:lnTo>
                <a:lnTo>
                  <a:pt x="5814822" y="2081529"/>
                </a:lnTo>
                <a:lnTo>
                  <a:pt x="5836507" y="2083446"/>
                </a:lnTo>
                <a:lnTo>
                  <a:pt x="5858192" y="2079053"/>
                </a:lnTo>
                <a:lnTo>
                  <a:pt x="5880544" y="2073707"/>
                </a:lnTo>
                <a:lnTo>
                  <a:pt x="5904230" y="2072766"/>
                </a:lnTo>
                <a:lnTo>
                  <a:pt x="5924865" y="2072759"/>
                </a:lnTo>
                <a:lnTo>
                  <a:pt x="5977471" y="2073552"/>
                </a:lnTo>
                <a:lnTo>
                  <a:pt x="5998464" y="2073402"/>
                </a:lnTo>
                <a:lnTo>
                  <a:pt x="6014493" y="2080904"/>
                </a:lnTo>
                <a:lnTo>
                  <a:pt x="6038024" y="2084085"/>
                </a:lnTo>
                <a:lnTo>
                  <a:pt x="6061936" y="2084528"/>
                </a:lnTo>
                <a:lnTo>
                  <a:pt x="6079109" y="2083815"/>
                </a:lnTo>
                <a:lnTo>
                  <a:pt x="6083808" y="2086483"/>
                </a:lnTo>
                <a:lnTo>
                  <a:pt x="6090158" y="2086483"/>
                </a:lnTo>
                <a:lnTo>
                  <a:pt x="6097397" y="2084959"/>
                </a:lnTo>
                <a:lnTo>
                  <a:pt x="6114542" y="2078872"/>
                </a:lnTo>
                <a:lnTo>
                  <a:pt x="6132353" y="2069417"/>
                </a:lnTo>
                <a:lnTo>
                  <a:pt x="6148689" y="2058937"/>
                </a:lnTo>
                <a:lnTo>
                  <a:pt x="6161405" y="2049779"/>
                </a:lnTo>
                <a:lnTo>
                  <a:pt x="6317234" y="2041398"/>
                </a:lnTo>
                <a:lnTo>
                  <a:pt x="6336284" y="2041144"/>
                </a:lnTo>
                <a:lnTo>
                  <a:pt x="6342888" y="2040001"/>
                </a:lnTo>
                <a:lnTo>
                  <a:pt x="6357874" y="2039239"/>
                </a:lnTo>
                <a:lnTo>
                  <a:pt x="6387084" y="2035555"/>
                </a:lnTo>
                <a:lnTo>
                  <a:pt x="6401689" y="2035937"/>
                </a:lnTo>
                <a:lnTo>
                  <a:pt x="6410043" y="2035732"/>
                </a:lnTo>
                <a:lnTo>
                  <a:pt x="6417373" y="2036397"/>
                </a:lnTo>
                <a:lnTo>
                  <a:pt x="6423084" y="2038419"/>
                </a:lnTo>
                <a:lnTo>
                  <a:pt x="6426581" y="2042287"/>
                </a:lnTo>
                <a:lnTo>
                  <a:pt x="6435752" y="2039987"/>
                </a:lnTo>
                <a:lnTo>
                  <a:pt x="6441947" y="2038080"/>
                </a:lnTo>
                <a:lnTo>
                  <a:pt x="6445761" y="2038340"/>
                </a:lnTo>
                <a:lnTo>
                  <a:pt x="6447790" y="2042540"/>
                </a:lnTo>
                <a:lnTo>
                  <a:pt x="6452743" y="2041905"/>
                </a:lnTo>
                <a:lnTo>
                  <a:pt x="6456426" y="2042287"/>
                </a:lnTo>
                <a:lnTo>
                  <a:pt x="6460744" y="2043684"/>
                </a:lnTo>
                <a:lnTo>
                  <a:pt x="6492748" y="2037841"/>
                </a:lnTo>
                <a:lnTo>
                  <a:pt x="6497828" y="2038096"/>
                </a:lnTo>
                <a:lnTo>
                  <a:pt x="6517767" y="2033015"/>
                </a:lnTo>
                <a:lnTo>
                  <a:pt x="6528561" y="2030984"/>
                </a:lnTo>
                <a:lnTo>
                  <a:pt x="6530467" y="2029078"/>
                </a:lnTo>
                <a:lnTo>
                  <a:pt x="6533133" y="2027682"/>
                </a:lnTo>
                <a:lnTo>
                  <a:pt x="6537833" y="2026792"/>
                </a:lnTo>
                <a:lnTo>
                  <a:pt x="6546977" y="2026920"/>
                </a:lnTo>
                <a:lnTo>
                  <a:pt x="6549390" y="2027174"/>
                </a:lnTo>
                <a:lnTo>
                  <a:pt x="6561455" y="2023364"/>
                </a:lnTo>
                <a:lnTo>
                  <a:pt x="6565010" y="2021839"/>
                </a:lnTo>
                <a:lnTo>
                  <a:pt x="6567932" y="2020062"/>
                </a:lnTo>
                <a:lnTo>
                  <a:pt x="6569583" y="2017902"/>
                </a:lnTo>
                <a:lnTo>
                  <a:pt x="6608613" y="2018853"/>
                </a:lnTo>
                <a:lnTo>
                  <a:pt x="6643989" y="2015505"/>
                </a:lnTo>
                <a:lnTo>
                  <a:pt x="6678864" y="2010562"/>
                </a:lnTo>
                <a:lnTo>
                  <a:pt x="6716395" y="2006727"/>
                </a:lnTo>
                <a:lnTo>
                  <a:pt x="6748260" y="2009844"/>
                </a:lnTo>
                <a:lnTo>
                  <a:pt x="6784244" y="2002615"/>
                </a:lnTo>
                <a:lnTo>
                  <a:pt x="6813800" y="1989885"/>
                </a:lnTo>
                <a:lnTo>
                  <a:pt x="6826377" y="1976501"/>
                </a:lnTo>
                <a:lnTo>
                  <a:pt x="6847792" y="1979342"/>
                </a:lnTo>
                <a:lnTo>
                  <a:pt x="6879208" y="1970659"/>
                </a:lnTo>
                <a:lnTo>
                  <a:pt x="6904243" y="1963499"/>
                </a:lnTo>
                <a:lnTo>
                  <a:pt x="6906514" y="1970913"/>
                </a:lnTo>
                <a:lnTo>
                  <a:pt x="6919775" y="1969952"/>
                </a:lnTo>
                <a:lnTo>
                  <a:pt x="6932310" y="1971420"/>
                </a:lnTo>
                <a:lnTo>
                  <a:pt x="6940678" y="1974699"/>
                </a:lnTo>
                <a:lnTo>
                  <a:pt x="6941439" y="1979167"/>
                </a:lnTo>
                <a:lnTo>
                  <a:pt x="6960074" y="1973768"/>
                </a:lnTo>
                <a:lnTo>
                  <a:pt x="6982031" y="1969881"/>
                </a:lnTo>
                <a:lnTo>
                  <a:pt x="7006393" y="1967112"/>
                </a:lnTo>
                <a:lnTo>
                  <a:pt x="7032244" y="1965071"/>
                </a:lnTo>
                <a:lnTo>
                  <a:pt x="7122286" y="1956180"/>
                </a:lnTo>
                <a:lnTo>
                  <a:pt x="7157432" y="1960187"/>
                </a:lnTo>
                <a:lnTo>
                  <a:pt x="7169578" y="1961245"/>
                </a:lnTo>
                <a:lnTo>
                  <a:pt x="7183606" y="1961993"/>
                </a:lnTo>
                <a:lnTo>
                  <a:pt x="7199883" y="1962277"/>
                </a:lnTo>
                <a:lnTo>
                  <a:pt x="7352563" y="1955936"/>
                </a:lnTo>
                <a:lnTo>
                  <a:pt x="7393051" y="1954784"/>
                </a:lnTo>
                <a:lnTo>
                  <a:pt x="7417935" y="1955623"/>
                </a:lnTo>
                <a:lnTo>
                  <a:pt x="7432675" y="1957689"/>
                </a:lnTo>
                <a:lnTo>
                  <a:pt x="7443414" y="1960302"/>
                </a:lnTo>
                <a:lnTo>
                  <a:pt x="7456297" y="1962785"/>
                </a:lnTo>
                <a:lnTo>
                  <a:pt x="7473826" y="1959187"/>
                </a:lnTo>
                <a:lnTo>
                  <a:pt x="7490047" y="1962292"/>
                </a:lnTo>
                <a:lnTo>
                  <a:pt x="7505553" y="1968089"/>
                </a:lnTo>
                <a:lnTo>
                  <a:pt x="7520940" y="1972564"/>
                </a:lnTo>
                <a:lnTo>
                  <a:pt x="7528446" y="1969783"/>
                </a:lnTo>
                <a:lnTo>
                  <a:pt x="7536608" y="1969087"/>
                </a:lnTo>
                <a:lnTo>
                  <a:pt x="7545603" y="1969938"/>
                </a:lnTo>
                <a:lnTo>
                  <a:pt x="7555610" y="1971802"/>
                </a:lnTo>
                <a:lnTo>
                  <a:pt x="7609078" y="1974088"/>
                </a:lnTo>
                <a:lnTo>
                  <a:pt x="7630159" y="1972564"/>
                </a:lnTo>
                <a:lnTo>
                  <a:pt x="7643114" y="1966722"/>
                </a:lnTo>
                <a:lnTo>
                  <a:pt x="7652005" y="1965912"/>
                </a:lnTo>
                <a:lnTo>
                  <a:pt x="7663481" y="1965388"/>
                </a:lnTo>
                <a:lnTo>
                  <a:pt x="7675028" y="1965150"/>
                </a:lnTo>
                <a:lnTo>
                  <a:pt x="7684134" y="1965198"/>
                </a:lnTo>
                <a:lnTo>
                  <a:pt x="7700009" y="1968373"/>
                </a:lnTo>
                <a:lnTo>
                  <a:pt x="7712964" y="1962785"/>
                </a:lnTo>
                <a:lnTo>
                  <a:pt x="7716039" y="1965819"/>
                </a:lnTo>
                <a:lnTo>
                  <a:pt x="7722616" y="1964483"/>
                </a:lnTo>
                <a:lnTo>
                  <a:pt x="7731287" y="1961124"/>
                </a:lnTo>
                <a:lnTo>
                  <a:pt x="7740650" y="1958086"/>
                </a:lnTo>
                <a:lnTo>
                  <a:pt x="7748397" y="1958339"/>
                </a:lnTo>
                <a:lnTo>
                  <a:pt x="7774813" y="1950339"/>
                </a:lnTo>
                <a:lnTo>
                  <a:pt x="7865491" y="1936750"/>
                </a:lnTo>
                <a:lnTo>
                  <a:pt x="7878953" y="1930908"/>
                </a:lnTo>
                <a:lnTo>
                  <a:pt x="7944993" y="1919477"/>
                </a:lnTo>
                <a:lnTo>
                  <a:pt x="8022208" y="1913763"/>
                </a:lnTo>
                <a:lnTo>
                  <a:pt x="8058911" y="1921510"/>
                </a:lnTo>
                <a:lnTo>
                  <a:pt x="8066151" y="1922145"/>
                </a:lnTo>
                <a:lnTo>
                  <a:pt x="8093886" y="1915288"/>
                </a:lnTo>
                <a:lnTo>
                  <a:pt x="8131063" y="1905015"/>
                </a:lnTo>
                <a:lnTo>
                  <a:pt x="8174646" y="1893623"/>
                </a:lnTo>
                <a:lnTo>
                  <a:pt x="8221599" y="1883410"/>
                </a:lnTo>
                <a:lnTo>
                  <a:pt x="8257407" y="1879453"/>
                </a:lnTo>
                <a:lnTo>
                  <a:pt x="8289083" y="1875567"/>
                </a:lnTo>
                <a:lnTo>
                  <a:pt x="8317593" y="1871729"/>
                </a:lnTo>
                <a:lnTo>
                  <a:pt x="8347709" y="1867280"/>
                </a:lnTo>
                <a:lnTo>
                  <a:pt x="8353425" y="1867915"/>
                </a:lnTo>
                <a:lnTo>
                  <a:pt x="8380757" y="1862640"/>
                </a:lnTo>
                <a:lnTo>
                  <a:pt x="8391368" y="1863998"/>
                </a:lnTo>
                <a:lnTo>
                  <a:pt x="8400022" y="1868044"/>
                </a:lnTo>
                <a:lnTo>
                  <a:pt x="8421484" y="1870833"/>
                </a:lnTo>
                <a:lnTo>
                  <a:pt x="8470519" y="1868424"/>
                </a:lnTo>
                <a:lnTo>
                  <a:pt x="8475853" y="1866011"/>
                </a:lnTo>
                <a:lnTo>
                  <a:pt x="8490966" y="1867408"/>
                </a:lnTo>
                <a:lnTo>
                  <a:pt x="8491093" y="1870328"/>
                </a:lnTo>
                <a:lnTo>
                  <a:pt x="8504793" y="1866598"/>
                </a:lnTo>
                <a:lnTo>
                  <a:pt x="8511756" y="1865596"/>
                </a:lnTo>
                <a:lnTo>
                  <a:pt x="8516493" y="1867153"/>
                </a:lnTo>
                <a:lnTo>
                  <a:pt x="8530298" y="1866515"/>
                </a:lnTo>
                <a:lnTo>
                  <a:pt x="8543877" y="1865566"/>
                </a:lnTo>
                <a:lnTo>
                  <a:pt x="8557194" y="1864332"/>
                </a:lnTo>
                <a:lnTo>
                  <a:pt x="8570214" y="1862836"/>
                </a:lnTo>
                <a:lnTo>
                  <a:pt x="8604885" y="1856359"/>
                </a:lnTo>
                <a:lnTo>
                  <a:pt x="8613902" y="1859788"/>
                </a:lnTo>
                <a:lnTo>
                  <a:pt x="8619871" y="1861439"/>
                </a:lnTo>
                <a:lnTo>
                  <a:pt x="8626856" y="1862327"/>
                </a:lnTo>
                <a:lnTo>
                  <a:pt x="8635238" y="1861312"/>
                </a:lnTo>
                <a:lnTo>
                  <a:pt x="8657679" y="1856486"/>
                </a:lnTo>
                <a:lnTo>
                  <a:pt x="8666654" y="1858803"/>
                </a:lnTo>
                <a:lnTo>
                  <a:pt x="8682368" y="1861740"/>
                </a:lnTo>
                <a:lnTo>
                  <a:pt x="8725027" y="1858772"/>
                </a:lnTo>
                <a:lnTo>
                  <a:pt x="8728583" y="1856739"/>
                </a:lnTo>
                <a:lnTo>
                  <a:pt x="8740521" y="1857502"/>
                </a:lnTo>
                <a:lnTo>
                  <a:pt x="8741283" y="1859661"/>
                </a:lnTo>
                <a:lnTo>
                  <a:pt x="8746236" y="1858517"/>
                </a:lnTo>
                <a:lnTo>
                  <a:pt x="8755761" y="1853311"/>
                </a:lnTo>
                <a:lnTo>
                  <a:pt x="8760079" y="1856613"/>
                </a:lnTo>
                <a:lnTo>
                  <a:pt x="8869553" y="1838325"/>
                </a:lnTo>
                <a:lnTo>
                  <a:pt x="8871077" y="1836165"/>
                </a:lnTo>
                <a:lnTo>
                  <a:pt x="8897080" y="1835773"/>
                </a:lnTo>
                <a:lnTo>
                  <a:pt x="8904478" y="1835403"/>
                </a:lnTo>
                <a:lnTo>
                  <a:pt x="8913749" y="1831594"/>
                </a:lnTo>
                <a:lnTo>
                  <a:pt x="8930894" y="1830832"/>
                </a:lnTo>
                <a:lnTo>
                  <a:pt x="9055862" y="1819655"/>
                </a:lnTo>
                <a:lnTo>
                  <a:pt x="9077452" y="1819528"/>
                </a:lnTo>
                <a:lnTo>
                  <a:pt x="9087231" y="1818259"/>
                </a:lnTo>
                <a:lnTo>
                  <a:pt x="9095105" y="1815719"/>
                </a:lnTo>
                <a:lnTo>
                  <a:pt x="9100185" y="1811147"/>
                </a:lnTo>
                <a:lnTo>
                  <a:pt x="9118296" y="1810359"/>
                </a:lnTo>
                <a:lnTo>
                  <a:pt x="9165853" y="1810164"/>
                </a:lnTo>
                <a:lnTo>
                  <a:pt x="9183751" y="1809877"/>
                </a:lnTo>
                <a:lnTo>
                  <a:pt x="9211564" y="1809877"/>
                </a:lnTo>
                <a:lnTo>
                  <a:pt x="9224137" y="1809496"/>
                </a:lnTo>
                <a:lnTo>
                  <a:pt x="9222867" y="1805177"/>
                </a:lnTo>
                <a:lnTo>
                  <a:pt x="9256522" y="1802891"/>
                </a:lnTo>
                <a:lnTo>
                  <a:pt x="9275052" y="1797970"/>
                </a:lnTo>
                <a:lnTo>
                  <a:pt x="9297892" y="1791144"/>
                </a:lnTo>
                <a:lnTo>
                  <a:pt x="9323351" y="1784032"/>
                </a:lnTo>
                <a:lnTo>
                  <a:pt x="9349740" y="1778253"/>
                </a:lnTo>
                <a:lnTo>
                  <a:pt x="9365859" y="1776610"/>
                </a:lnTo>
                <a:lnTo>
                  <a:pt x="9402192" y="1773753"/>
                </a:lnTo>
                <a:lnTo>
                  <a:pt x="9429750" y="1770888"/>
                </a:lnTo>
                <a:lnTo>
                  <a:pt x="9429750" y="1758441"/>
                </a:lnTo>
                <a:lnTo>
                  <a:pt x="9436608" y="1757552"/>
                </a:lnTo>
                <a:lnTo>
                  <a:pt x="9498584" y="1755139"/>
                </a:lnTo>
                <a:lnTo>
                  <a:pt x="9529445" y="1759585"/>
                </a:lnTo>
                <a:lnTo>
                  <a:pt x="9536430" y="1757172"/>
                </a:lnTo>
                <a:lnTo>
                  <a:pt x="9553273" y="1750266"/>
                </a:lnTo>
                <a:lnTo>
                  <a:pt x="9569069" y="1743075"/>
                </a:lnTo>
                <a:lnTo>
                  <a:pt x="9632950" y="1738376"/>
                </a:lnTo>
                <a:lnTo>
                  <a:pt x="9698355" y="1732407"/>
                </a:lnTo>
                <a:lnTo>
                  <a:pt x="9703689" y="1732152"/>
                </a:lnTo>
                <a:lnTo>
                  <a:pt x="9733788" y="1702053"/>
                </a:lnTo>
                <a:lnTo>
                  <a:pt x="9740778" y="1699420"/>
                </a:lnTo>
                <a:lnTo>
                  <a:pt x="9765095" y="1693106"/>
                </a:lnTo>
                <a:lnTo>
                  <a:pt x="9770872" y="1690115"/>
                </a:lnTo>
                <a:lnTo>
                  <a:pt x="9810432" y="1683849"/>
                </a:lnTo>
                <a:lnTo>
                  <a:pt x="9842849" y="1667319"/>
                </a:lnTo>
                <a:lnTo>
                  <a:pt x="9874170" y="1648217"/>
                </a:lnTo>
                <a:lnTo>
                  <a:pt x="9910445" y="1634236"/>
                </a:lnTo>
                <a:lnTo>
                  <a:pt x="9959480" y="1614856"/>
                </a:lnTo>
                <a:lnTo>
                  <a:pt x="10014696" y="1597310"/>
                </a:lnTo>
                <a:lnTo>
                  <a:pt x="10066268" y="1582479"/>
                </a:lnTo>
                <a:lnTo>
                  <a:pt x="10104374" y="1571244"/>
                </a:lnTo>
                <a:lnTo>
                  <a:pt x="10150746" y="1559208"/>
                </a:lnTo>
                <a:lnTo>
                  <a:pt x="10201916" y="1546983"/>
                </a:lnTo>
                <a:lnTo>
                  <a:pt x="10252835" y="1535417"/>
                </a:lnTo>
                <a:lnTo>
                  <a:pt x="10333736" y="1517650"/>
                </a:lnTo>
                <a:lnTo>
                  <a:pt x="10357802" y="1521676"/>
                </a:lnTo>
                <a:lnTo>
                  <a:pt x="10365295" y="1519570"/>
                </a:lnTo>
                <a:lnTo>
                  <a:pt x="10370597" y="1514346"/>
                </a:lnTo>
                <a:lnTo>
                  <a:pt x="10388092" y="1509014"/>
                </a:lnTo>
                <a:lnTo>
                  <a:pt x="10448290" y="1479930"/>
                </a:lnTo>
                <a:lnTo>
                  <a:pt x="10471150" y="1487804"/>
                </a:lnTo>
                <a:lnTo>
                  <a:pt x="10497947" y="1471549"/>
                </a:lnTo>
                <a:lnTo>
                  <a:pt x="10503195" y="1473013"/>
                </a:lnTo>
                <a:lnTo>
                  <a:pt x="10507646" y="1476978"/>
                </a:lnTo>
                <a:lnTo>
                  <a:pt x="10512073" y="1480514"/>
                </a:lnTo>
                <a:lnTo>
                  <a:pt x="10517251" y="1480692"/>
                </a:lnTo>
                <a:lnTo>
                  <a:pt x="10538821" y="1470739"/>
                </a:lnTo>
                <a:lnTo>
                  <a:pt x="10569511" y="1465357"/>
                </a:lnTo>
                <a:lnTo>
                  <a:pt x="10600868" y="1458976"/>
                </a:lnTo>
                <a:lnTo>
                  <a:pt x="10624439" y="1446022"/>
                </a:lnTo>
                <a:lnTo>
                  <a:pt x="10637033" y="1439687"/>
                </a:lnTo>
                <a:lnTo>
                  <a:pt x="10656046" y="1433163"/>
                </a:lnTo>
                <a:lnTo>
                  <a:pt x="10675891" y="1428591"/>
                </a:lnTo>
                <a:lnTo>
                  <a:pt x="10690987" y="1428114"/>
                </a:lnTo>
                <a:lnTo>
                  <a:pt x="10721397" y="1423933"/>
                </a:lnTo>
                <a:lnTo>
                  <a:pt x="10795410" y="1415952"/>
                </a:lnTo>
                <a:lnTo>
                  <a:pt x="10855777" y="1402599"/>
                </a:lnTo>
                <a:lnTo>
                  <a:pt x="10888972" y="1381303"/>
                </a:lnTo>
                <a:lnTo>
                  <a:pt x="10904855" y="1373632"/>
                </a:lnTo>
                <a:lnTo>
                  <a:pt x="10955736" y="1369238"/>
                </a:lnTo>
                <a:lnTo>
                  <a:pt x="10999311" y="1362979"/>
                </a:lnTo>
                <a:lnTo>
                  <a:pt x="11015345" y="1354709"/>
                </a:lnTo>
                <a:lnTo>
                  <a:pt x="11044477" y="1332616"/>
                </a:lnTo>
                <a:lnTo>
                  <a:pt x="11109267" y="1302291"/>
                </a:lnTo>
                <a:lnTo>
                  <a:pt x="11167625" y="1280725"/>
                </a:lnTo>
                <a:lnTo>
                  <a:pt x="11240135" y="1268349"/>
                </a:lnTo>
                <a:lnTo>
                  <a:pt x="11272779" y="1261639"/>
                </a:lnTo>
                <a:lnTo>
                  <a:pt x="11318509" y="1249537"/>
                </a:lnTo>
                <a:lnTo>
                  <a:pt x="11364739" y="1236934"/>
                </a:lnTo>
                <a:lnTo>
                  <a:pt x="11398885" y="1228725"/>
                </a:lnTo>
                <a:lnTo>
                  <a:pt x="11409636" y="1227004"/>
                </a:lnTo>
                <a:lnTo>
                  <a:pt x="11431996" y="1228850"/>
                </a:lnTo>
                <a:lnTo>
                  <a:pt x="11445748" y="1227201"/>
                </a:lnTo>
                <a:lnTo>
                  <a:pt x="11545951" y="1241933"/>
                </a:lnTo>
                <a:lnTo>
                  <a:pt x="11557742" y="1240232"/>
                </a:lnTo>
                <a:lnTo>
                  <a:pt x="11576367" y="1233185"/>
                </a:lnTo>
                <a:lnTo>
                  <a:pt x="11595564" y="1225020"/>
                </a:lnTo>
                <a:lnTo>
                  <a:pt x="11609070" y="1219962"/>
                </a:lnTo>
                <a:lnTo>
                  <a:pt x="11658441" y="1217691"/>
                </a:lnTo>
                <a:lnTo>
                  <a:pt x="11718290" y="1210564"/>
                </a:lnTo>
                <a:lnTo>
                  <a:pt x="11755770" y="1203394"/>
                </a:lnTo>
                <a:lnTo>
                  <a:pt x="11794013" y="1194450"/>
                </a:lnTo>
                <a:lnTo>
                  <a:pt x="11831161" y="1185435"/>
                </a:lnTo>
                <a:lnTo>
                  <a:pt x="11865356" y="1178052"/>
                </a:lnTo>
                <a:lnTo>
                  <a:pt x="11899203" y="1172170"/>
                </a:lnTo>
                <a:lnTo>
                  <a:pt x="11931919" y="1167384"/>
                </a:lnTo>
                <a:lnTo>
                  <a:pt x="11963421" y="1162121"/>
                </a:lnTo>
                <a:lnTo>
                  <a:pt x="11993626" y="1154811"/>
                </a:lnTo>
                <a:lnTo>
                  <a:pt x="12027503" y="1161438"/>
                </a:lnTo>
                <a:lnTo>
                  <a:pt x="12058237" y="1170781"/>
                </a:lnTo>
                <a:lnTo>
                  <a:pt x="12095210" y="1174742"/>
                </a:lnTo>
                <a:lnTo>
                  <a:pt x="12147804" y="1165225"/>
                </a:lnTo>
                <a:lnTo>
                  <a:pt x="12192000" y="116573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629" y="1104011"/>
            <a:ext cx="6433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/>
              <a:t>Building</a:t>
            </a:r>
            <a:r>
              <a:rPr sz="3600" spc="-315" dirty="0"/>
              <a:t> </a:t>
            </a:r>
            <a:r>
              <a:rPr sz="3600" spc="-25" dirty="0"/>
              <a:t>Block</a:t>
            </a:r>
            <a:r>
              <a:rPr sz="3600" spc="-204" dirty="0"/>
              <a:t> </a:t>
            </a:r>
            <a:r>
              <a:rPr sz="3600" dirty="0"/>
              <a:t>to</a:t>
            </a:r>
            <a:r>
              <a:rPr sz="3600" spc="-190" dirty="0"/>
              <a:t> </a:t>
            </a:r>
            <a:r>
              <a:rPr sz="3600" dirty="0"/>
              <a:t>build</a:t>
            </a:r>
            <a:r>
              <a:rPr sz="3600" spc="-265" dirty="0"/>
              <a:t> </a:t>
            </a:r>
            <a:r>
              <a:rPr sz="3600" dirty="0"/>
              <a:t>the</a:t>
            </a:r>
            <a:r>
              <a:rPr sz="3600" spc="-165" dirty="0"/>
              <a:t> </a:t>
            </a:r>
            <a:r>
              <a:rPr sz="3600" spc="-10" dirty="0"/>
              <a:t>Products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790575" y="2228850"/>
            <a:ext cx="10610850" cy="4086225"/>
            <a:chOff x="790575" y="2228850"/>
            <a:chExt cx="10610850" cy="4086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2238375"/>
              <a:ext cx="10591800" cy="39925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5337" y="2233612"/>
              <a:ext cx="10601325" cy="4076700"/>
            </a:xfrm>
            <a:custGeom>
              <a:avLst/>
              <a:gdLst/>
              <a:ahLst/>
              <a:cxnLst/>
              <a:rect l="l" t="t" r="r" b="b"/>
              <a:pathLst>
                <a:path w="10601325" h="4076700">
                  <a:moveTo>
                    <a:pt x="0" y="4076700"/>
                  </a:moveTo>
                  <a:lnTo>
                    <a:pt x="10601325" y="4076700"/>
                  </a:lnTo>
                  <a:lnTo>
                    <a:pt x="10601325" y="0"/>
                  </a:lnTo>
                  <a:lnTo>
                    <a:pt x="0" y="0"/>
                  </a:lnTo>
                  <a:lnTo>
                    <a:pt x="0" y="407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998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Carlito</vt:lpstr>
      <vt:lpstr>Times New Roman</vt:lpstr>
      <vt:lpstr>Office Theme</vt:lpstr>
      <vt:lpstr>All about OpenAI with Implementation</vt:lpstr>
      <vt:lpstr>Agenda</vt:lpstr>
      <vt:lpstr>Overview - OpenAI API</vt:lpstr>
      <vt:lpstr>Let's start with Langchain</vt:lpstr>
      <vt:lpstr>PowerPoint Presentation</vt:lpstr>
      <vt:lpstr>What is Completion and Chat Completion API?</vt:lpstr>
      <vt:lpstr>High-level overview of the Architectural components required for LLM applications Architecture for LLM Applications – BOT NIRVANA</vt:lpstr>
      <vt:lpstr>1.Tokenization and Text Input:</vt:lpstr>
      <vt:lpstr>Building Block to build the Products</vt:lpstr>
      <vt:lpstr>LangChain with PDF Data</vt:lpstr>
      <vt:lpstr>LangChain with CSV/ExcelData</vt:lpstr>
      <vt:lpstr>LangChain with Image Data</vt:lpstr>
      <vt:lpstr>LangChain with DataBase</vt:lpstr>
      <vt:lpstr>Langchain with Audio Data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OpenAI with Implementation</dc:title>
  <cp:lastModifiedBy>Chandrakant</cp:lastModifiedBy>
  <cp:revision>1</cp:revision>
  <dcterms:created xsi:type="dcterms:W3CDTF">2023-12-29T10:58:59Z</dcterms:created>
  <dcterms:modified xsi:type="dcterms:W3CDTF">2023-12-29T11:03:08Z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LastSaved">
    <vt:filetime>2023-12-29T00:00:00Z</vt:filetime>
  </property>
  <property fmtid="{D5CDD505-2E9C-101B-9397-08002B2CF9AE}" pid="4" name="Producer">
    <vt:lpwstr>3-Heights(TM) PDF Security Shell 4.8.25.2 (http://www.pdf-tools.com)</vt:lpwstr>
  </property>
</Properties>
</file>