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1ec560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31ec560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1ec560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1ec56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033b3d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033b3d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033b3d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033b3d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55408b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355408b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55408b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355408b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033b3d5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033b3d5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e53752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e53752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e53752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e53752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e53752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e53752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ckabuse.com/hierarchical-clustering-with-python-and-scikit-learn/" TargetMode="External"/><Relationship Id="rId4" Type="http://schemas.openxmlformats.org/officeDocument/2006/relationships/hyperlink" Target="https://www.analyticsvidhya.com/blog/2019/08/comprehensive-guide-k-means-clustering/" TargetMode="External"/><Relationship Id="rId5" Type="http://schemas.openxmlformats.org/officeDocument/2006/relationships/hyperlink" Target="https://towardsdatascience.com/clustering-with-k-means-1e07a8bfb7ca" TargetMode="External"/><Relationship Id="rId6" Type="http://schemas.openxmlformats.org/officeDocument/2006/relationships/hyperlink" Target="https://www.kdnuggets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40250" y="1322450"/>
            <a:ext cx="8277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Times"/>
                <a:ea typeface="Times"/>
                <a:cs typeface="Times"/>
                <a:sym typeface="Times"/>
              </a:rPr>
              <a:t>    </a:t>
            </a:r>
            <a:r>
              <a:rPr lang="en-GB" sz="3100">
                <a:latin typeface="Times"/>
                <a:ea typeface="Times"/>
                <a:cs typeface="Times"/>
                <a:sym typeface="Times"/>
              </a:rPr>
              <a:t>Airline Industry Use-case</a:t>
            </a:r>
            <a:endParaRPr sz="31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Times"/>
                <a:ea typeface="Times"/>
                <a:cs typeface="Times"/>
                <a:sym typeface="Times"/>
              </a:rPr>
              <a:t>                                 (Flight Fare Prediction)</a:t>
            </a:r>
            <a:endParaRPr sz="31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Times"/>
                <a:ea typeface="Times"/>
                <a:cs typeface="Times"/>
                <a:sym typeface="Times"/>
              </a:rPr>
              <a:t>                                        					</a:t>
            </a:r>
            <a:r>
              <a:rPr lang="en-GB" sz="1200">
                <a:latin typeface="Times"/>
                <a:ea typeface="Times"/>
                <a:cs typeface="Times"/>
                <a:sym typeface="Times"/>
              </a:rPr>
              <a:t>UNDER THE GUIDANCE OF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"/>
                <a:ea typeface="Times"/>
                <a:cs typeface="Times"/>
                <a:sym typeface="Times"/>
              </a:rPr>
              <a:t>PROF. JAYA JESWANI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99500"/>
            <a:ext cx="76881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"/>
                <a:ea typeface="Times"/>
                <a:cs typeface="Times"/>
                <a:sym typeface="Times"/>
              </a:rPr>
              <a:t>                                           </a:t>
            </a:r>
            <a:r>
              <a:rPr b="1" lang="en-GB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Group Members :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			Chandrakant Thakur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Sachin Maurya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			Melvin Raju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https://stackabuse.com/hierarchical-clustering-with-python-and-scikit-learn/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https://www.analyticsvidhya.com/blog/2019/08/comprehensive-guide-k-means-clustering/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https://towardsdatascience.com/clustering-with-k-means-1e07a8bfb7ca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https://www.kdnuggets.com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https://www.analyticsvidhya.com/blog/2019/05/beginners-guide-hierarchical-clustering/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13" y="891113"/>
            <a:ext cx="37433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76775"/>
            <a:ext cx="76887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"/>
                <a:ea typeface="Times"/>
                <a:cs typeface="Times"/>
                <a:sym typeface="Times"/>
              </a:rPr>
              <a:t>Aim:- Flight Fare Prediction</a:t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50425"/>
            <a:ext cx="76887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Description</a:t>
            </a:r>
            <a:r>
              <a:rPr lang="en-GB" sz="1800" u="sng">
                <a:latin typeface="Times"/>
                <a:ea typeface="Times"/>
                <a:cs typeface="Times"/>
                <a:sym typeface="Times"/>
              </a:rPr>
              <a:t>:- </a:t>
            </a:r>
            <a:endParaRPr sz="1800" u="sng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Analysis Data &amp; Extract Meaningful insight from it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-GB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Predict the fare of Airlines on different Sources,Destination,Arrival Time,Departure Time,Airline,Total Stops and Additional info etc…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50" y="1084375"/>
            <a:ext cx="3126100" cy="14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410875"/>
            <a:ext cx="7688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"/>
                <a:ea typeface="Times"/>
                <a:cs typeface="Times"/>
                <a:sym typeface="Times"/>
              </a:rPr>
              <a:t>Data Overview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63050"/>
            <a:ext cx="76887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Kaggle and Github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b="1" lang="en-GB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     	</a:t>
            </a:r>
            <a:r>
              <a:rPr b="1" lang="en-GB" sz="1600" u="sng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Price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Rows: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10683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Columns: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11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0" y="2571750"/>
            <a:ext cx="8871774" cy="23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0875"/>
            <a:ext cx="76887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0" y="1509063"/>
            <a:ext cx="4389401" cy="30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875" y="1325225"/>
            <a:ext cx="4674301" cy="33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0" y="781725"/>
            <a:ext cx="48896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900" y="1128975"/>
            <a:ext cx="40832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Trained Machine Learning Model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Random Forest(Regression)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Decision Tree(Regression)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Linear Regression(Ridge and Lasso)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Support Vector Machine (Regression SVR)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  Nearest Neighbor (Regression) 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Clustering A</a:t>
            </a: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lgorithms: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Partitioning based clustering:-K-means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Hierarchical Clustering:- Agglomerative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76075"/>
            <a:ext cx="76887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Checking for Score(Result)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-1409"/>
          <a:stretch/>
        </p:blipFill>
        <p:spPr>
          <a:xfrm>
            <a:off x="360025" y="654350"/>
            <a:ext cx="4619625" cy="4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-6689"/>
          <a:stretch/>
        </p:blipFill>
        <p:spPr>
          <a:xfrm>
            <a:off x="4572000" y="562975"/>
            <a:ext cx="4400550" cy="45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6950"/>
            <a:ext cx="76887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1212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Cross Validation</a:t>
            </a:r>
            <a:r>
              <a:rPr b="0" lang="en-GB" sz="2000">
                <a:solidFill>
                  <a:srgbClr val="21212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Hypertune our model</a:t>
            </a:r>
            <a:endParaRPr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675" y="776100"/>
            <a:ext cx="3990975" cy="42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-6689"/>
          <a:stretch/>
        </p:blipFill>
        <p:spPr>
          <a:xfrm>
            <a:off x="171450" y="562950"/>
            <a:ext cx="4591625" cy="44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Conclusion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After successfully implemented Machine Learning Algorithm we got good Accurecy_score in Random Forest Regression(Accuracy_score 95%) and Decision Tree Regression (Accuracy_score 96%). Using this Accuracy we can deploy our model on cloud with the help of flask API.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Future Scope: we can create website where we can predict flight fare  by using different S</a:t>
            </a: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ources,Destination,Arrival Time,Departure Time,Airline,Total Stops.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