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6"/>
  </p:sldMasterIdLst>
  <p:notesMasterIdLst>
    <p:notesMasterId r:id="rId29"/>
  </p:notesMasterIdLst>
  <p:handoutMasterIdLst>
    <p:handoutMasterId r:id="rId30"/>
  </p:handoutMasterIdLst>
  <p:sldIdLst>
    <p:sldId id="264" r:id="rId17"/>
    <p:sldId id="291" r:id="rId18"/>
    <p:sldId id="307" r:id="rId19"/>
    <p:sldId id="321" r:id="rId20"/>
    <p:sldId id="322" r:id="rId21"/>
    <p:sldId id="323" r:id="rId22"/>
    <p:sldId id="309" r:id="rId23"/>
    <p:sldId id="270" r:id="rId24"/>
    <p:sldId id="312" r:id="rId25"/>
    <p:sldId id="320" r:id="rId26"/>
    <p:sldId id="319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73" autoAdjust="0"/>
  </p:normalViewPr>
  <p:slideViewPr>
    <p:cSldViewPr snapToGrid="0" snapToObjects="1" showGuides="1">
      <p:cViewPr varScale="1">
        <p:scale>
          <a:sx n="87" d="100"/>
          <a:sy n="87" d="100"/>
        </p:scale>
        <p:origin x="528" y="67"/>
      </p:cViewPr>
      <p:guideLst/>
    </p:cSldViewPr>
  </p:slideViewPr>
  <p:outlineViewPr>
    <p:cViewPr>
      <p:scale>
        <a:sx n="33" d="100"/>
        <a:sy n="33" d="100"/>
      </p:scale>
      <p:origin x="0" y="-94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98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67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5/20/2023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E904-B25D-407B-9176-B1EC3BAEEC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9D9C2-663A-4AF6-89C3-C44AB453F70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1D5A82AA-7C9A-430A-ADD8-F49D675E4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BD25C7F-9A4B-487D-847B-8AD6C18836B7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0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A725CCBA-80C3-4817-89DB-6D984D0F495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674265749" name="Classification" descr="{&quot;templafy&quot;:{&quot;id&quot;:&quot;26f7c941-6582-4457-9d74-e0b9e123510f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89FB94D8-068A-40E5-9C29-DDB083870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DCA8C29B-B642-430B-B35C-1D22E16B5ADC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4F086C7-2804-421D-86F6-0C377AD5170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B86297F8-6905-4EC1-9DA0-268763BA2E96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82393993" name="Classification" descr="{&quot;templafy&quot;:{&quot;id&quot;:&quot;9fba1de4-c8b5-4444-ae61-78df687d4663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7F2A9ED0-B262-45EB-B163-BE942E3E3F11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4F0BE50A-027E-4CEF-B5DB-57271BF694E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73956087" name="Classification" descr="{&quot;templafy&quot;:{&quot;id&quot;:&quot;bc533cc2-f7c7-4d3e-a45c-12fb4727b7b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081FCDB-DABC-4D99-A1D9-97F3162ACDC4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332621A-814E-4F40-9648-309969E41299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2067949444" name="Classification" descr="{&quot;templafy&quot;:{&quot;id&quot;:&quot;fd9c60c7-6de6-45c5-97c6-c0eb32b24fdf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42F1E3-1CF0-4318-B2CA-0E8CE1BBC5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30A68600-7881-4B67-B186-6217D1A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3B759A-8EC4-474C-9D8F-27FFD7EFC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A480-9627-4834-A7C2-9C9C23E02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7F29-FBD8-4C17-AA78-F7962A8410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B2A1-5955-4872-8062-32929D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9BF6FE6-5893-4416-9A56-5FE878A69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00" y="514800"/>
            <a:ext cx="306000" cy="32400"/>
          </a:xfrm>
          <a:solidFill>
            <a:schemeClr val="bg2"/>
          </a:solidFill>
          <a:ln w="6350">
            <a:solidFill>
              <a:schemeClr val="bg2"/>
            </a:solidFill>
            <a:miter lim="800000"/>
          </a:ln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D62A86F-7062-4D45-8FDF-AD84F6AFC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1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003BCFBD-4CE4-409C-ADBF-094B04343E68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/>
          <a:lstStyle>
            <a:lvl1pPr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A941D9CF-B941-4280-8DD1-D881D243EC4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6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097C192C-56D3-4D2E-A5FD-182AEBEC4C9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979604757" name="Classification" descr="{&quot;templafy&quot;:{&quot;id&quot;:&quot;1b7db2ea-70cc-4910-8cab-62b465b9296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20,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BD622A39-4236-4AD5-88CF-54333D308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000" y="2793222"/>
            <a:ext cx="3294000" cy="1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D27C8A6-3124-4A11-900D-2C649BB3C7C9}" type="datetime4">
              <a:rPr lang="en-GB" smtClean="0"/>
              <a:t>20 May 2023</a:t>
            </a:fld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GB" sz="90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0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0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0" b="1" i="0" noProof="0" dirty="0">
                <a:solidFill>
                  <a:schemeClr val="bg1"/>
                </a:solidFill>
              </a:rPr>
              <a:t>Do not use </a:t>
            </a:r>
            <a:endParaRPr lang="en-GB" sz="15000" b="1" i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20 May 2023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1A80DE43-7896-4B00-8C4B-4125023CE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B6B362-346D-4201-81F0-C3A51CCD5D1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93410-AD03-444D-8064-1C394CB99D77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4C0936B-D380-471D-8D36-F8A423B37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9D3DBFFC-5993-437B-97F4-35696134B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1218C2-53F4-4224-9A1B-B0C1511E2EB8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647E-05B7-4294-90C2-A31E6E7933B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4C711901-B580-4C2F-B08E-8D31C00B00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4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ED11F41-F59E-4148-82B4-D5604C9DFCBD}" type="datetime4">
              <a:rPr lang="en-US" smtClean="0"/>
              <a:t>May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72EC7CB-C220-4F9F-904D-7507BD4E5788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E2CC540C-F06B-49C1-B9EC-0743FEA2479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576375227" name="Classification" descr="{&quot;templafy&quot;:{&quot;id&quot;:&quot;4c725e65-1d36-4676-8a2e-ed35464cff4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1911FE5-F5D9-4714-BE5D-FCA057C73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" b="19"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4" y="1269000"/>
            <a:ext cx="6848476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8000" y="1269000"/>
            <a:ext cx="6847200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5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1200" y="6548400"/>
            <a:ext cx="1296985" cy="11819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2016A11-4950-4F3F-938B-45DEE5F72969}" type="datetime4">
              <a:rPr lang="en-US" smtClean="0"/>
              <a:pPr/>
              <a:t>May 20, 2023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30800" y="6548400"/>
            <a:ext cx="658375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651" r:id="rId7"/>
    <p:sldLayoutId id="2147483652" r:id="rId8"/>
    <p:sldLayoutId id="2147483654" r:id="rId9"/>
    <p:sldLayoutId id="2147483698" r:id="rId10"/>
    <p:sldLayoutId id="2147483655" r:id="rId11"/>
    <p:sldLayoutId id="2147483705" r:id="rId12"/>
    <p:sldLayoutId id="2147483656" r:id="rId13"/>
    <p:sldLayoutId id="2147483706" r:id="rId14"/>
    <p:sldLayoutId id="2147483657" r:id="rId15"/>
    <p:sldLayoutId id="2147483707" r:id="rId16"/>
    <p:sldLayoutId id="2147483658" r:id="rId17"/>
    <p:sldLayoutId id="2147483708" r:id="rId18"/>
    <p:sldLayoutId id="2147483661" r:id="rId19"/>
    <p:sldLayoutId id="2147483662" r:id="rId20"/>
    <p:sldLayoutId id="2147483659" r:id="rId21"/>
    <p:sldLayoutId id="2147483660" r:id="rId22"/>
    <p:sldLayoutId id="2147483663" r:id="rId23"/>
    <p:sldLayoutId id="2147483664" r:id="rId24"/>
    <p:sldLayoutId id="2147483665" r:id="rId25"/>
    <p:sldLayoutId id="2147483666" r:id="rId26"/>
    <p:sldLayoutId id="2147483668" r:id="rId27"/>
    <p:sldLayoutId id="2147483670" r:id="rId28"/>
    <p:sldLayoutId id="2147483671" r:id="rId29"/>
    <p:sldLayoutId id="2147483669" r:id="rId30"/>
    <p:sldLayoutId id="2147483672" r:id="rId31"/>
    <p:sldLayoutId id="2147483673" r:id="rId32"/>
    <p:sldLayoutId id="2147483694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95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67" r:id="rId48"/>
    <p:sldLayoutId id="2147483688" r:id="rId49"/>
    <p:sldLayoutId id="2147483689" r:id="rId50"/>
    <p:sldLayoutId id="2147483690" r:id="rId51"/>
    <p:sldLayoutId id="2147483691" r:id="rId52"/>
    <p:sldLayoutId id="2147483692" r:id="rId53"/>
    <p:sldLayoutId id="2147483699" r:id="rId54"/>
    <p:sldLayoutId id="2147483693" r:id="rId55"/>
    <p:sldLayoutId id="2147483709" r:id="rId56"/>
    <p:sldLayoutId id="2147483710" r:id="rId57"/>
    <p:sldLayoutId id="2147483711" r:id="rId58"/>
    <p:sldLayoutId id="2147483712" r:id="rId5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svg="http://schemas.microsoft.com/office/drawing/2016/SVG/main" xmlns:a16="http://schemas.microsoft.com/office/drawing/2014/main"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2EC537-FC83-47E1-8FC7-E4ED91473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/>
              <a:t>INTERNAL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33B0BE-0DAF-4656-AF2D-1ED10818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" y="5169502"/>
            <a:ext cx="11378006" cy="360865"/>
          </a:xfrm>
        </p:spPr>
        <p:txBody>
          <a:bodyPr/>
          <a:lstStyle/>
          <a:p>
            <a:r>
              <a:rPr lang="en-US" dirty="0">
                <a:latin typeface="TimesNewRoman"/>
              </a:rPr>
              <a:t>MACHINE LEARNING PROJECT FOR YOUR PORTFOLIO</a:t>
            </a:r>
            <a:endParaRPr lang="pl-P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2E08CF9-0EA2-43C4-A65D-856628BB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Kamerkar</a:t>
            </a:r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F6A1-428E-43D5-B9C3-EFE0C40CD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3AD4F4-599E-4FC7-AFF5-4A1DE9187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0FD5D2-23EF-44FD-AA1F-00EB7CEBFA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/>
              <a:t>Session structure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C4B01F-EDF3-B437-4472-7871EA7CC7C4}"/>
              </a:ext>
            </a:extLst>
          </p:cNvPr>
          <p:cNvSpPr/>
          <p:nvPr/>
        </p:nvSpPr>
        <p:spPr bwMode="gray">
          <a:xfrm>
            <a:off x="4005744" y="2196059"/>
            <a:ext cx="1996580" cy="898832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15min : Check the progress of Notebook of 2 persons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D6EE0-0449-2316-CD3F-65207AB14D30}"/>
              </a:ext>
            </a:extLst>
          </p:cNvPr>
          <p:cNvSpPr/>
          <p:nvPr/>
        </p:nvSpPr>
        <p:spPr bwMode="gray">
          <a:xfrm>
            <a:off x="1968107" y="1478799"/>
            <a:ext cx="1442906" cy="54528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Session Time:8pm-9pm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9ADF61-9CE6-35C2-C354-738C1B254117}"/>
              </a:ext>
            </a:extLst>
          </p:cNvPr>
          <p:cNvSpPr/>
          <p:nvPr/>
        </p:nvSpPr>
        <p:spPr bwMode="gray">
          <a:xfrm>
            <a:off x="1968108" y="2196058"/>
            <a:ext cx="1442906" cy="405252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1 Hour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3234CB-4D40-CF02-E246-480BAC61ABFB}"/>
              </a:ext>
            </a:extLst>
          </p:cNvPr>
          <p:cNvSpPr/>
          <p:nvPr/>
        </p:nvSpPr>
        <p:spPr bwMode="gray">
          <a:xfrm>
            <a:off x="4005744" y="3247291"/>
            <a:ext cx="1996580" cy="898832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30min : Learning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320FA-69E5-0E6F-C8CC-6CDC40F575F8}"/>
              </a:ext>
            </a:extLst>
          </p:cNvPr>
          <p:cNvSpPr/>
          <p:nvPr/>
        </p:nvSpPr>
        <p:spPr bwMode="gray">
          <a:xfrm>
            <a:off x="4005744" y="4298523"/>
            <a:ext cx="1996580" cy="898832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10min : Hands-on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7A0C2A-2B4B-FD4B-433F-1A4BE964BB20}"/>
              </a:ext>
            </a:extLst>
          </p:cNvPr>
          <p:cNvSpPr/>
          <p:nvPr/>
        </p:nvSpPr>
        <p:spPr bwMode="gray">
          <a:xfrm>
            <a:off x="4005744" y="5349755"/>
            <a:ext cx="1996580" cy="898832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10min  : QA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20712-201C-9032-2C4C-FDA61C264655}"/>
              </a:ext>
            </a:extLst>
          </p:cNvPr>
          <p:cNvSpPr/>
          <p:nvPr/>
        </p:nvSpPr>
        <p:spPr bwMode="gray">
          <a:xfrm>
            <a:off x="7580530" y="2985901"/>
            <a:ext cx="1442906" cy="204193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After Every session I will share the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EC0A2-688D-1046-12C1-A1C786882D54}"/>
              </a:ext>
            </a:extLst>
          </p:cNvPr>
          <p:cNvSpPr/>
          <p:nvPr/>
        </p:nvSpPr>
        <p:spPr bwMode="gray">
          <a:xfrm>
            <a:off x="9424735" y="2985901"/>
            <a:ext cx="1926133" cy="620319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PPT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D6A11-14C7-3E6A-8E2E-3166D5111C55}"/>
              </a:ext>
            </a:extLst>
          </p:cNvPr>
          <p:cNvSpPr/>
          <p:nvPr/>
        </p:nvSpPr>
        <p:spPr bwMode="gray">
          <a:xfrm>
            <a:off x="9424735" y="3696706"/>
            <a:ext cx="1926133" cy="620319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Jupyter Notebook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2FDFE2-4EB6-0131-947C-679E82892D90}"/>
              </a:ext>
            </a:extLst>
          </p:cNvPr>
          <p:cNvSpPr/>
          <p:nvPr/>
        </p:nvSpPr>
        <p:spPr bwMode="gray">
          <a:xfrm>
            <a:off x="9424735" y="4407512"/>
            <a:ext cx="1926133" cy="620319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Related resources </a:t>
            </a:r>
          </a:p>
        </p:txBody>
      </p:sp>
    </p:spTree>
    <p:extLst>
      <p:ext uri="{BB962C8B-B14F-4D97-AF65-F5344CB8AC3E}">
        <p14:creationId xmlns:p14="http://schemas.microsoft.com/office/powerpoint/2010/main" val="30918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0EE-D565-D3C3-954C-AD2E351A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7" y="345722"/>
            <a:ext cx="10960501" cy="808375"/>
          </a:xfrm>
        </p:spPr>
        <p:txBody>
          <a:bodyPr/>
          <a:lstStyle/>
          <a:p>
            <a:r>
              <a:rPr lang="en-US" sz="3200" dirty="0"/>
              <a:t>Question and Answer (Q&amp;A) session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7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387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330F22-6854-48FC-8965-A86B289EB66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2366" y="1574276"/>
            <a:ext cx="11083493" cy="4339167"/>
          </a:xfrm>
        </p:spPr>
        <p:txBody>
          <a:bodyPr/>
          <a:lstStyle/>
          <a:p>
            <a:pPr algn="l"/>
            <a:endParaRPr lang="en-US" sz="1800" b="1" dirty="0">
              <a:solidFill>
                <a:srgbClr val="FF0000"/>
              </a:solidFill>
            </a:endParaRP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Introduction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Goals and objectives for this session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Timeline for the session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Overview of the session structure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Question and Answer (Q&amp;A) session</a:t>
            </a: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  <a:p>
            <a:pPr algn="l"/>
            <a:endParaRPr lang="en-US" sz="1800" b="1" dirty="0">
              <a:solidFill>
                <a:srgbClr val="FF0000"/>
              </a:solidFill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Agenda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94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0EE-D565-D3C3-954C-AD2E351A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8" y="345722"/>
            <a:ext cx="6848476" cy="808375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20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2E288-9DFA-76A9-A463-05FCE308E8D0}"/>
              </a:ext>
            </a:extLst>
          </p:cNvPr>
          <p:cNvSpPr txBox="1"/>
          <p:nvPr/>
        </p:nvSpPr>
        <p:spPr bwMode="gray">
          <a:xfrm>
            <a:off x="332367" y="1477108"/>
            <a:ext cx="11520000" cy="45456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Hello there! </a:t>
            </a:r>
          </a:p>
          <a:p>
            <a:pPr algn="l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My name is Akash, and I am passionate about the world of data science. Currently, I hold the position of Data Scientist at ABB</a:t>
            </a:r>
          </a:p>
          <a:p>
            <a:pPr algn="l">
              <a:spcBef>
                <a:spcPts val="600"/>
              </a:spcBef>
            </a:pPr>
            <a:endParaRPr lang="en-US" sz="2000" b="1" dirty="0">
              <a:solidFill>
                <a:srgbClr val="FF0000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Data scientist for ABB</a:t>
            </a:r>
            <a:br>
              <a:rPr lang="en-US" sz="1400" dirty="0"/>
            </a:br>
            <a:r>
              <a:rPr lang="en-US" sz="1400" dirty="0"/>
              <a:t>we are developing digital apps/product which mainly focus on predictive maintenance workbench ,We make predictions about future events, then use those predictions to improve decision-making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Data science Mentor at Great learning</a:t>
            </a:r>
          </a:p>
          <a:p>
            <a:pPr algn="l">
              <a:spcBef>
                <a:spcPts val="600"/>
              </a:spcBef>
            </a:pPr>
            <a:r>
              <a:rPr lang="en-US" sz="1400" dirty="0"/>
              <a:t>As a mentor on the Great Learning platform, I am currently providing guidance and support to data science students by conducting mock interviews and helping them prepare for their future careers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Data science Mentor at </a:t>
            </a:r>
            <a:r>
              <a:rPr lang="en-US" sz="2000" b="1" dirty="0" err="1">
                <a:solidFill>
                  <a:srgbClr val="FF0000"/>
                </a:solidFill>
              </a:rPr>
              <a:t>Topmate</a:t>
            </a:r>
            <a:endParaRPr lang="en-US" sz="2000" b="1" dirty="0">
              <a:solidFill>
                <a:srgbClr val="FF0000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sz="1400" dirty="0"/>
              <a:t>I am associated with </a:t>
            </a:r>
            <a:r>
              <a:rPr lang="en-US" sz="1400" dirty="0" err="1"/>
              <a:t>Topmate</a:t>
            </a:r>
            <a:r>
              <a:rPr lang="en-US" sz="1400" dirty="0"/>
              <a:t> as a Data Science Mentor. Through more than 250 mentorship sessions, I have had the privilege of sharing my expertise and insights with individuals seeking guidance in the field of data science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25152-5C99-1FDD-9659-443E7D1D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28" y="610225"/>
            <a:ext cx="2123950" cy="716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54D13-BBB6-21A8-41B6-08550DB3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78" y="533693"/>
            <a:ext cx="2664068" cy="842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A80BC-0E75-A969-6674-8EF260C76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693" y="610225"/>
            <a:ext cx="2782928" cy="7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0EE-D565-D3C3-954C-AD2E351A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8" y="345722"/>
            <a:ext cx="6848476" cy="808375"/>
          </a:xfrm>
        </p:spPr>
        <p:txBody>
          <a:bodyPr/>
          <a:lstStyle/>
          <a:p>
            <a:r>
              <a:rPr lang="en-US" sz="3200" dirty="0"/>
              <a:t>Goals and objectives for this session</a:t>
            </a:r>
          </a:p>
        </p:txBody>
      </p:sp>
    </p:spTree>
    <p:extLst>
      <p:ext uri="{BB962C8B-B14F-4D97-AF65-F5344CB8AC3E}">
        <p14:creationId xmlns:p14="http://schemas.microsoft.com/office/powerpoint/2010/main" val="75171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330F22-6854-48FC-8965-A86B289EB66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2366" y="1574276"/>
            <a:ext cx="11083493" cy="433916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Understand the Life cycle of Machine Learning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Get some Hands-on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Learn Basics of deployment and understand How deployment work in Industry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End Of session You will have One Machine Learning Project to add in your Resume</a:t>
            </a:r>
          </a:p>
          <a:p>
            <a:pPr algn="l"/>
            <a:endParaRPr lang="en-US" sz="1800" b="1" dirty="0">
              <a:solidFill>
                <a:srgbClr val="FF0000"/>
              </a:solidFill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/>
              <a:t>Goals and objectives for this session</a:t>
            </a:r>
          </a:p>
        </p:txBody>
      </p:sp>
    </p:spTree>
    <p:extLst>
      <p:ext uri="{BB962C8B-B14F-4D97-AF65-F5344CB8AC3E}">
        <p14:creationId xmlns:p14="http://schemas.microsoft.com/office/powerpoint/2010/main" val="90993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0EE-D565-D3C3-954C-AD2E351A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7" y="345722"/>
            <a:ext cx="10960501" cy="808375"/>
          </a:xfrm>
        </p:spPr>
        <p:txBody>
          <a:bodyPr/>
          <a:lstStyle/>
          <a:p>
            <a:r>
              <a:rPr lang="en-US" sz="3200" dirty="0"/>
              <a:t>Timeline for the session</a:t>
            </a:r>
          </a:p>
        </p:txBody>
      </p:sp>
    </p:spTree>
    <p:extLst>
      <p:ext uri="{BB962C8B-B14F-4D97-AF65-F5344CB8AC3E}">
        <p14:creationId xmlns:p14="http://schemas.microsoft.com/office/powerpoint/2010/main" val="17571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Timeline 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AABFB4-A481-C93B-0311-6521D92BC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9967"/>
              </p:ext>
            </p:extLst>
          </p:nvPr>
        </p:nvGraphicFramePr>
        <p:xfrm>
          <a:off x="2732635" y="885832"/>
          <a:ext cx="3835946" cy="4986890"/>
        </p:xfrm>
        <a:graphic>
          <a:graphicData uri="http://schemas.openxmlformats.org/drawingml/2006/table">
            <a:tbl>
              <a:tblPr firstRow="1" bandRow="1">
                <a:tableStyleId>{773F8A54-F971-430D-9108-034FE38666EA}</a:tableStyleId>
              </a:tblPr>
              <a:tblGrid>
                <a:gridCol w="2580258">
                  <a:extLst>
                    <a:ext uri="{9D8B030D-6E8A-4147-A177-3AD203B41FA5}">
                      <a16:colId xmlns:a16="http://schemas.microsoft.com/office/drawing/2014/main" val="2412938228"/>
                    </a:ext>
                  </a:extLst>
                </a:gridCol>
                <a:gridCol w="1255688">
                  <a:extLst>
                    <a:ext uri="{9D8B030D-6E8A-4147-A177-3AD203B41FA5}">
                      <a16:colId xmlns:a16="http://schemas.microsoft.com/office/drawing/2014/main" val="841523723"/>
                    </a:ext>
                  </a:extLst>
                </a:gridCol>
              </a:tblGrid>
              <a:tr h="286301">
                <a:tc>
                  <a:txBody>
                    <a:bodyPr/>
                    <a:lstStyle/>
                    <a:p>
                      <a:r>
                        <a:rPr lang="en-US" dirty="0"/>
                        <a:t>ML Project development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606473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r>
                        <a:rPr lang="en-US" dirty="0"/>
                        <a:t>0) Introduction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45044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773860"/>
                  </a:ext>
                </a:extLst>
              </a:tr>
              <a:tr h="490201">
                <a:tc>
                  <a:txBody>
                    <a:bodyPr/>
                    <a:lstStyle/>
                    <a:p>
                      <a:r>
                        <a:rPr lang="en-US" dirty="0"/>
                        <a:t>1) Problem statement discussion and data loading.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25655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51458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r>
                        <a:rPr lang="en-US" dirty="0"/>
                        <a:t>2) Exploratory data analysis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176672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96469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r>
                        <a:rPr lang="en-US" dirty="0"/>
                        <a:t>3) Data pre-processing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53112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99823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NewRoman"/>
                        </a:rPr>
                        <a:t>4)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48899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73464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NewRoman"/>
                        </a:rPr>
                        <a:t>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Model deployment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74124"/>
                  </a:ext>
                </a:extLst>
              </a:tr>
              <a:tr h="3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484198"/>
                  </a:ext>
                </a:extLst>
              </a:tr>
              <a:tr h="27896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NewRoman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deployment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653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818A31F-4C56-02A3-56D0-5E7338C9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3" y="1628906"/>
            <a:ext cx="4797839" cy="36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0EE-D565-D3C3-954C-AD2E351A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7" y="345722"/>
            <a:ext cx="10960501" cy="808375"/>
          </a:xfrm>
        </p:spPr>
        <p:txBody>
          <a:bodyPr/>
          <a:lstStyle/>
          <a:p>
            <a:r>
              <a:rPr lang="en-US" sz="3200" dirty="0"/>
              <a:t>Overview of the session structure</a:t>
            </a:r>
          </a:p>
        </p:txBody>
      </p:sp>
    </p:spTree>
    <p:extLst>
      <p:ext uri="{BB962C8B-B14F-4D97-AF65-F5344CB8AC3E}">
        <p14:creationId xmlns:p14="http://schemas.microsoft.com/office/powerpoint/2010/main" val="612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3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13.xml><?xml version="1.0" encoding="utf-8"?>
<TemplafyTemplateConfiguration><![CDATA[{"elementsMetadata":[{"elementConfiguration":{"width":"4.25 cm","height":"0.7 cm","image":"{{Form.SecurityLevel.Classification}}","disableUpdates":false,"type":"image"},"type":"shape","id":"9fba1de4-c8b5-4444-ae61-78df687d4663"},{"elementConfiguration":{"width":"4.25 cm","height":"0.7 cm","image":"{{Form.SecurityLevel.Classification}}","disableUpdates":false,"type":"image"},"type":"shape","id":"26f7c941-6582-4457-9d74-e0b9e123510f"},{"elementConfiguration":{"width":"4.25 cm","height":"0.7 cm","image":"{{Form.SecurityLevel.Classification}}","disableUpdates":false,"type":"image"},"type":"shape","id":"4c725e65-1d36-4676-8a2e-ed35464cff43"},{"elementConfiguration":{"width":"4.25 cm","height":"0.7 cm","image":"{{Form.SecurityLevel.Classification}}","disableUpdates":false,"type":"image"},"type":"shape","id":"1b7db2ea-70cc-4910-8cab-62b465b92963"},{"elementConfiguration":{"width":"4.25 cm","height":"0.7 cm","image":"{{Form.SecurityLevel.Classification}}","disableUpdates":false,"type":"image"},"type":"shape","id":"fd9c60c7-6de6-45c5-97c6-c0eb32b24fdf"},{"elementConfiguration":{"width":"4.25 cm","height":"0.7 cm","image":"{{Form.SecurityLevel.Classification}}","disableUpdates":false,"type":"image"},"type":"shape","id":"bc533cc2-f7c7-4d3e-a45c-12fb4727b7bc"}],"transformationConfigurations":[{"binding":"{{Form.DocumentID}}","namespace":"http://schemas.microsoft.com/office/2006/metadata/properties","path":"/p:properties/documentManagement/*[local-name()=\"ABB_Coll_DocumentId\"]","disableUpdates":false,"type":"customXmlValue"},{"binding":"{{Form.Revision}}","namespace":"http://schemas.microsoft.com/office/2006/metadata/properties","path":"/p:properties/documentManagement/*[local-name()=\"ABB_Coll_DocumentRevisionId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],"templateName":"ABB - Blank with Dynamics - 20221102","templateDescription":"","enableDocumentContentUpdater":true,"version":"2.0"}]]></TemplafyTemplateConfiguration>
</file>

<file path=customXml/item14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">
    <True>
      <Cmd case="BaseExtensions:find-shape-bring-to-front" copyDelete="true" layout-1-name="Cover C" shape-1-name-1="Revision" shape-1-name-2="Copyright" shape-1-name-3="DocumentID" shape-1-name-4="Logo" shape-1-name-5="Classification" layout-2-name="Cover D" shape-2-name-1="Revision" shape-2-name-2="Copyright" shape-2-name-3="DocumentID" shape-2-name-4="Logo" shape-2-name-5="Classification" layout-3-name="Cover E" shape-3-name-1="Classification" layout-4-name="Cover F" shape-4-name-1="Classification"/>
    </True>
  </Cmd>
</Update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14" ma:contentTypeDescription="Create a new document." ma:contentTypeScope="" ma:versionID="0694ed6560b4d68fd2258058578bfe67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b4b73693cc3544202ebf313935559928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 minOccurs="0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 minOccurs="0"/>
                <xsd:element ref="ns2:ABB_Coll_LifecycleStatus" minOccurs="0"/>
                <xsd:element ref="ns2:o8cb8facb2054f9d919ea0674048ef40" minOccurs="0"/>
                <xsd:element ref="ns2:ABB_Coll_PreparedByPerson" minOccurs="0"/>
                <xsd:element ref="ns2:ABB_Coll_PreparedDate" minOccurs="0"/>
                <xsd:element ref="ns2:ABB_Coll_SecurityLevel" minOccurs="0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nillable="true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nillable="true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nillable="true" ma:displayName="Revision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nillable="true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nillable="true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nillable="true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nillable="true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>Not Defined</Notes1>
    <TaxCatchAll xmlns="71d29222-2c5f-45ad-9aa5-4c2d15fddbe9">
      <Value>64</Value>
      <Value>3</Value>
    </TaxCatchAll>
    <ABB_Coll_DocumentRevisionId xmlns="71d29222-2c5f-45ad-9aa5-4c2d15fddbe9" xsi:nil="true"/>
    <CombinedDocumentId xmlns="71d29222-2c5f-45ad-9aa5-4c2d15fddbe9">Not Defined</CombinedDocumentId>
    <o8cb8facb2054f9d919ea0674048ef40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aa</TermName>
          <TermId xmlns="http://schemas.microsoft.com/office/infopath/2007/PartnerControls">e23899c8-0e6b-4ae8-b520-324f014d1297</TermId>
        </TermInfo>
      </Terms>
    </o8cb8facb2054f9d919ea0674048ef40>
    <ABB_Coll_LifecycleStatus xmlns="71d29222-2c5f-45ad-9aa5-4c2d15fddbe9">In Review</ABB_Coll_LifecycleStatus>
    <ABB_Coll_RevisionText xmlns="71d29222-2c5f-45ad-9aa5-4c2d15fddbe9">Not Defined</ABB_Coll_RevisionText>
    <BasedOnDocumentPartId xmlns="71d29222-2c5f-45ad-9aa5-4c2d15fddbe9">Not Defined</BasedOnDocumentPartId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Poster</TermName>
          <TermId xmlns="http://schemas.microsoft.com/office/infopath/2007/PartnerControls">dcbbc32f-abbe-4932-8b4b-5b9f6cc5a91e</TermId>
        </TermInfo>
      </Terms>
    </na4369807a744182aff6832bcef961df>
    <ABB_Coll_ApprovedByPerson xmlns="71d29222-2c5f-45ad-9aa5-4c2d15fddbe9">Not Defined</ABB_Coll_ApprovedByPerson>
    <ABB_Coll_OwningOrganization xmlns="71d29222-2c5f-45ad-9aa5-4c2d15fddbe9">Not Defined</ABB_Coll_OwningOrganization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>Not Defined</ABB_Coll_DocumentPartID>
    <ABB_Coll_DocumentId xmlns="71d29222-2c5f-45ad-9aa5-4c2d15fddbe9" xsi:nil="true"/>
    <ABB_Coll_RetentionDate xmlns="71d29222-2c5f-45ad-9aa5-4c2d15fddbe9">2022-11-01T23:00:00+00:00</ABB_Coll_RetentionDate>
    <ABB_Coll_TitleEnglish xmlns="71d29222-2c5f-45ad-9aa5-4c2d15fddbe9">Not Defined</ABB_Coll_TitleEnglish>
    <SupplementaryTitle xmlns="71d29222-2c5f-45ad-9aa5-4c2d15fddbe9">Not Defined</SupplementaryTitle>
    <ABB_Coll_PreparedByPerson xmlns="71d29222-2c5f-45ad-9aa5-4c2d15fddbe9">Not Defined</ABB_Coll_PreparedByPerson>
    <ABB_Coll_PreparedDate xmlns="71d29222-2c5f-45ad-9aa5-4c2d15fddbe9">2022-10-25T22:00:00+00:00</ABB_Coll_PreparedDate>
    <ABB_Coll_ApprovalDate xmlns="71d29222-2c5f-45ad-9aa5-4c2d15fddbe9">2022-10-26T22:00:00+00:00</ABB_Coll_ApprovalDate>
    <BasedOnRevisionId xmlns="71d29222-2c5f-45ad-9aa5-4c2d15fddbe9">Not Defined</BasedOnRevisionId>
  </documentManagement>
</p:properties>
</file>

<file path=customXml/item3.xml><?xml version="1.0" encoding="utf-8"?>
<TemplafySlideTemplateConfiguration><![CDATA[{"slideVersion":1,"isValidatorEnabled":false,"isLocked":false,"elementsMetadata":[],"slideId":"638007365172262424","enableDocumentContentUpdater":false,"version":"2.0"}]]></TemplafySlideTemplate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TemplafyFormConfiguration><![CDATA[{"formFields":[{"required":false,"placeholder":"","lines":1,"defaultValue":"","shareValue":false,"type":"textBox","name":"DocumentID","label":"Document ID"},{"required":false,"maxLength":10,"placeholder":"","lines":1,"defaultValue":"","shareValue":false,"type":"textBox","name":"Revision","label":"Revis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{"name":"SecurityLevel","value":"AjUfbU7fcmJ9ahnATTBBemZ2fau3JMwZtl4s3Acf4Qc="}]}]]></TemplafyFormConfiguration>
</file>

<file path=customXml/item6.xml><?xml version="1.0" encoding="utf-8"?>
<TemplafySlideTemplateConfiguration><![CDATA[{"slideVersion":1,"isValidatorEnabled":false,"isLocked":false,"elementsMetadata":[],"slideId":"638007365172284243","enableDocumentContentUpdater":false,"version":"2.0"}]]></TemplafySlideTemplateConfiguration>
</file>

<file path=customXml/item7.xml><?xml version="1.0" encoding="utf-8"?>
<TemplafySlideTemplateConfiguration><![CDATA[{"slideVersion":1,"isValidatorEnabled":false,"isLocked":false,"elementsMetadata":[{"elementConfiguration":{"width":"4.25 cm","height":"0.7 cm","image":"{{Form.SecurityLevel.Classification}}","disableUpdates":false,"type":"image"},"type":"shape"}],"slideId":"638007365172177165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],"slideId":"63802993121413666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3ECD800E-71F1-48A7-95FD-4E027165EBAE}">
  <ds:schemaRefs/>
</ds:datastoreItem>
</file>

<file path=customXml/itemProps10.xml><?xml version="1.0" encoding="utf-8"?>
<ds:datastoreItem xmlns:ds="http://schemas.openxmlformats.org/officeDocument/2006/customXml" ds:itemID="{3852D14C-8C3D-4AA7-B8B3-DC72E44BEE61}">
  <ds:schemaRefs/>
</ds:datastoreItem>
</file>

<file path=customXml/itemProps11.xml><?xml version="1.0" encoding="utf-8"?>
<ds:datastoreItem xmlns:ds="http://schemas.openxmlformats.org/officeDocument/2006/customXml" ds:itemID="{29D7A846-0DA2-42A4-98F2-11B97807D5A0}">
  <ds:schemaRefs/>
</ds:datastoreItem>
</file>

<file path=customXml/itemProps12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13.xml><?xml version="1.0" encoding="utf-8"?>
<ds:datastoreItem xmlns:ds="http://schemas.openxmlformats.org/officeDocument/2006/customXml" ds:itemID="{D2280EEE-F7B5-4B82-8B3F-6C5291CE43BF}">
  <ds:schemaRefs/>
</ds:datastoreItem>
</file>

<file path=customXml/itemProps14.xml><?xml version="1.0" encoding="utf-8"?>
<ds:datastoreItem xmlns:ds="http://schemas.openxmlformats.org/officeDocument/2006/customXml" ds:itemID="{FC702D5D-20C9-4646-A9EE-24CAFD79F5B7}">
  <ds:schemaRefs/>
</ds:datastoreItem>
</file>

<file path=customXml/itemProps15.xml><?xml version="1.0" encoding="utf-8"?>
<ds:datastoreItem xmlns:ds="http://schemas.openxmlformats.org/officeDocument/2006/customXml" ds:itemID="{2D15A0B6-DC40-4D8B-86F2-0CB1E1224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720CFA-E0FC-41F9-BAB8-A1DB95044457}">
  <ds:schemaRefs>
    <ds:schemaRef ds:uri="http://schemas.microsoft.com/office/2006/metadata/properties"/>
    <ds:schemaRef ds:uri="http://schemas.microsoft.com/office/infopath/2007/PartnerControls"/>
    <ds:schemaRef ds:uri="71d29222-2c5f-45ad-9aa5-4c2d15fddbe9"/>
  </ds:schemaRefs>
</ds:datastoreItem>
</file>

<file path=customXml/itemProps3.xml><?xml version="1.0" encoding="utf-8"?>
<ds:datastoreItem xmlns:ds="http://schemas.openxmlformats.org/officeDocument/2006/customXml" ds:itemID="{A15A367D-AA48-4613-AF92-0DA9B3A69735}">
  <ds:schemaRefs/>
</ds:datastoreItem>
</file>

<file path=customXml/itemProps4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8746BAB-2507-4F3A-B16E-ED38367EE530}">
  <ds:schemaRefs/>
</ds:datastoreItem>
</file>

<file path=customXml/itemProps6.xml><?xml version="1.0" encoding="utf-8"?>
<ds:datastoreItem xmlns:ds="http://schemas.openxmlformats.org/officeDocument/2006/customXml" ds:itemID="{DD3C33AD-792D-4526-B706-A09FEA4C6707}">
  <ds:schemaRefs/>
</ds:datastoreItem>
</file>

<file path=customXml/itemProps7.xml><?xml version="1.0" encoding="utf-8"?>
<ds:datastoreItem xmlns:ds="http://schemas.openxmlformats.org/officeDocument/2006/customXml" ds:itemID="{583016FA-8CF4-49F0-B3A3-2E0DED7C71BA}">
  <ds:schemaRefs/>
</ds:datastoreItem>
</file>

<file path=customXml/itemProps8.xml><?xml version="1.0" encoding="utf-8"?>
<ds:datastoreItem xmlns:ds="http://schemas.openxmlformats.org/officeDocument/2006/customXml" ds:itemID="{55E46940-6434-4A2E-97B3-DE85BC1783F5}">
  <ds:schemaRefs/>
</ds:datastoreItem>
</file>

<file path=customXml/itemProps9.xml><?xml version="1.0" encoding="utf-8"?>
<ds:datastoreItem xmlns:ds="http://schemas.openxmlformats.org/officeDocument/2006/customXml" ds:itemID="{17737E7C-FF8E-4947-8556-019F4675B7F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17331</TotalTime>
  <Words>350</Words>
  <Application>Microsoft Office PowerPoint</Application>
  <PresentationFormat>Widescreen</PresentationFormat>
  <Paragraphs>65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ABBvoice</vt:lpstr>
      <vt:lpstr>ABBvoice Light</vt:lpstr>
      <vt:lpstr>ABBvoiceOffice</vt:lpstr>
      <vt:lpstr>Arial</vt:lpstr>
      <vt:lpstr>TimesNewRoman</vt:lpstr>
      <vt:lpstr>ABB Master</vt:lpstr>
      <vt:lpstr>MACHINE LEARNING PROJECT FOR YOUR PORTFOLIO</vt:lpstr>
      <vt:lpstr>Agenda </vt:lpstr>
      <vt:lpstr>Introduction</vt:lpstr>
      <vt:lpstr>Introduction</vt:lpstr>
      <vt:lpstr>Goals and objectives for this session</vt:lpstr>
      <vt:lpstr>Goals and objectives for this session</vt:lpstr>
      <vt:lpstr>Timeline for the session</vt:lpstr>
      <vt:lpstr>Timeline </vt:lpstr>
      <vt:lpstr>Overview of the session structure</vt:lpstr>
      <vt:lpstr>Session structure  </vt:lpstr>
      <vt:lpstr>Question and Answer (Q&amp;A) session  </vt:lpstr>
      <vt:lpstr>PowerPoint Presentation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Kamerkar</dc:creator>
  <cp:lastModifiedBy>akash</cp:lastModifiedBy>
  <cp:revision>20</cp:revision>
  <dcterms:created xsi:type="dcterms:W3CDTF">2023-02-25T18:19:18Z</dcterms:created>
  <dcterms:modified xsi:type="dcterms:W3CDTF">2023-05-20T13:59:50Z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2022-11-02T13:38:41</vt:lpwstr>
  </property>
  <property fmtid="{D5CDD505-2E9C-101B-9397-08002B2CF9AE}" pid="3" name="ContentTypeId">
    <vt:lpwstr>0x010100C73238EC1C55483BBB279E4E8C27D02E0100BB91C0F054DFB449B6CF054D7AD1ED9E</vt:lpwstr>
  </property>
  <property fmtid="{D5CDD505-2E9C-101B-9397-08002B2CF9AE}" pid="4" name="ABB_Coll_LanguageCode">
    <vt:lpwstr>3;#aa|e23899c8-0e6b-4ae8-b520-324f014d1297</vt:lpwstr>
  </property>
  <property fmtid="{D5CDD505-2E9C-101B-9397-08002B2CF9AE}" pid="5" name="ABB_Coll_DocumentKind">
    <vt:lpwstr>64;#Poster|dcbbc32f-abbe-4932-8b4b-5b9f6cc5a91e</vt:lpwstr>
  </property>
  <property fmtid="{D5CDD505-2E9C-101B-9397-08002B2CF9AE}" pid="6" name="TemplafyTenantId">
    <vt:lpwstr>abb</vt:lpwstr>
  </property>
  <property fmtid="{D5CDD505-2E9C-101B-9397-08002B2CF9AE}" pid="7" name="TemplafyTemplateId">
    <vt:lpwstr>638029931201746290</vt:lpwstr>
  </property>
  <property fmtid="{D5CDD505-2E9C-101B-9397-08002B2CF9AE}" pid="8" name="TemplafyUserProfileId">
    <vt:lpwstr>637985459784098000</vt:lpwstr>
  </property>
  <property fmtid="{D5CDD505-2E9C-101B-9397-08002B2CF9AE}" pid="9" name="TemplafyLanguageCode">
    <vt:lpwstr>en-US</vt:lpwstr>
  </property>
  <property fmtid="{D5CDD505-2E9C-101B-9397-08002B2CF9AE}" pid="10" name="TemplafyFromBlank">
    <vt:bool>true</vt:bool>
  </property>
</Properties>
</file>