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6"/>
  </p:sldMasterIdLst>
  <p:notesMasterIdLst>
    <p:notesMasterId r:id="rId28"/>
  </p:notesMasterIdLst>
  <p:handoutMasterIdLst>
    <p:handoutMasterId r:id="rId29"/>
  </p:handoutMasterIdLst>
  <p:sldIdLst>
    <p:sldId id="264" r:id="rId17"/>
    <p:sldId id="291" r:id="rId18"/>
    <p:sldId id="307" r:id="rId19"/>
    <p:sldId id="321" r:id="rId20"/>
    <p:sldId id="322" r:id="rId21"/>
    <p:sldId id="270" r:id="rId22"/>
    <p:sldId id="317" r:id="rId23"/>
    <p:sldId id="318" r:id="rId24"/>
    <p:sldId id="319" r:id="rId25"/>
    <p:sldId id="320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ytro Lieshonok" initials="DL" lastIdx="2" clrIdx="0">
    <p:extLst>
      <p:ext uri="{19B8F6BF-5375-455C-9EA6-DF929625EA0E}">
        <p15:presenceInfo xmlns:p15="http://schemas.microsoft.com/office/powerpoint/2012/main" userId="Dmytro Lieshon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3F8A54-F971-430D-9108-034FE38666E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30000" cmpd="sng">
              <a:solidFill>
                <a:schemeClr val="dk1"/>
              </a:solidFill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50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ff">
        <a:fontRef idx="minor">
          <a:prstClr val="black"/>
        </a:fontRef>
        <a:schemeClr val="dk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dk1"/>
      </a:tcTxStyle>
      <a:tcStyle>
        <a:tcBdr>
          <a:bottom>
            <a:ln w="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73" autoAdjust="0"/>
  </p:normalViewPr>
  <p:slideViewPr>
    <p:cSldViewPr snapToGrid="0" snapToObjects="1" showGuides="1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943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298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367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490A3-8906-4C15-BA06-29841194A30F}" type="datetimeFigureOut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4/21/2023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BD733-F72C-4484-8056-9C6167F848BC}" type="slidenum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‹#›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83822" y="685800"/>
            <a:ext cx="6096000" cy="3429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3822" y="4343400"/>
            <a:ext cx="60903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3A94E69C-C28A-4BE6-BE89-71D8FB2035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1pPr>
    <a:lvl2pPr marL="180000" indent="-180000" algn="l" defTabSz="914400" rtl="0" eaLnBrk="1" latinLnBrk="0" hangingPunct="1">
      <a:buFont typeface="ABBvoiceOffice" panose="020D0603020503020204" pitchFamily="34" charset="0"/>
      <a:buChar char="–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83AD3074-4AEC-4AC2-A26D-D25764BFE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72EA1-7C97-4CB4-A2F2-14BEE5DC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5F8F87-3B65-4B62-9068-930D3EF1A8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7E904-B25D-407B-9176-B1EC3BAEEC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D8540927-FEEA-4930-9813-BB60C05739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April 21, 2023</a:t>
            </a:fld>
            <a:endParaRPr lang="en-US" dirty="0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CEA8885D-4C24-47AF-B750-4596970023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2EAECFDD-505B-4910-A185-543B03579F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F669D9C2-663A-4AF6-89C3-C44AB453F707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—</a:t>
            </a: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1D5A82AA-7C9A-430A-ADD8-F49D675E44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16" name="Textbox for metadata">
            <a:extLst>
              <a:ext uri="{FF2B5EF4-FFF2-40B4-BE49-F238E27FC236}">
                <a16:creationId xmlns:a16="http://schemas.microsoft.com/office/drawing/2014/main" id="{932E1283-5E1D-4454-90E0-0EB77DB007AD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AFD311-4076-40D0-970F-D430967AA3D8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BD25C7F-9A4B-487D-847B-8AD6C18836B7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0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A725CCBA-80C3-4817-89DB-6D984D0F4954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674265749" name="Classification" descr="{&quot;templafy&quot;:{&quot;id&quot;:&quot;26f7c941-6582-4457-9d74-e0b9e123510f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5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:asvg="http://schemas.microsoft.com/office/drawing/2016/SVG/main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A0A1F6-D28F-445F-86A8-4985AF8BE52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31199" y="1929600"/>
            <a:ext cx="11530011" cy="424815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smtClean="0"/>
              <a:pPr/>
              <a:t>April 21, 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1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1929600"/>
            <a:ext cx="11530011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191ABF5-A638-4274-A939-005952C0BF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92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2317637"/>
            <a:ext cx="11530011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EB647C7-C6C0-458F-916D-92A3818855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1153001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3D6A4D-9936-42D0-AC4D-FBDE81F97C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11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1929600"/>
            <a:ext cx="5658438" cy="3582000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D248592-FF76-4D0C-820C-440D43E136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223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7"/>
            <a:ext cx="5658438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2317637"/>
            <a:ext cx="5658438" cy="3193962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6E8EA06-F8FC-49A9-A139-19792C8D08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D40EE9E-5785-4471-8A7D-6EDB4494F68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361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807EBA1-9E93-40B5-AB47-FE6B3497E9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12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4F12F13-0517-4E0E-8E16-1636B7C145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61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06B61B5-5ECE-42A3-B17B-C8474A1712E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19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2773C736-6DC9-4D25-9135-9FEE1C01F06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78A027D-384E-4893-8ACE-7EB49A9DD38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49C90DB-E14A-489D-A9C1-BC279A96B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89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60817C6-275D-460F-9252-B93D047D69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34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268A3033-04CA-4439-8559-F7AE384EA3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D699DA1-1B8F-4C83-8F6C-063B993E67C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1F962DF-57F1-4D07-A843-D3883581732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4DC621D3-00B6-4873-80E9-80B2E963CB2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20E266E3-5FFB-41B2-9494-480B63C0ED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63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1B9042-212B-46A5-9683-B0E80DA387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C8272B2-E586-4FA2-8B90-41D4FAB96F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4EE1E65-7497-40C2-9994-C31475F1F0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0A57BBC-5882-4E81-BCA2-FF31B00865E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0A4B2B-8988-4AFD-A14B-AAA7F09DD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49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83AD3074-4AEC-4AC2-A26D-D25764BFE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72EA1-7C97-4CB4-A2F2-14BEE5DC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5F8F87-3B65-4B62-9068-930D3EF1A8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7C62B3A4-847D-448E-B792-DE62FEB4E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April 21, 2023</a:t>
            </a:fld>
            <a:endParaRPr lang="en-US" dirty="0"/>
          </a:p>
        </p:txBody>
      </p:sp>
      <p:sp>
        <p:nvSpPr>
          <p:cNvPr id="14" name="Footer Placeholder 5" hidden="1">
            <a:extLst>
              <a:ext uri="{FF2B5EF4-FFF2-40B4-BE49-F238E27FC236}">
                <a16:creationId xmlns:a16="http://schemas.microsoft.com/office/drawing/2014/main" id="{B6935CD3-ECA4-4229-A00C-3BDDEB2BD5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15" name="Slide Number Placeholder 6" hidden="1">
            <a:extLst>
              <a:ext uri="{FF2B5EF4-FFF2-40B4-BE49-F238E27FC236}">
                <a16:creationId xmlns:a16="http://schemas.microsoft.com/office/drawing/2014/main" id="{9AA86E30-296D-41CC-A9C9-C72660CB77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89FB94D8-068A-40E5-9C29-DDB083870C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DCA8C29B-B642-430B-B35C-1D22E16B5ADC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—</a:t>
            </a:r>
          </a:p>
        </p:txBody>
      </p:sp>
      <p:sp>
        <p:nvSpPr>
          <p:cNvPr id="29" name="Textbox for metadata">
            <a:extLst>
              <a:ext uri="{FF2B5EF4-FFF2-40B4-BE49-F238E27FC236}">
                <a16:creationId xmlns:a16="http://schemas.microsoft.com/office/drawing/2014/main" id="{D7DCD54B-3107-4990-98EF-B47683C6F3FD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B0D0F57F-14FF-4552-BF2B-6E2C9856C84B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4F086C7-2804-421D-86F6-0C377AD5170F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1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B86297F8-6905-4EC1-9DA0-268763BA2E96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182393993" name="Classification" descr="{&quot;templafy&quot;:{&quot;id&quot;:&quot;9fba1de4-c8b5-4444-ae61-78df687d4663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9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:asvg="http://schemas.microsoft.com/office/drawing/2016/SVG/main"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928EB5-CEDF-4A8E-81B5-DCF53570E95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3B0B81C-97D4-4F96-B86E-78446A115C9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1D9841E-35A4-4050-896A-91A2DAC646E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5AE70BE-1AE8-4A0C-AE03-7895C4186A5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E790894-8E0F-44FE-8E80-5B61F5EE8C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7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CD7502-5938-4389-B579-94E4A626E74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A0C8084-3849-47AB-874C-D79A49627A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80508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705789A-64BC-481F-BB51-3113BE639E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816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37C0D0A-A50A-45C1-8190-526E16A1EF9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379124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369E9214-F99C-45F1-92F0-86CA4C2DF62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72843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A02EF2-4CA1-4BAA-BEF7-557FE01D70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829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069AE-4595-4F69-A33D-1926210210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9819553D-0FB3-43C0-986B-7FC595AE43C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8874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FE61DB2-D5AC-443E-944E-263599532F8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4629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8E24C1F-EA44-4316-85CB-A3FD5270437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83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0FB7471F-CC87-42BF-8FF7-FCFD02E0975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6138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FEC9E4E-C67E-4E57-9B58-24B9E177B04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118926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2881809-A7B5-4526-BBA2-7A02D8A695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021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4CEC49-D3F2-4087-B090-CC60044687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E0F39AC-3C30-4653-B2FB-5DEED052202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CDF745A-5CCE-4066-B327-433778B0EAD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DA5DF35-04D6-4B3E-8C90-1E98EBB7C18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200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2076C0C-4A2D-44FD-B598-286736F29B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E41F7DA0-0F6C-441C-B565-0C058C2E150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1ECC15F-7C10-4935-8982-A8422A134E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534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2E957E-1838-4CD0-B6A0-51FEFF23F3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D15157C6-6D4A-4DDE-9987-9DB9A432B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54051EE1-49F6-492B-B13B-31EA841D39F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543771-ECCC-4B61-B10B-B29AC251EB7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0E6F15F-BCD7-43EA-B6A7-A9D7E7E08A3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75A95EF1-3692-4526-8F7E-86DF4458BD9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25D091E8-36DA-49BB-805A-67B1175FE09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30B3BAED-A68C-44C5-936A-FECF662C445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0C9163-1A50-4D9E-8C77-630EB66F52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4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F416F-3BC8-4A49-A9DA-4F4E14BD9EE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289175" y="19296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CD77F5C-7E22-4988-898D-D00F5D9CD0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289175" y="31788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3810668-C703-445D-9664-9098F49777F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44280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B1884A1-CF89-46FD-90B2-856A4770133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1" y="19296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BFD86A11-87FF-4DCC-B9D2-B666660C6E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31201" y="31788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6F97BA98-5A30-4E5F-B616-3DD2FB54351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1" y="44280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F332D07F-212A-4F1F-A913-9C992990BD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1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6E3F5E-86F1-4189-95E6-3E3FCAA7E5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19296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9473803-25B0-48E7-A720-3DC0D09F9EA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2289175" y="28584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70FEA12C-85FF-468F-97EE-32C99D8CFE06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9175" y="37872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238CB58-E5B8-4AB2-95E4-2BACE430AD4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289175" y="47160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D4BF1D29-3435-4164-B890-745B9AB2B2B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1201" y="19296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F29A2FA-2B0C-4A45-92DB-06D5B9DEBF7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31201" y="28584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7709378-E74F-4797-905F-17F4A059970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31201" y="37872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F1E9E9DA-7BA5-4FCB-9176-B988B0CD8A7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1201" y="47160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1B99B3E-00B2-4B94-8810-1F4D37241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22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71CB31-8784-427F-9939-4AB0493804E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321879CC-FD5F-4989-BE5B-B088F2C720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82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0"/>
            <a:ext cx="5986462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AF48D9-D62A-43F2-B1B1-80F00328C2E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083B2B64-DEC0-437B-8CF1-FF08067728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46563" y="1929600"/>
            <a:ext cx="7616825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5BD5A4-C0CB-4E6D-82DC-F95E085D10A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D224E81-3B71-4BD4-8650-96F92DAA0D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2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9D19C6-E807-43C7-BEAA-AD58FCBC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363561-1FD5-460C-857B-7475A5226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AB030A-2C35-47D8-BDF0-01351D32C7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</a:p>
        </p:txBody>
      </p:sp>
      <p:sp>
        <p:nvSpPr>
          <p:cNvPr id="19" name="Date Placeholder 2" hidden="1">
            <a:extLst>
              <a:ext uri="{FF2B5EF4-FFF2-40B4-BE49-F238E27FC236}">
                <a16:creationId xmlns:a16="http://schemas.microsoft.com/office/drawing/2014/main" id="{E2DA0BE3-FFDA-4368-915E-D6B90666C1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April 21, 2023</a:t>
            </a:fld>
            <a:endParaRPr lang="en-US" dirty="0"/>
          </a:p>
        </p:txBody>
      </p:sp>
      <p:sp>
        <p:nvSpPr>
          <p:cNvPr id="25" name="Footer Placeholder 5" hidden="1">
            <a:extLst>
              <a:ext uri="{FF2B5EF4-FFF2-40B4-BE49-F238E27FC236}">
                <a16:creationId xmlns:a16="http://schemas.microsoft.com/office/drawing/2014/main" id="{6444F00E-4A33-4AB0-ADF2-E09C76137D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26" name="Slide Number Placeholder 6" hidden="1">
            <a:extLst>
              <a:ext uri="{FF2B5EF4-FFF2-40B4-BE49-F238E27FC236}">
                <a16:creationId xmlns:a16="http://schemas.microsoft.com/office/drawing/2014/main" id="{5B12548E-CFBD-4687-86F5-26FBF185500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C5F296E-6595-4C8C-8218-8E42105FE48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200" y="4899600"/>
            <a:ext cx="406800" cy="46800"/>
          </a:xfrm>
          <a:solidFill>
            <a:schemeClr val="bg2"/>
          </a:solidFill>
          <a:ln w="3175">
            <a:solidFill>
              <a:schemeClr val="bg2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000">
                <a:noFill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21F143E8-1C02-4AF6-AEC3-BBB4D74642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5" name="Textbox for metadata">
            <a:extLst>
              <a:ext uri="{FF2B5EF4-FFF2-40B4-BE49-F238E27FC236}">
                <a16:creationId xmlns:a16="http://schemas.microsoft.com/office/drawing/2014/main" id="{21AACC99-245C-4AB3-B925-3040F2FE3845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867EF0E0-86BF-44FA-AC2D-C951CA90505C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7F2A9ED0-B262-45EB-B163-BE942E3E3F11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4F0BE50A-027E-4CEF-B5DB-57271BF694E3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173956087" name="Classification" descr="{&quot;templafy&quot;:{&quot;id&quot;:&quot;bc533cc2-f7c7-4d3e-a45c-12fb4727b7bc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3582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1C5F00-64AD-4E5C-9A89-0FB66FF345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4151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C53B099-959A-4FA4-8B87-C7BCAA0E2A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9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67075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772B2F-A922-4FD0-B70C-DF06D70EDEF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D2821E5-D990-439A-A494-886D9CF0829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102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F139C90-52BB-4794-B21A-FE69E4C0F9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70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&amp;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1743663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57CBEA0-D649-41AB-96A9-0A1BAA2BBC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5538" y="1929600"/>
            <a:ext cx="1741487" cy="168389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FC3BCC6-F11F-4786-B6A2-A61B71BFCA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199" y="3827463"/>
            <a:ext cx="1743663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6B3C7E3-593C-48D3-9C43-78D8CBB54B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5538" y="3827463"/>
            <a:ext cx="1741487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B60418-CD27-4B6A-B47B-4BDFA7CA690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C9024FC-07E0-4B27-8F60-C634F0536A8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DD5ECF00-2F66-45D3-A4DD-E29E84C05CE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62126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7C9823B-43AB-4F63-9D6D-5A962847C33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162126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F6A932-1446-4FE1-8B9F-00388D8CFC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809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A070848A-0A2B-4E42-BA39-7225BE9CE2B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4636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AE3C9E3-E2A8-46ED-ABF1-7303E76CEF2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6153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9832A96F-2BC5-43BC-99A2-C5EA0E0B92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20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C12755E-FD35-421D-92FC-301A3E6C795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37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36658FB1-3615-4333-B392-A31BA2C7E1D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61539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F3D969B-F1B8-417E-A3D4-EA1488C5BC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23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3262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E005323-AD61-4D2C-AED7-77715F76515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69171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E265B3D8-2A9B-4D13-BF6C-564CE2C2C16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080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42FC6897-A625-48C9-B09E-E8160A89BB9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40989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D948E42-FDE5-4236-912E-FAD45E412C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33262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05F2CC5F-8E4F-4642-B2B0-2BE00A82076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69171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1D8BDEDA-0F19-4637-BBCF-46A127B54FF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080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432A8BA0-84B2-4316-8A93-63EFB05A0FF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40989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B1ADEE7-69F7-4612-BA69-1E14BB9BCC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9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719600"/>
            <a:ext cx="5658437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05538" y="4719600"/>
            <a:ext cx="5657850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538" y="1929600"/>
            <a:ext cx="5657850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00D889A-2322-4DDB-A5EF-532FA124D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7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4420800"/>
            <a:ext cx="3701050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699460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6563" y="4420800"/>
            <a:ext cx="3700462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46561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2925" y="4420800"/>
            <a:ext cx="3700463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2925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F6BC82E-5E7C-45F5-91CD-D280E38D1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09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068000"/>
            <a:ext cx="2721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67450" y="4068000"/>
            <a:ext cx="2722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67783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4701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4367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40989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40989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AC575A-6618-4D58-8557-3418AC6A26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0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134799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0347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80346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29494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29494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78641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78642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727789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727789" y="1929600"/>
            <a:ext cx="2134800" cy="15588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1086D8-E45A-41ED-AC3B-AE44C82490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8998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8998" y="1929600"/>
            <a:ext cx="1742400" cy="12240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6796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796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04594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4594" y="1929600"/>
            <a:ext cx="1742400" cy="12240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62392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62392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20D32C3-A646-46A3-A89B-D8B54CCB200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20189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F50D2F7-148B-415F-9691-B8FFA28455D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120189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D760D6FD-6CAE-4F90-B86F-38E9400A0A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7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0B86E6-98C1-4FD2-B2DC-32985D38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BED0FB7-B139-4781-9AEC-FDE1681772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7" name="Date Placeholder 2" hidden="1">
            <a:extLst>
              <a:ext uri="{FF2B5EF4-FFF2-40B4-BE49-F238E27FC236}">
                <a16:creationId xmlns:a16="http://schemas.microsoft.com/office/drawing/2014/main" id="{DEC93181-DC67-496C-BF38-9B85050BC8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April 21, 2023</a:t>
            </a:fld>
            <a:endParaRPr lang="en-US" dirty="0"/>
          </a:p>
        </p:txBody>
      </p:sp>
      <p:sp>
        <p:nvSpPr>
          <p:cNvPr id="23" name="Footer Placeholder 5" hidden="1">
            <a:extLst>
              <a:ext uri="{FF2B5EF4-FFF2-40B4-BE49-F238E27FC236}">
                <a16:creationId xmlns:a16="http://schemas.microsoft.com/office/drawing/2014/main" id="{F875FF11-4129-4354-85FE-EB3DCEEC1D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24" name="Slide Number Placeholder 6" hidden="1">
            <a:extLst>
              <a:ext uri="{FF2B5EF4-FFF2-40B4-BE49-F238E27FC236}">
                <a16:creationId xmlns:a16="http://schemas.microsoft.com/office/drawing/2014/main" id="{B3D53CF0-1704-4F73-A324-D97E6ADADF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8E36617F-78CD-4DD5-BF39-0E1F6BBADD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200" y="4899600"/>
            <a:ext cx="406800" cy="46800"/>
          </a:xfrm>
          <a:solidFill>
            <a:schemeClr val="bg2"/>
          </a:solidFill>
          <a:ln w="3175">
            <a:solidFill>
              <a:schemeClr val="bg2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000">
                <a:noFill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423ADEDC-A51B-4385-B340-F0AA2CEC29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1E386679-4E1E-4E5A-A6F1-BA141E6691DE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4496121-D0E1-4C2C-869C-41036E3F6F78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5081FCDB-DABC-4D99-A1D9-97F3162ACDC4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1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F332621A-814E-4F40-9648-309969E41299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2067949444" name="Classification" descr="{&quot;templafy&quot;:{&quot;id&quot;:&quot;fd9c60c7-6de6-45c5-97c6-c0eb32b24fdf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nin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9548B43-B5A0-4273-B56B-10B599F0056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171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35CD4B9C-945C-40FF-BD47-450E004E75F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0287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37EE18F-5138-46F6-8F64-45A9C1B34E2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55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31F1B58F-EB8F-46BE-AEA0-7CD46F5312C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17138" y="2052205"/>
            <a:ext cx="1834650" cy="1686395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0E14069-0987-4022-836B-AAB206CC5C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0287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742A9089-F92B-49A4-BABA-71AA8366E46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5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C0EF4526-4C12-4244-8872-7B4E2C535F2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171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2437BD9E-8D26-498F-82EA-45C3AF5A77A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0287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84A20A-6C50-422B-A13D-BA125DC2739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C4A9BBF-197B-4C9D-B440-391CB9BAA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70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42F1E3-1CF0-4318-B2CA-0E8CE1BBC5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30A68600-7881-4B67-B186-6217D1AB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33B759A-8EC4-474C-9D8F-27FFD7EFC0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6A480-9627-4834-A7C2-9C9C23E027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7F29-FBD8-4C17-AA78-F7962A8410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EB2A1-5955-4872-8062-32929D0B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E9BF6FE6-5893-4416-9A56-5FE878A691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4800" y="514800"/>
            <a:ext cx="306000" cy="32400"/>
          </a:xfrm>
          <a:solidFill>
            <a:schemeClr val="bg2"/>
          </a:solidFill>
          <a:ln w="6350">
            <a:solidFill>
              <a:schemeClr val="bg2"/>
            </a:solidFill>
            <a:miter lim="800000"/>
          </a:ln>
        </p:spPr>
        <p:txBody>
          <a:bodyPr lIns="0" tIns="0" rIns="0" bIns="0"/>
          <a:lstStyle>
            <a:lvl1pPr>
              <a:defRPr>
                <a:noFill/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D62A86F-7062-4D45-8FDF-AD84F6AFC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11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003BCFBD-4CE4-409C-ADBF-094B04343E68}"/>
              </a:ext>
            </a:extLst>
          </p:cNvPr>
          <p:cNvSpPr txBox="1"/>
          <p:nvPr userDrawn="1"/>
        </p:nvSpPr>
        <p:spPr bwMode="gray">
          <a:xfrm>
            <a:off x="2311200" y="6522896"/>
            <a:ext cx="2232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67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ed pictur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1789" y="2304000"/>
            <a:ext cx="2935286" cy="2935286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2250" y="2304000"/>
            <a:ext cx="7818950" cy="2343600"/>
          </a:xfrm>
        </p:spPr>
        <p:txBody>
          <a:bodyPr lIns="0" tIns="0" rIns="0" bIns="0"/>
          <a:lstStyle>
            <a:lvl1pPr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45EE9DB0-5B20-4895-89CC-4D1979114B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2250" y="4737600"/>
            <a:ext cx="7818950" cy="684000"/>
          </a:xfrm>
        </p:spPr>
        <p:txBody>
          <a:bodyPr lIns="0" tIns="0" rIns="0" bIns="0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ed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8400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8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767594A-9B1B-4FC9-A3EF-98EEA86AC62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272596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5E9B6A50-8E7E-44DE-87B0-BBA84E8C9C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5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03055A0-7433-437E-92E6-21BA8C2F2E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206792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4B5EE1A-3316-46F5-BB7B-CCCA30464A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00FD68CA-5637-4712-BABD-05E96DCD3B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9140989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B81787D8-AACD-4182-9B1C-706B7FA5B2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5981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7796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6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4392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409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9A43077-8463-4968-88C4-11AE5FC21D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87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74847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74847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218494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18494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2141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62141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1057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105789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3342590-42A3-4E78-9950-B9D9986172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309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63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4363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8725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6325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763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4363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8725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6325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664C5B26-A749-427A-8626-9ECBE088C9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022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294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3894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7788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5388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294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3894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7788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5388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4C864FEE-0A1C-4897-8B82-F45359452B1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34800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BC895BB-D162-4E65-9A05-7277A36BC0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400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F21B681-AA7C-40DE-8FD3-7B067F1B9F8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396294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D6CD389E-53C9-4827-B43F-AE5D96E283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93894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1E8F4191-056B-4619-9288-972A95E4D9D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457788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C6A43FA3-4FF5-4557-967D-6FB6ECC335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5388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EAB8C8AA-5479-4E03-B260-4B35C2BB4F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0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7F53BD8-37C5-48ED-B4A6-D7482E3139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1199" y="1929600"/>
            <a:ext cx="3701051" cy="360000"/>
          </a:xfrm>
          <a:prstGeom prst="homePlate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1D5ECEA-2E5E-4D71-841F-95A2A0D9779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245975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041C7270-2AD5-4174-9BB6-40887670ECE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160749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E6F51FA5-7813-4436-9E2D-0AA10EED3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E6214208-AE04-4F1F-B879-DC21F5861A5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C5BC1243-5335-403B-A737-9CF168164EF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01AE2CA-8A5F-4992-AB7D-3C309899A5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6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07891A7-3AF7-4352-8C25-93B984B9D5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2066400"/>
              <a:gd name="connsiteY0" fmla="*/ 0 h 118800"/>
              <a:gd name="connsiteX1" fmla="*/ 2066400 w 2066400"/>
              <a:gd name="connsiteY1" fmla="*/ 0 h 118800"/>
              <a:gd name="connsiteX2" fmla="*/ 2066400 w 2066400"/>
              <a:gd name="connsiteY2" fmla="*/ 118800 h 118800"/>
              <a:gd name="connsiteX3" fmla="*/ 0 w 2066400"/>
              <a:gd name="connsiteY3" fmla="*/ 118800 h 118800"/>
              <a:gd name="connsiteX4" fmla="*/ 0 w 2066400"/>
              <a:gd name="connsiteY4" fmla="*/ 0 h 118800"/>
              <a:gd name="connsiteX0" fmla="*/ 2066400 w 2157840"/>
              <a:gd name="connsiteY0" fmla="*/ 118800 h 210240"/>
              <a:gd name="connsiteX1" fmla="*/ 0 w 2157840"/>
              <a:gd name="connsiteY1" fmla="*/ 118800 h 210240"/>
              <a:gd name="connsiteX2" fmla="*/ 0 w 2157840"/>
              <a:gd name="connsiteY2" fmla="*/ 0 h 210240"/>
              <a:gd name="connsiteX3" fmla="*/ 2066400 w 2157840"/>
              <a:gd name="connsiteY3" fmla="*/ 0 h 210240"/>
              <a:gd name="connsiteX4" fmla="*/ 2157840 w 2157840"/>
              <a:gd name="connsiteY4" fmla="*/ 210240 h 210240"/>
              <a:gd name="connsiteX0" fmla="*/ 2066400 w 2066400"/>
              <a:gd name="connsiteY0" fmla="*/ 118800 h 118800"/>
              <a:gd name="connsiteX1" fmla="*/ 0 w 2066400"/>
              <a:gd name="connsiteY1" fmla="*/ 118800 h 118800"/>
              <a:gd name="connsiteX2" fmla="*/ 0 w 2066400"/>
              <a:gd name="connsiteY2" fmla="*/ 0 h 118800"/>
              <a:gd name="connsiteX3" fmla="*/ 2066400 w 2066400"/>
              <a:gd name="connsiteY3" fmla="*/ 0 h 118800"/>
              <a:gd name="connsiteX0" fmla="*/ 0 w 2066400"/>
              <a:gd name="connsiteY0" fmla="*/ 118800 h 118800"/>
              <a:gd name="connsiteX1" fmla="*/ 0 w 2066400"/>
              <a:gd name="connsiteY1" fmla="*/ 0 h 118800"/>
              <a:gd name="connsiteX2" fmla="*/ 2066400 w 2066400"/>
              <a:gd name="connsiteY2" fmla="*/ 0 h 118800"/>
              <a:gd name="connsiteX0" fmla="*/ 0 w 2066400"/>
              <a:gd name="connsiteY0" fmla="*/ 0 h 0"/>
              <a:gd name="connsiteX1" fmla="*/ 2066400 w 2066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6400">
                <a:moveTo>
                  <a:pt x="0" y="0"/>
                </a:moveTo>
                <a:lnTo>
                  <a:pt x="20664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116A6796-F195-444B-8CAF-9408872890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A84518F-EB08-4F36-8400-95AB01D3810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724447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503EA10-D1F3-4AA4-8CED-AEE30E121F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17694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F438A3D-D3E1-4D5D-BA34-887EAEB994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10941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3EDD5930-9373-4D21-B203-C97F69292A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04189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957975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412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7483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10837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90418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24447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17694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510941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4189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753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4611600"/>
          </a:xfrm>
        </p:spPr>
        <p:txBody>
          <a:bodyPr lIns="0" tIns="0" rIns="0" bIns="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A95573-D6E2-4AE8-BC7C-9ED41474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4B7DFE2-ECC3-43F8-84A5-7C854EDDC7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7223CF7-4278-4148-85A7-A9569B5C54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CF1CED0-A353-47EA-8ED6-DC423D2F5167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—</a:t>
            </a:r>
          </a:p>
        </p:txBody>
      </p:sp>
      <p:sp>
        <p:nvSpPr>
          <p:cNvPr id="14" name="Date Placeholder 2" hidden="1">
            <a:extLst>
              <a:ext uri="{FF2B5EF4-FFF2-40B4-BE49-F238E27FC236}">
                <a16:creationId xmlns:a16="http://schemas.microsoft.com/office/drawing/2014/main" id="{0A33B1B3-23BD-4E69-9630-079CFBD253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April 21, 2023</a:t>
            </a:fld>
            <a:endParaRPr lang="en-US" dirty="0"/>
          </a:p>
        </p:txBody>
      </p:sp>
      <p:sp>
        <p:nvSpPr>
          <p:cNvPr id="18" name="Footer Placeholder 5" hidden="1">
            <a:extLst>
              <a:ext uri="{FF2B5EF4-FFF2-40B4-BE49-F238E27FC236}">
                <a16:creationId xmlns:a16="http://schemas.microsoft.com/office/drawing/2014/main" id="{FF96FD6D-EB5B-42F4-A782-864EE8984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19" name="Slide Number Placeholder 6" hidden="1">
            <a:extLst>
              <a:ext uri="{FF2B5EF4-FFF2-40B4-BE49-F238E27FC236}">
                <a16:creationId xmlns:a16="http://schemas.microsoft.com/office/drawing/2014/main" id="{A5917654-E2E7-4F3B-9A54-AAD2556830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ED4B13D8-2F10-407F-A41A-CB05B3D19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99A66A49-8F92-4F89-AFD0-110E26BF2680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7C61707-0D77-48A5-9714-CB909585A68D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A941D9CF-B941-4280-8DD1-D881D243EC4F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6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097C192C-56D3-4D2E-A5FD-182AEBEC4C94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1979604757" name="Classification" descr="{&quot;templafy&quot;:{&quot;id&quot;:&quot;1b7db2ea-70cc-4910-8cab-62b465b92963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seven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980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300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94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288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189B57F-C66A-4C80-8E4E-09199BDEEA4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578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6FC8D2EC-39D1-4154-8306-67F231081AD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227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A4C85EBA-3628-4B96-A145-783BC7DB501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11520000"/>
              <a:gd name="connsiteY0" fmla="*/ 0 h 392400"/>
              <a:gd name="connsiteX1" fmla="*/ 11520000 w 11520000"/>
              <a:gd name="connsiteY1" fmla="*/ 0 h 392400"/>
              <a:gd name="connsiteX2" fmla="*/ 11520000 w 11520000"/>
              <a:gd name="connsiteY2" fmla="*/ 392400 h 392400"/>
              <a:gd name="connsiteX3" fmla="*/ 0 w 11520000"/>
              <a:gd name="connsiteY3" fmla="*/ 392400 h 392400"/>
              <a:gd name="connsiteX4" fmla="*/ 0 w 11520000"/>
              <a:gd name="connsiteY4" fmla="*/ 0 h 392400"/>
              <a:gd name="connsiteX0" fmla="*/ 11520000 w 11611440"/>
              <a:gd name="connsiteY0" fmla="*/ 392400 h 483840"/>
              <a:gd name="connsiteX1" fmla="*/ 0 w 11611440"/>
              <a:gd name="connsiteY1" fmla="*/ 392400 h 483840"/>
              <a:gd name="connsiteX2" fmla="*/ 0 w 11611440"/>
              <a:gd name="connsiteY2" fmla="*/ 0 h 483840"/>
              <a:gd name="connsiteX3" fmla="*/ 11520000 w 11611440"/>
              <a:gd name="connsiteY3" fmla="*/ 0 h 483840"/>
              <a:gd name="connsiteX4" fmla="*/ 11611440 w 11611440"/>
              <a:gd name="connsiteY4" fmla="*/ 483840 h 483840"/>
              <a:gd name="connsiteX0" fmla="*/ 11520000 w 11520000"/>
              <a:gd name="connsiteY0" fmla="*/ 392400 h 392400"/>
              <a:gd name="connsiteX1" fmla="*/ 0 w 11520000"/>
              <a:gd name="connsiteY1" fmla="*/ 392400 h 392400"/>
              <a:gd name="connsiteX2" fmla="*/ 0 w 11520000"/>
              <a:gd name="connsiteY2" fmla="*/ 0 h 392400"/>
              <a:gd name="connsiteX3" fmla="*/ 11520000 w 11520000"/>
              <a:gd name="connsiteY3" fmla="*/ 0 h 392400"/>
              <a:gd name="connsiteX0" fmla="*/ 0 w 11520000"/>
              <a:gd name="connsiteY0" fmla="*/ 392400 h 392400"/>
              <a:gd name="connsiteX1" fmla="*/ 0 w 11520000"/>
              <a:gd name="connsiteY1" fmla="*/ 0 h 392400"/>
              <a:gd name="connsiteX2" fmla="*/ 11520000 w 11520000"/>
              <a:gd name="connsiteY2" fmla="*/ 0 h 392400"/>
              <a:gd name="connsiteX0" fmla="*/ 0 w 11520000"/>
              <a:gd name="connsiteY0" fmla="*/ 0 h 0"/>
              <a:gd name="connsiteX1" fmla="*/ 11520000 w 1152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0">
                <a:moveTo>
                  <a:pt x="0" y="0"/>
                </a:moveTo>
                <a:lnTo>
                  <a:pt x="11520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24B2DA46-341A-4D4F-9970-F7FCB405515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4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EED18986-BEAB-4E6C-81DE-64316E13BD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83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DAF1745E-D93E-4B2F-BF38-5CD3330E04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324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429D6633-25A8-4FC0-B518-3616DF6C65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ACF9310C-4C08-4791-82FA-D88032731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00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190FAD99-82FB-4521-87C2-193E1163DE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78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70230B34-0C99-4086-AE59-3593C6921A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227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806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00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794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288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FE86579E-E5FB-4B48-A02E-380334B3B7D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5782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4FB5AF6E-663D-4AEE-B328-405A089F5CC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276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7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0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04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38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72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CE67186-CCF3-4DDD-89EF-CB4B536BBB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594000" y="3258000"/>
            <a:ext cx="11264400" cy="0"/>
          </a:xfrm>
          <a:custGeom>
            <a:avLst/>
            <a:gdLst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3" fmla="*/ 0 w 7652632"/>
              <a:gd name="connsiteY3" fmla="*/ 174512 h 174512"/>
              <a:gd name="connsiteX4" fmla="*/ 0 w 7652632"/>
              <a:gd name="connsiteY4" fmla="*/ 0 h 174512"/>
              <a:gd name="connsiteX0" fmla="*/ 0 w 7652632"/>
              <a:gd name="connsiteY0" fmla="*/ 174512 h 265952"/>
              <a:gd name="connsiteX1" fmla="*/ 0 w 7652632"/>
              <a:gd name="connsiteY1" fmla="*/ 0 h 265952"/>
              <a:gd name="connsiteX2" fmla="*/ 7652632 w 7652632"/>
              <a:gd name="connsiteY2" fmla="*/ 0 h 265952"/>
              <a:gd name="connsiteX3" fmla="*/ 7652632 w 7652632"/>
              <a:gd name="connsiteY3" fmla="*/ 174512 h 265952"/>
              <a:gd name="connsiteX4" fmla="*/ 91440 w 7652632"/>
              <a:gd name="connsiteY4" fmla="*/ 265952 h 265952"/>
              <a:gd name="connsiteX0" fmla="*/ 0 w 7652632"/>
              <a:gd name="connsiteY0" fmla="*/ 174512 h 174512"/>
              <a:gd name="connsiteX1" fmla="*/ 0 w 7652632"/>
              <a:gd name="connsiteY1" fmla="*/ 0 h 174512"/>
              <a:gd name="connsiteX2" fmla="*/ 7652632 w 7652632"/>
              <a:gd name="connsiteY2" fmla="*/ 0 h 174512"/>
              <a:gd name="connsiteX3" fmla="*/ 7652632 w 7652632"/>
              <a:gd name="connsiteY3" fmla="*/ 174512 h 174512"/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0" fmla="*/ 0 w 7652632"/>
              <a:gd name="connsiteY0" fmla="*/ 0 h 0"/>
              <a:gd name="connsiteX1" fmla="*/ 7652632 w 76526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2632">
                <a:moveTo>
                  <a:pt x="0" y="0"/>
                </a:moveTo>
                <a:lnTo>
                  <a:pt x="7652632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6CC6DF-7551-4B6C-A618-D58E9805CE9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55E7D41C-3046-4F7E-8B69-F4C83361509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8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DAC75856-6BC0-4D21-AF0C-407CC2A030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2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ECF624F4-7D6E-415F-B67F-32ED309EB60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6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B82237B-1203-4191-BF1A-5B4068747C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90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8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2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6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89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eight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F115F95-ABE8-402C-A02F-266D5B211E4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558000" y="3258000"/>
            <a:ext cx="11296800" cy="0"/>
          </a:xfrm>
          <a:custGeom>
            <a:avLst/>
            <a:gdLst>
              <a:gd name="connsiteX0" fmla="*/ 0 w 1152000"/>
              <a:gd name="connsiteY0" fmla="*/ 0 h 93031"/>
              <a:gd name="connsiteX1" fmla="*/ 1152000 w 1152000"/>
              <a:gd name="connsiteY1" fmla="*/ 0 h 93031"/>
              <a:gd name="connsiteX2" fmla="*/ 1152000 w 1152000"/>
              <a:gd name="connsiteY2" fmla="*/ 93031 h 93031"/>
              <a:gd name="connsiteX3" fmla="*/ 0 w 1152000"/>
              <a:gd name="connsiteY3" fmla="*/ 93031 h 93031"/>
              <a:gd name="connsiteX4" fmla="*/ 0 w 1152000"/>
              <a:gd name="connsiteY4" fmla="*/ 0 h 93031"/>
              <a:gd name="connsiteX0" fmla="*/ 1152000 w 1243440"/>
              <a:gd name="connsiteY0" fmla="*/ 93031 h 184471"/>
              <a:gd name="connsiteX1" fmla="*/ 0 w 1243440"/>
              <a:gd name="connsiteY1" fmla="*/ 93031 h 184471"/>
              <a:gd name="connsiteX2" fmla="*/ 0 w 1243440"/>
              <a:gd name="connsiteY2" fmla="*/ 0 h 184471"/>
              <a:gd name="connsiteX3" fmla="*/ 1152000 w 1243440"/>
              <a:gd name="connsiteY3" fmla="*/ 0 h 184471"/>
              <a:gd name="connsiteX4" fmla="*/ 1243440 w 1243440"/>
              <a:gd name="connsiteY4" fmla="*/ 184471 h 184471"/>
              <a:gd name="connsiteX0" fmla="*/ 1152000 w 1152000"/>
              <a:gd name="connsiteY0" fmla="*/ 93031 h 93031"/>
              <a:gd name="connsiteX1" fmla="*/ 0 w 1152000"/>
              <a:gd name="connsiteY1" fmla="*/ 93031 h 93031"/>
              <a:gd name="connsiteX2" fmla="*/ 0 w 1152000"/>
              <a:gd name="connsiteY2" fmla="*/ 0 h 93031"/>
              <a:gd name="connsiteX3" fmla="*/ 1152000 w 1152000"/>
              <a:gd name="connsiteY3" fmla="*/ 0 h 93031"/>
              <a:gd name="connsiteX0" fmla="*/ 0 w 1152000"/>
              <a:gd name="connsiteY0" fmla="*/ 93031 h 93031"/>
              <a:gd name="connsiteX1" fmla="*/ 0 w 1152000"/>
              <a:gd name="connsiteY1" fmla="*/ 0 h 93031"/>
              <a:gd name="connsiteX2" fmla="*/ 1152000 w 1152000"/>
              <a:gd name="connsiteY2" fmla="*/ 0 h 93031"/>
              <a:gd name="connsiteX0" fmla="*/ 0 w 1152000"/>
              <a:gd name="connsiteY0" fmla="*/ 0 h 0"/>
              <a:gd name="connsiteX1" fmla="*/ 1152000 w 11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">
                <a:moveTo>
                  <a:pt x="0" y="0"/>
                </a:moveTo>
                <a:lnTo>
                  <a:pt x="1152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78971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212228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634742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57256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BE766B07-3708-4890-9255-CC2A2A5CECB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7977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65E2D852-BE36-42A3-A2B8-94EA0CA4EE6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0228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7866753-9238-4EF3-9507-1A1A08058E9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3248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C6B1807F-9211-4322-A9DE-43E7460326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713703C9-52F7-41B2-8F89-4F2E87FC5B7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611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CD7859A9-DEAC-44BA-90B2-C59341DD7AA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88628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2B89E32-E735-4545-BDE1-3CA3BEDF7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11142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79DB9110-B5F8-423A-A697-8591E76C9E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33656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4A113945-5C37-4C98-9F22-2E8E222896F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5617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6CFB8023-5E64-4185-A3F2-D0F8FCB194A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7868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E41837A5-5A9E-4304-9788-7F565C60244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5012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4D6AB49F-5CDC-4EA4-8AD2-A427B0E0BB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96611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F463238E-B23C-4F7A-B1CE-7F163AD95E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388628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3" name="Text Placeholder 11">
            <a:extLst>
              <a:ext uri="{FF2B5EF4-FFF2-40B4-BE49-F238E27FC236}">
                <a16:creationId xmlns:a16="http://schemas.microsoft.com/office/drawing/2014/main" id="{5DB448C2-2659-44FA-83F9-45594F8D949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811142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0790F9F6-D5F4-45A2-A221-F081E5C91D0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33656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5" name="Text Placeholder 11">
            <a:extLst>
              <a:ext uri="{FF2B5EF4-FFF2-40B4-BE49-F238E27FC236}">
                <a16:creationId xmlns:a16="http://schemas.microsoft.com/office/drawing/2014/main" id="{D2ADD6FC-36B5-4CFB-851C-0D31F197AB4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5617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021BC5A5-67A6-48CA-A81C-99793628929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07868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FB6B97BC-758E-4B5D-BE93-360237912A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5012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24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April 21,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69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2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BD622A39-4236-4AD5-88CF-54333D308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9000" y="2793222"/>
            <a:ext cx="3294000" cy="12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1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88" y="1336538"/>
            <a:ext cx="27720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900" dirty="0"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to view T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emplafy pane on right side of the screen, if it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is not already there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picture placeholder by clicking on the frame (at the edge)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browse for picture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focus of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GUIDES</a:t>
            </a:r>
            <a:endParaRPr lang="en-GB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Mac: </a:t>
            </a:r>
            <a:r>
              <a:rPr lang="en-GB" sz="900" b="0" i="0" dirty="0">
                <a:solidFill>
                  <a:srgbClr val="333333"/>
                </a:solidFill>
                <a:effectLst/>
                <a:latin typeface="Arial"/>
              </a:rPr>
              <a:t>⌘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+ option + ctrl + G</a:t>
            </a:r>
          </a:p>
        </p:txBody>
      </p:sp>
      <p:pic>
        <p:nvPicPr>
          <p:cNvPr id="27" name="Billede 26">
            <a:extLst>
              <a:ext uri="{FF2B5EF4-FFF2-40B4-BE49-F238E27FC236}">
                <a16:creationId xmlns:a16="http://schemas.microsoft.com/office/drawing/2014/main" id="{3A5D5234-21E3-4579-AE5E-A650C0CF9F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5739" y="1784704"/>
            <a:ext cx="305786" cy="36585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5739" y="3869641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72496" y="1336538"/>
            <a:ext cx="2772000" cy="519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&amp; Footer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text, click date or Slide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using the Templafy pane. Choose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buttons in the Templafy pane on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 side of the screen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331788" y="291401"/>
            <a:ext cx="11317285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4496" y="1959171"/>
            <a:ext cx="378293" cy="543366"/>
          </a:xfrm>
          <a:prstGeom prst="rect">
            <a:avLst/>
          </a:prstGeom>
        </p:spPr>
      </p:pic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D27C8A6-3124-4A11-900D-2C649BB3C7C9}" type="datetime4">
              <a:rPr lang="en-GB" smtClean="0"/>
              <a:t>21 April 2023</a:t>
            </a:fld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10" hidden="1">
            <a:extLst>
              <a:ext uri="{FF2B5EF4-FFF2-40B4-BE49-F238E27FC236}">
                <a16:creationId xmlns:a16="http://schemas.microsoft.com/office/drawing/2014/main" id="{B01A309B-80AB-481C-AE3F-3C56C2C92E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901" t="45142" r="62601" b="9046"/>
          <a:stretch/>
        </p:blipFill>
        <p:spPr>
          <a:xfrm>
            <a:off x="7065739" y="3152530"/>
            <a:ext cx="341204" cy="321707"/>
          </a:xfrm>
          <a:prstGeom prst="rect">
            <a:avLst/>
          </a:prstGeom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8B1B4749-2B7E-4474-A2D3-2B2892ADCA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788" y="1336538"/>
            <a:ext cx="2772000" cy="464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and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b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endParaRPr lang="en-GB" sz="900" dirty="0">
              <a:solidFill>
                <a:srgbClr val="000000"/>
              </a:solidFill>
              <a:latin typeface="+mn-lt"/>
              <a:ea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menu to reset position, size and formatting of the slide placeholders to </a:t>
            </a:r>
            <a:b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their default settings</a:t>
            </a:r>
            <a:endParaRPr lang="en-GB" sz="900" dirty="0">
              <a:latin typeface="+mn-lt"/>
              <a:ea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B8CEB7-8718-40FB-BCC9-2AC96094B83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55654" y="4701914"/>
            <a:ext cx="475428" cy="176762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1543AAD2-58D2-4DCE-A080-AFA6A459F60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5654" y="3847595"/>
            <a:ext cx="328881" cy="505501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F410AF64-93DE-4C35-8AC4-D2AFA638F57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058352" y="5601211"/>
            <a:ext cx="538465" cy="1728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AFDC93-9DCC-4CE4-B8D7-6137FEEF048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055654" y="2342337"/>
            <a:ext cx="457143" cy="2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A5FDF-69DC-4DD2-BFF8-3478E75DB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50000" t="50000" b="4554"/>
          <a:stretch/>
        </p:blipFill>
        <p:spPr>
          <a:xfrm>
            <a:off x="7065739" y="2537285"/>
            <a:ext cx="437508" cy="3658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28E528-3C21-43A5-9A1F-5FC8A3BB1E92}"/>
              </a:ext>
            </a:extLst>
          </p:cNvPr>
          <p:cNvGrpSpPr/>
          <p:nvPr userDrawn="1"/>
        </p:nvGrpSpPr>
        <p:grpSpPr>
          <a:xfrm>
            <a:off x="10285258" y="5867321"/>
            <a:ext cx="991746" cy="384654"/>
            <a:chOff x="10992821" y="4404000"/>
            <a:chExt cx="1588357" cy="6160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4E7E5B-C2F8-47A1-8626-A6E32640159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1" t="29690" r="1315"/>
            <a:stretch/>
          </p:blipFill>
          <p:spPr>
            <a:xfrm>
              <a:off x="10992821" y="4404000"/>
              <a:ext cx="1588357" cy="61605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065702C-2099-41C8-904A-A3616CD11C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21641" t="72894" r="72046" b="1834"/>
            <a:stretch/>
          </p:blipFill>
          <p:spPr>
            <a:xfrm>
              <a:off x="12479578" y="4785230"/>
              <a:ext cx="101600" cy="221441"/>
            </a:xfrm>
            <a:prstGeom prst="rect">
              <a:avLst/>
            </a:prstGeom>
          </p:spPr>
        </p:pic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23C2B142-78D9-4D1A-A62B-85445D78273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055654" y="3052205"/>
            <a:ext cx="257143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 dirty="0">
                <a:solidFill>
                  <a:schemeClr val="bg1"/>
                </a:solidFill>
              </a:rPr>
              <a:t>If you see any </a:t>
            </a:r>
            <a:r>
              <a:rPr lang="en-GB" sz="4400" b="1" i="0" noProof="0" dirty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 dirty="0">
                <a:solidFill>
                  <a:schemeClr val="bg1"/>
                </a:solidFill>
              </a:rPr>
              <a:t>one</a:t>
            </a:r>
            <a:r>
              <a:rPr lang="en-GB" sz="4400" b="1" i="1" noProof="0" dirty="0">
                <a:solidFill>
                  <a:schemeClr val="bg1"/>
                </a:solidFill>
              </a:rPr>
              <a:t>,</a:t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GB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0" u="none" noProof="0" dirty="0">
                <a:solidFill>
                  <a:schemeClr val="bg1"/>
                </a:solidFill>
              </a:rPr>
              <a:t>are not </a:t>
            </a:r>
            <a:r>
              <a:rPr lang="en-GB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 dirty="0">
                <a:solidFill>
                  <a:schemeClr val="bg1"/>
                </a:solidFill>
              </a:rPr>
            </a:br>
            <a:br>
              <a:rPr lang="en-GB" sz="2800" b="0" noProof="0" dirty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0" y="2578102"/>
            <a:ext cx="1121860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5000" b="1" i="0" noProof="0" dirty="0">
                <a:solidFill>
                  <a:schemeClr val="bg1"/>
                </a:solidFill>
              </a:rPr>
              <a:t>Do not use </a:t>
            </a:r>
            <a:endParaRPr lang="en-GB" sz="15000" b="1" i="0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F52A3B9-C46E-47C2-A1FB-F5434525BDF4}" type="datetime4">
              <a:rPr lang="en-GB" smtClean="0"/>
              <a:t>21 April 2023</a:t>
            </a:fld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16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&#10;&#10;Description automatically generated">
            <a:extLst>
              <a:ext uri="{FF2B5EF4-FFF2-40B4-BE49-F238E27FC236}">
                <a16:creationId xmlns:a16="http://schemas.microsoft.com/office/drawing/2014/main" id="{1A80DE43-7896-4B00-8C4B-4125023CE5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/>
              <a:t>INTERNAL</a:t>
            </a:r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7"/>
            <a:ext cx="10112148" cy="504000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20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2"/>
                </a:solidFill>
              </a:rPr>
              <a:t>—</a:t>
            </a:r>
            <a:endParaRPr lang="en-US" sz="3200" b="1" err="1">
              <a:solidFill>
                <a:schemeClr val="bg2"/>
              </a:solidFill>
            </a:endParaRPr>
          </a:p>
        </p:txBody>
      </p:sp>
      <p:pic>
        <p:nvPicPr>
          <p:cNvPr id="10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3B6B362-346D-4201-81F0-C3A51CCD5D19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093410-AD03-444D-8064-1C394CB99D77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4C0936B-D380-471D-8D36-F8A423B37B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/>
              <a:t>[</a:t>
            </a:r>
            <a:r>
              <a:rPr lang="pl-PL" err="1"/>
              <a:t>Year</a:t>
            </a:r>
            <a:r>
              <a:rPr lang="pl-PL"/>
              <a:t>]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9D3DBFFC-5993-437B-97F4-35696134B0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1ABC123456</a:t>
            </a:r>
            <a:endParaRPr lang="pl-P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1218C2-53F4-4224-9A1B-B0C1511E2EB8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647E-05B7-4294-90C2-A31E6E7933B8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>
                <a:solidFill>
                  <a:schemeClr val="accent2"/>
                </a:solidFill>
              </a:rPr>
              <a:t>Document</a:t>
            </a:r>
            <a:r>
              <a:rPr lang="pl-PL" sz="80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4C711901-B580-4C2F-B08E-8D31C00B00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144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7"/>
            <a:ext cx="11520000" cy="3982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DED11F41-F59E-4148-82B4-D5604C9DFCBD}" type="datetime4">
              <a:rPr lang="en-US" smtClean="0"/>
              <a:t>April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1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4611600"/>
          </a:xfrm>
        </p:spPr>
        <p:txBody>
          <a:bodyPr lIns="0" tIns="0" rIns="0" bIns="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08DEBF-5D94-4EC5-9268-53E64944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1D0512A-9CA1-454B-B205-24CCE4C1BB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86AE2-439F-4822-BDFB-97546FD2D79E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—</a:t>
            </a:r>
          </a:p>
        </p:txBody>
      </p:sp>
      <p:sp>
        <p:nvSpPr>
          <p:cNvPr id="13" name="Date Placeholder 2" hidden="1">
            <a:extLst>
              <a:ext uri="{FF2B5EF4-FFF2-40B4-BE49-F238E27FC236}">
                <a16:creationId xmlns:a16="http://schemas.microsoft.com/office/drawing/2014/main" id="{86899F48-C911-4CD2-8537-1874E4E7FF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April 21, 2023</a:t>
            </a:fld>
            <a:endParaRPr lang="en-US" dirty="0"/>
          </a:p>
        </p:txBody>
      </p:sp>
      <p:sp>
        <p:nvSpPr>
          <p:cNvPr id="16" name="Footer Placeholder 5" hidden="1">
            <a:extLst>
              <a:ext uri="{FF2B5EF4-FFF2-40B4-BE49-F238E27FC236}">
                <a16:creationId xmlns:a16="http://schemas.microsoft.com/office/drawing/2014/main" id="{7DCDF680-C48C-4D0A-9069-B2F60D63B7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17" name="Slide Number Placeholder 6" hidden="1">
            <a:extLst>
              <a:ext uri="{FF2B5EF4-FFF2-40B4-BE49-F238E27FC236}">
                <a16:creationId xmlns:a16="http://schemas.microsoft.com/office/drawing/2014/main" id="{0266C1C2-4C9C-4B41-96AD-AEADB16E34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Logo">
            <a:extLst>
              <a:ext uri="{FF2B5EF4-FFF2-40B4-BE49-F238E27FC236}">
                <a16:creationId xmlns:a16="http://schemas.microsoft.com/office/drawing/2014/main" id="{6E96A828-2243-44DA-97DD-66BBAE00B7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1" name="Textbox for metadata">
            <a:extLst>
              <a:ext uri="{FF2B5EF4-FFF2-40B4-BE49-F238E27FC236}">
                <a16:creationId xmlns:a16="http://schemas.microsoft.com/office/drawing/2014/main" id="{E3F50A39-4A37-4A8F-8A6D-C4F1265DDE55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C259B8-2007-488D-8494-693ADFA23A83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E72EC7CB-C220-4F9F-904D-7507BD4E5788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4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E2CC540C-F06B-49C1-B9EC-0743FEA24793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576375227" name="Classification" descr="{&quot;templafy&quot;:{&quot;id&quot;:&quot;4c725e65-1d36-4676-8a2e-ed35464cff43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svg="http://schemas.microsoft.com/office/drawing/2016/SVG/main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B1911FE5-F5D9-4714-BE5D-FCA057C73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9" b="19"/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4" y="1269000"/>
            <a:ext cx="6848476" cy="4320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58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8000" y="1269000"/>
            <a:ext cx="6847200" cy="4320000"/>
          </a:xfrm>
        </p:spPr>
        <p:txBody>
          <a:bodyPr lIns="0" tIns="0" rIns="0" bIns="0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5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25B3-798C-47FD-B05F-B2F3AB03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199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FEBAA7B-0B2E-41DA-8401-829266F20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1057498"/>
            <a:ext cx="115306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89BAEE-D351-4460-976F-80EE4A24A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1530600" cy="4244400"/>
          </a:xfrm>
        </p:spPr>
        <p:txBody>
          <a:bodyPr lIns="0" tIns="0" rIns="0" bIns="0"/>
          <a:lstStyle>
            <a:lvl1pPr marL="2844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5688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E1B39-5C80-4225-BFC0-8B0FA7ABAB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32F8-4FA8-4FDC-A795-6371BBB4E79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smtClean="0"/>
              <a:pPr/>
              <a:t>April 21, 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7AAD1-CD9E-4BAD-B4F6-882B69FA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4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1200" y="691200"/>
            <a:ext cx="11530600" cy="36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1200" y="6343200"/>
            <a:ext cx="9789113" cy="158400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rtl="0">
              <a:defRPr sz="800">
                <a:solidFill>
                  <a:schemeClr val="tx1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31200" y="6548400"/>
            <a:ext cx="1296985" cy="11819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B2016A11-4950-4F3F-938B-45DEE5F72969}" type="datetime4">
              <a:rPr lang="en-US" smtClean="0"/>
              <a:pPr/>
              <a:t>April 21, 2023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1200" y="1929600"/>
            <a:ext cx="115306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630800" y="6548400"/>
            <a:ext cx="658375" cy="11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3F49-3D71-4D36-B18A-FB2AEFD673FB}"/>
              </a:ext>
            </a:extLst>
          </p:cNvPr>
          <p:cNvSpPr txBox="1">
            <a:spLocks/>
          </p:cNvSpPr>
          <p:nvPr userDrawn="1"/>
        </p:nvSpPr>
        <p:spPr>
          <a:xfrm>
            <a:off x="331200" y="514800"/>
            <a:ext cx="308080" cy="32400"/>
          </a:xfrm>
          <a:prstGeom prst="rect">
            <a:avLst/>
          </a:prstGeom>
        </p:spPr>
        <p:txBody>
          <a:bodyPr lIns="0" tIns="0" rIns="0" bIns="4032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—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BB08CBEA-8100-48CC-9FC4-8A66553571A5}"/>
              </a:ext>
            </a:extLst>
          </p:cNvPr>
          <p:cNvPicPr>
            <a:picLocks noChangeAspect="1"/>
          </p:cNvPicPr>
          <p:nvPr userDrawn="1"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14" name="tex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D1FCD200-65D5-439C-AECC-B22E31B69313}"/>
              </a:ext>
            </a:extLst>
          </p:cNvPr>
          <p:cNvSpPr txBox="1"/>
          <p:nvPr userDrawn="1"/>
        </p:nvSpPr>
        <p:spPr bwMode="gray">
          <a:xfrm>
            <a:off x="2311200" y="6522896"/>
            <a:ext cx="2232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0" r:id="rId2"/>
    <p:sldLayoutId id="2147483696" r:id="rId3"/>
    <p:sldLayoutId id="2147483703" r:id="rId4"/>
    <p:sldLayoutId id="2147483697" r:id="rId5"/>
    <p:sldLayoutId id="2147483704" r:id="rId6"/>
    <p:sldLayoutId id="2147483651" r:id="rId7"/>
    <p:sldLayoutId id="2147483652" r:id="rId8"/>
    <p:sldLayoutId id="2147483654" r:id="rId9"/>
    <p:sldLayoutId id="2147483698" r:id="rId10"/>
    <p:sldLayoutId id="2147483655" r:id="rId11"/>
    <p:sldLayoutId id="2147483705" r:id="rId12"/>
    <p:sldLayoutId id="2147483656" r:id="rId13"/>
    <p:sldLayoutId id="2147483706" r:id="rId14"/>
    <p:sldLayoutId id="2147483657" r:id="rId15"/>
    <p:sldLayoutId id="2147483707" r:id="rId16"/>
    <p:sldLayoutId id="2147483658" r:id="rId17"/>
    <p:sldLayoutId id="2147483708" r:id="rId18"/>
    <p:sldLayoutId id="2147483661" r:id="rId19"/>
    <p:sldLayoutId id="2147483662" r:id="rId20"/>
    <p:sldLayoutId id="2147483659" r:id="rId21"/>
    <p:sldLayoutId id="2147483660" r:id="rId22"/>
    <p:sldLayoutId id="2147483663" r:id="rId23"/>
    <p:sldLayoutId id="2147483664" r:id="rId24"/>
    <p:sldLayoutId id="2147483665" r:id="rId25"/>
    <p:sldLayoutId id="2147483666" r:id="rId26"/>
    <p:sldLayoutId id="2147483668" r:id="rId27"/>
    <p:sldLayoutId id="2147483670" r:id="rId28"/>
    <p:sldLayoutId id="2147483671" r:id="rId29"/>
    <p:sldLayoutId id="2147483669" r:id="rId30"/>
    <p:sldLayoutId id="2147483672" r:id="rId31"/>
    <p:sldLayoutId id="2147483673" r:id="rId32"/>
    <p:sldLayoutId id="2147483694" r:id="rId33"/>
    <p:sldLayoutId id="2147483674" r:id="rId34"/>
    <p:sldLayoutId id="2147483675" r:id="rId35"/>
    <p:sldLayoutId id="2147483676" r:id="rId36"/>
    <p:sldLayoutId id="2147483677" r:id="rId37"/>
    <p:sldLayoutId id="2147483678" r:id="rId38"/>
    <p:sldLayoutId id="2147483679" r:id="rId39"/>
    <p:sldLayoutId id="2147483680" r:id="rId40"/>
    <p:sldLayoutId id="2147483695" r:id="rId41"/>
    <p:sldLayoutId id="2147483682" r:id="rId42"/>
    <p:sldLayoutId id="2147483683" r:id="rId43"/>
    <p:sldLayoutId id="2147483684" r:id="rId44"/>
    <p:sldLayoutId id="2147483685" r:id="rId45"/>
    <p:sldLayoutId id="2147483686" r:id="rId46"/>
    <p:sldLayoutId id="2147483687" r:id="rId47"/>
    <p:sldLayoutId id="2147483667" r:id="rId48"/>
    <p:sldLayoutId id="2147483688" r:id="rId49"/>
    <p:sldLayoutId id="2147483689" r:id="rId50"/>
    <p:sldLayoutId id="2147483690" r:id="rId51"/>
    <p:sldLayoutId id="2147483691" r:id="rId52"/>
    <p:sldLayoutId id="2147483692" r:id="rId53"/>
    <p:sldLayoutId id="2147483699" r:id="rId54"/>
    <p:sldLayoutId id="2147483693" r:id="rId55"/>
    <p:sldLayoutId id="2147483709" r:id="rId56"/>
    <p:sldLayoutId id="2147483710" r:id="rId57"/>
    <p:sldLayoutId id="2147483711" r:id="rId58"/>
    <p:sldLayoutId id="2147483712" r:id="rId5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svg="http://schemas.microsoft.com/office/drawing/2016/SVG/main" xmlns:a16="http://schemas.microsoft.com/office/drawing/2014/main"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BBvoice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44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4" userDrawn="1">
          <p15:clr>
            <a:srgbClr val="F26B43"/>
          </p15:clr>
        </p15:guide>
        <p15:guide id="2" pos="7473" userDrawn="1">
          <p15:clr>
            <a:srgbClr val="F26B43"/>
          </p15:clr>
        </p15:guide>
        <p15:guide id="3" pos="209" userDrawn="1">
          <p15:clr>
            <a:srgbClr val="F26B43"/>
          </p15:clr>
        </p15:guide>
        <p15:guide id="4" orient="horz" pos="3891" userDrawn="1">
          <p15:clr>
            <a:srgbClr val="F26B43"/>
          </p15:clr>
        </p15:guide>
        <p15:guide id="5" pos="690" userDrawn="1">
          <p15:clr>
            <a:srgbClr val="F26B43"/>
          </p15:clr>
        </p15:guide>
        <p15:guide id="7" pos="825" userDrawn="1">
          <p15:clr>
            <a:srgbClr val="F26B43"/>
          </p15:clr>
        </p15:guide>
        <p15:guide id="8" pos="1307" userDrawn="1">
          <p15:clr>
            <a:srgbClr val="F26B43"/>
          </p15:clr>
        </p15:guide>
        <p15:guide id="9" pos="1442" userDrawn="1">
          <p15:clr>
            <a:srgbClr val="F26B43"/>
          </p15:clr>
        </p15:guide>
        <p15:guide id="10" pos="1923" userDrawn="1">
          <p15:clr>
            <a:srgbClr val="F26B43"/>
          </p15:clr>
        </p15:guide>
        <p15:guide id="11" pos="2058" userDrawn="1">
          <p15:clr>
            <a:srgbClr val="F26B43"/>
          </p15:clr>
        </p15:guide>
        <p15:guide id="12" pos="2540" userDrawn="1">
          <p15:clr>
            <a:srgbClr val="F26B43"/>
          </p15:clr>
        </p15:guide>
        <p15:guide id="13" pos="2675" userDrawn="1">
          <p15:clr>
            <a:srgbClr val="F26B43"/>
          </p15:clr>
        </p15:guide>
        <p15:guide id="14" pos="3156" userDrawn="1">
          <p15:clr>
            <a:srgbClr val="F26B43"/>
          </p15:clr>
        </p15:guide>
        <p15:guide id="15" pos="3293" userDrawn="1">
          <p15:clr>
            <a:srgbClr val="F26B43"/>
          </p15:clr>
        </p15:guide>
        <p15:guide id="16" pos="3773" userDrawn="1">
          <p15:clr>
            <a:srgbClr val="F26B43"/>
          </p15:clr>
        </p15:guide>
        <p15:guide id="17" pos="3909" userDrawn="1">
          <p15:clr>
            <a:srgbClr val="F26B43"/>
          </p15:clr>
        </p15:guide>
        <p15:guide id="18" pos="4389" userDrawn="1">
          <p15:clr>
            <a:srgbClr val="F26B43"/>
          </p15:clr>
        </p15:guide>
        <p15:guide id="19" pos="4526" userDrawn="1">
          <p15:clr>
            <a:srgbClr val="F26B43"/>
          </p15:clr>
        </p15:guide>
        <p15:guide id="20" pos="5006" userDrawn="1">
          <p15:clr>
            <a:srgbClr val="F26B43"/>
          </p15:clr>
        </p15:guide>
        <p15:guide id="21" pos="5142" userDrawn="1">
          <p15:clr>
            <a:srgbClr val="F26B43"/>
          </p15:clr>
        </p15:guide>
        <p15:guide id="22" pos="5622" userDrawn="1">
          <p15:clr>
            <a:srgbClr val="F26B43"/>
          </p15:clr>
        </p15:guide>
        <p15:guide id="23" pos="5759" userDrawn="1">
          <p15:clr>
            <a:srgbClr val="F26B43"/>
          </p15:clr>
        </p15:guide>
        <p15:guide id="24" pos="6239" userDrawn="1">
          <p15:clr>
            <a:srgbClr val="F26B43"/>
          </p15:clr>
        </p15:guide>
        <p15:guide id="25" pos="6375" userDrawn="1">
          <p15:clr>
            <a:srgbClr val="F26B43"/>
          </p15:clr>
        </p15:guide>
        <p15:guide id="26" pos="6857" userDrawn="1">
          <p15:clr>
            <a:srgbClr val="F26B43"/>
          </p15:clr>
        </p15:guide>
        <p15:guide id="27" pos="6992" userDrawn="1">
          <p15:clr>
            <a:srgbClr val="F26B43"/>
          </p15:clr>
        </p15:guide>
        <p15:guide id="28" orient="horz" pos="3473" userDrawn="1">
          <p15:clr>
            <a:srgbClr val="5ACBF0"/>
          </p15:clr>
        </p15:guide>
        <p15:guide id="29" orient="horz" pos="2411" userDrawn="1">
          <p15:clr>
            <a:srgbClr val="5ACBF0"/>
          </p15:clr>
        </p15:guide>
        <p15:guide id="30" orient="horz" pos="2277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2EC537-FC83-47E1-8FC7-E4ED91473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/>
              <a:t>INTERNAL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F33B0BE-0DAF-4656-AF2D-1ED10818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18" y="5169502"/>
            <a:ext cx="11378006" cy="360865"/>
          </a:xfrm>
        </p:spPr>
        <p:txBody>
          <a:bodyPr/>
          <a:lstStyle/>
          <a:p>
            <a:r>
              <a:rPr lang="en-US" dirty="0">
                <a:latin typeface="TimesNewRoman"/>
              </a:rPr>
              <a:t>MACHINE LEARNING PROJECT FOR YOUR PORTFOLIO</a:t>
            </a:r>
            <a:endParaRPr lang="pl-PL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2E08CF9-0EA2-43C4-A65D-856628BB7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Akash Kamerkar</a:t>
            </a:r>
            <a:endParaRPr lang="pl-P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F6A1-428E-43D5-B9C3-EFE0C40CDD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3AD4F4-599E-4FC7-AFF5-4A1DE9187D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30FD5D2-23EF-44FD-AA1F-00EB7CEBFA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05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B6F45F-3279-4D43-9A34-B99EB93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7" y="746557"/>
            <a:ext cx="11520000" cy="629755"/>
          </a:xfrm>
        </p:spPr>
        <p:txBody>
          <a:bodyPr/>
          <a:lstStyle/>
          <a:p>
            <a:r>
              <a:rPr lang="en-US" sz="2800" dirty="0">
                <a:latin typeface="TimesNewRoman"/>
              </a:rPr>
              <a:t> Data profiling</a:t>
            </a:r>
            <a:endParaRPr lang="en-US" sz="2800" dirty="0"/>
          </a:p>
        </p:txBody>
      </p:sp>
      <p:pic>
        <p:nvPicPr>
          <p:cNvPr id="2050" name="Picture 2" descr="Was ist Hands-on-Mentalität? Definition + Tipps für die Bewerbung">
            <a:extLst>
              <a:ext uri="{FF2B5EF4-FFF2-40B4-BE49-F238E27FC236}">
                <a16:creationId xmlns:a16="http://schemas.microsoft.com/office/drawing/2014/main" id="{33912DBF-4E1B-2DA8-962B-F2B2BC623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57" y="2917757"/>
            <a:ext cx="6064420" cy="242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me - Hands On As We Grow®">
            <a:extLst>
              <a:ext uri="{FF2B5EF4-FFF2-40B4-BE49-F238E27FC236}">
                <a16:creationId xmlns:a16="http://schemas.microsoft.com/office/drawing/2014/main" id="{919B1D70-3BEA-5F0D-4D34-371D4156A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185863"/>
            <a:ext cx="60007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57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3878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330F22-6854-48FC-8965-A86B289EB66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2366" y="1574276"/>
            <a:ext cx="11083493" cy="4339167"/>
          </a:xfrm>
        </p:spPr>
        <p:txBody>
          <a:bodyPr/>
          <a:lstStyle/>
          <a:p>
            <a:pPr algn="l"/>
            <a:endParaRPr lang="en-US" sz="1800" b="1" dirty="0">
              <a:solidFill>
                <a:srgbClr val="FF0000"/>
              </a:solidFill>
            </a:endParaRPr>
          </a:p>
          <a:p>
            <a:pPr marL="342900" indent="-342900" algn="l">
              <a:buAutoNum type="arabicParenR"/>
            </a:pPr>
            <a:endParaRPr lang="en-US" sz="1800" b="1" dirty="0">
              <a:solidFill>
                <a:srgbClr val="FF0000"/>
              </a:solidFill>
            </a:endParaRPr>
          </a:p>
          <a:p>
            <a:pPr marL="342900" indent="-342900" algn="l">
              <a:buAutoNum type="arabicParenR"/>
            </a:pPr>
            <a:r>
              <a:rPr lang="en-US" sz="1800" b="1" dirty="0">
                <a:solidFill>
                  <a:srgbClr val="FF0000"/>
                </a:solidFill>
              </a:rPr>
              <a:t>Problem Statement Understanding</a:t>
            </a:r>
          </a:p>
          <a:p>
            <a:pPr marL="342900" indent="-342900" algn="l">
              <a:buAutoNum type="arabicParenR"/>
            </a:pPr>
            <a:r>
              <a:rPr lang="en-US" sz="1800" b="1" dirty="0">
                <a:solidFill>
                  <a:srgbClr val="FF0000"/>
                </a:solidFill>
              </a:rPr>
              <a:t>What is pandas</a:t>
            </a:r>
          </a:p>
          <a:p>
            <a:pPr marL="342900" indent="-342900" algn="l">
              <a:buAutoNum type="arabicParenR"/>
            </a:pPr>
            <a:r>
              <a:rPr lang="en-US" sz="1800" b="1" dirty="0">
                <a:solidFill>
                  <a:srgbClr val="FF0000"/>
                </a:solidFill>
              </a:rPr>
              <a:t>Let's play with Pandas (Hands-On)</a:t>
            </a:r>
          </a:p>
          <a:p>
            <a:pPr marL="342900" indent="-342900" algn="l">
              <a:buAutoNum type="arabicParenR"/>
            </a:pPr>
            <a:r>
              <a:rPr lang="en-US" sz="1800" b="1" dirty="0">
                <a:solidFill>
                  <a:srgbClr val="FF0000"/>
                </a:solidFill>
              </a:rPr>
              <a:t>Data Loading using pandas</a:t>
            </a:r>
          </a:p>
          <a:p>
            <a:pPr marL="342900" indent="-342900" algn="l">
              <a:buAutoNum type="arabicParenR"/>
            </a:pPr>
            <a:r>
              <a:rPr lang="en-US" sz="1800" b="1" dirty="0">
                <a:solidFill>
                  <a:srgbClr val="FF0000"/>
                </a:solidFill>
              </a:rPr>
              <a:t>Data profiling</a:t>
            </a:r>
          </a:p>
          <a:p>
            <a:pPr marL="342900" indent="-342900" algn="l">
              <a:buAutoNum type="arabicParenR"/>
            </a:pPr>
            <a:r>
              <a:rPr lang="en-US" sz="1800" b="1" dirty="0">
                <a:solidFill>
                  <a:srgbClr val="FF0000"/>
                </a:solidFill>
              </a:rPr>
              <a:t>Pandas advance Topics </a:t>
            </a:r>
          </a:p>
          <a:p>
            <a:pPr marL="342900" indent="-342900" algn="l">
              <a:buAutoNum type="arabicParenR"/>
            </a:pPr>
            <a:endParaRPr lang="en-US" sz="1800" b="1" dirty="0">
              <a:solidFill>
                <a:srgbClr val="FF0000"/>
              </a:solidFill>
            </a:endParaRPr>
          </a:p>
          <a:p>
            <a:pPr algn="l"/>
            <a:r>
              <a:rPr lang="en-US" sz="1800" b="1" dirty="0"/>
              <a:t>Points Discuss in Next Session</a:t>
            </a:r>
          </a:p>
          <a:p>
            <a:pPr marL="342900" indent="-342900" algn="l">
              <a:buAutoNum type="arabicParenR"/>
            </a:pPr>
            <a:r>
              <a:rPr lang="en-US" sz="1800" b="1" dirty="0">
                <a:solidFill>
                  <a:srgbClr val="FF0000"/>
                </a:solidFill>
              </a:rPr>
              <a:t>EDA</a:t>
            </a:r>
          </a:p>
          <a:p>
            <a:pPr algn="l"/>
            <a:endParaRPr lang="en-US" sz="1800" b="1" dirty="0">
              <a:solidFill>
                <a:srgbClr val="FF0000"/>
              </a:solidFill>
            </a:endParaRPr>
          </a:p>
          <a:p>
            <a:pPr algn="l"/>
            <a:r>
              <a:rPr lang="en-US" sz="1800" b="1" dirty="0">
                <a:solidFill>
                  <a:srgbClr val="FF0000"/>
                </a:solidFill>
              </a:rPr>
              <a:t> </a:t>
            </a:r>
          </a:p>
          <a:p>
            <a:pPr marL="342900" indent="-342900" algn="l">
              <a:buAutoNum type="arabicParenR"/>
            </a:pPr>
            <a:endParaRPr lang="en-US" sz="1800" b="1" dirty="0">
              <a:solidFill>
                <a:srgbClr val="FF0000"/>
              </a:solidFill>
            </a:endParaRPr>
          </a:p>
          <a:p>
            <a:pPr marL="342900" indent="-342900" algn="l">
              <a:buAutoNum type="arabicParenR"/>
            </a:pP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8B6F45F-3279-4D43-9A34-B99EB93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7" y="746557"/>
            <a:ext cx="11520000" cy="629755"/>
          </a:xfrm>
        </p:spPr>
        <p:txBody>
          <a:bodyPr/>
          <a:lstStyle/>
          <a:p>
            <a:r>
              <a:rPr lang="en-US" sz="2800" dirty="0">
                <a:latin typeface="TimesNewRoman"/>
              </a:rPr>
              <a:t>Agenda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494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0EE-D565-D3C3-954C-AD2E351A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8" y="345722"/>
            <a:ext cx="6848476" cy="808375"/>
          </a:xfrm>
        </p:spPr>
        <p:txBody>
          <a:bodyPr/>
          <a:lstStyle/>
          <a:p>
            <a:r>
              <a:rPr lang="en-US" sz="3200" dirty="0"/>
              <a:t>Problem Statement Understanding </a:t>
            </a:r>
          </a:p>
        </p:txBody>
      </p:sp>
    </p:spTree>
    <p:extLst>
      <p:ext uri="{BB962C8B-B14F-4D97-AF65-F5344CB8AC3E}">
        <p14:creationId xmlns:p14="http://schemas.microsoft.com/office/powerpoint/2010/main" val="8204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B6F45F-3279-4D43-9A34-B99EB93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7" y="746557"/>
            <a:ext cx="11520000" cy="629755"/>
          </a:xfrm>
        </p:spPr>
        <p:txBody>
          <a:bodyPr/>
          <a:lstStyle/>
          <a:p>
            <a:r>
              <a:rPr lang="en-US" sz="2800" dirty="0">
                <a:latin typeface="TimesNewRoman"/>
              </a:rPr>
              <a:t> </a:t>
            </a:r>
            <a:r>
              <a:rPr lang="en-US" sz="2800" dirty="0"/>
              <a:t>Problem Statement Understanding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2D4B11-C4DA-E8CE-4A3C-2702E0C73A38}"/>
              </a:ext>
            </a:extLst>
          </p:cNvPr>
          <p:cNvSpPr/>
          <p:nvPr/>
        </p:nvSpPr>
        <p:spPr bwMode="gray">
          <a:xfrm>
            <a:off x="1811045" y="1802167"/>
            <a:ext cx="1811044" cy="1251751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Regression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CFF7CD-39C7-DEE9-6B6F-9B4BE4AEA26D}"/>
              </a:ext>
            </a:extLst>
          </p:cNvPr>
          <p:cNvSpPr/>
          <p:nvPr/>
        </p:nvSpPr>
        <p:spPr bwMode="gray">
          <a:xfrm>
            <a:off x="4040819" y="1802167"/>
            <a:ext cx="1811044" cy="1251751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Classification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474F0E-27BF-BAB8-279C-6410E1379954}"/>
              </a:ext>
            </a:extLst>
          </p:cNvPr>
          <p:cNvSpPr/>
          <p:nvPr/>
        </p:nvSpPr>
        <p:spPr bwMode="gray">
          <a:xfrm>
            <a:off x="6340139" y="1802167"/>
            <a:ext cx="1811044" cy="1251751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Clustering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8DA3C4-69FD-4908-8A65-028DA90DAE79}"/>
              </a:ext>
            </a:extLst>
          </p:cNvPr>
          <p:cNvSpPr/>
          <p:nvPr/>
        </p:nvSpPr>
        <p:spPr bwMode="gray">
          <a:xfrm>
            <a:off x="1811045" y="3479773"/>
            <a:ext cx="1811044" cy="182019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Group 1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Jahnavi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Anchal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Anjali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F7871B-7259-296B-E9D2-ED90BE8C668E}"/>
              </a:ext>
            </a:extLst>
          </p:cNvPr>
          <p:cNvSpPr/>
          <p:nvPr/>
        </p:nvSpPr>
        <p:spPr bwMode="gray">
          <a:xfrm>
            <a:off x="4040819" y="3479773"/>
            <a:ext cx="1811044" cy="2173823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Group 2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Shashank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Ayushi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Shivani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Sambhavi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7A310D-195A-D063-5046-ABAD56D0E2D1}"/>
              </a:ext>
            </a:extLst>
          </p:cNvPr>
          <p:cNvSpPr/>
          <p:nvPr/>
        </p:nvSpPr>
        <p:spPr bwMode="gray">
          <a:xfrm>
            <a:off x="6421514" y="3479773"/>
            <a:ext cx="1811044" cy="2173823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Group 2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Swapnali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Bhalu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398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0EE-D565-D3C3-954C-AD2E351A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8" y="345722"/>
            <a:ext cx="6848476" cy="808375"/>
          </a:xfrm>
        </p:spPr>
        <p:txBody>
          <a:bodyPr/>
          <a:lstStyle/>
          <a:p>
            <a:r>
              <a:rPr lang="en-US" sz="3200" dirty="0"/>
              <a:t>What is Pandas  </a:t>
            </a:r>
          </a:p>
        </p:txBody>
      </p:sp>
    </p:spTree>
    <p:extLst>
      <p:ext uri="{BB962C8B-B14F-4D97-AF65-F5344CB8AC3E}">
        <p14:creationId xmlns:p14="http://schemas.microsoft.com/office/powerpoint/2010/main" val="316997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B6F45F-3279-4D43-9A34-B99EB93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7" y="746557"/>
            <a:ext cx="11520000" cy="629755"/>
          </a:xfrm>
        </p:spPr>
        <p:txBody>
          <a:bodyPr/>
          <a:lstStyle/>
          <a:p>
            <a:r>
              <a:rPr lang="en-US" sz="2800" dirty="0">
                <a:latin typeface="TimesNewRoman"/>
              </a:rPr>
              <a:t>What is Pandas ?</a:t>
            </a:r>
            <a:br>
              <a:rPr lang="en-US" sz="2800" dirty="0">
                <a:latin typeface="TimesNewRoman"/>
              </a:rPr>
            </a:br>
            <a:r>
              <a:rPr lang="en-US" sz="2800" dirty="0">
                <a:latin typeface="TimesNewRoman"/>
              </a:rPr>
              <a:t> </a:t>
            </a:r>
            <a:endParaRPr lang="en-US" sz="2800" dirty="0"/>
          </a:p>
        </p:txBody>
      </p:sp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FC2B8C8A-5746-21EE-1851-1CFFB2494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72" y="2827862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FBD43D-1B1B-9D96-6BD2-D33F49544A12}"/>
              </a:ext>
            </a:extLst>
          </p:cNvPr>
          <p:cNvSpPr txBox="1"/>
          <p:nvPr/>
        </p:nvSpPr>
        <p:spPr bwMode="gray">
          <a:xfrm>
            <a:off x="541538" y="2130641"/>
            <a:ext cx="7557534" cy="32847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2000" b="1" dirty="0"/>
              <a:t>In simple words</a:t>
            </a:r>
          </a:p>
          <a:p>
            <a:pPr algn="l">
              <a:spcBef>
                <a:spcPts val="600"/>
              </a:spcBef>
            </a:pPr>
            <a:r>
              <a:rPr lang="en-US" sz="2000" b="1" dirty="0"/>
              <a:t>Pandas is python package which is used for data manipulation and data analysis </a:t>
            </a:r>
          </a:p>
          <a:p>
            <a:pPr algn="l">
              <a:spcBef>
                <a:spcPts val="600"/>
              </a:spcBef>
            </a:pPr>
            <a:endParaRPr lang="en-US" sz="1400" dirty="0"/>
          </a:p>
          <a:p>
            <a:pPr algn="l">
              <a:spcBef>
                <a:spcPts val="600"/>
              </a:spcBef>
            </a:pPr>
            <a:r>
              <a:rPr lang="en-US" sz="2000" dirty="0">
                <a:solidFill>
                  <a:srgbClr val="FF0000"/>
                </a:solidFill>
              </a:rPr>
              <a:t>Pandas have two main Data structure</a:t>
            </a:r>
          </a:p>
          <a:p>
            <a:pPr algn="l">
              <a:spcBef>
                <a:spcPts val="600"/>
              </a:spcBef>
            </a:pPr>
            <a:endParaRPr lang="en-US" sz="2000" dirty="0"/>
          </a:p>
          <a:p>
            <a:pPr algn="l">
              <a:spcBef>
                <a:spcPts val="600"/>
              </a:spcBef>
            </a:pPr>
            <a:r>
              <a:rPr lang="en-US" sz="2000" b="1" dirty="0"/>
              <a:t>Series</a:t>
            </a:r>
            <a:r>
              <a:rPr lang="en-US" sz="2000" dirty="0"/>
              <a:t> (handle 1d data)</a:t>
            </a:r>
          </a:p>
          <a:p>
            <a:pPr algn="l">
              <a:spcBef>
                <a:spcPts val="600"/>
              </a:spcBef>
            </a:pPr>
            <a:r>
              <a:rPr lang="en-US" sz="2000" b="1" dirty="0"/>
              <a:t>Dataframe</a:t>
            </a:r>
            <a:r>
              <a:rPr lang="en-US" sz="2000" dirty="0"/>
              <a:t> (handle 2d data)(tables file having rows/columns )</a:t>
            </a:r>
          </a:p>
        </p:txBody>
      </p:sp>
    </p:spTree>
    <p:extLst>
      <p:ext uri="{BB962C8B-B14F-4D97-AF65-F5344CB8AC3E}">
        <p14:creationId xmlns:p14="http://schemas.microsoft.com/office/powerpoint/2010/main" val="181720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B6F45F-3279-4D43-9A34-B99EB93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7" y="746557"/>
            <a:ext cx="11520000" cy="629755"/>
          </a:xfrm>
        </p:spPr>
        <p:txBody>
          <a:bodyPr/>
          <a:lstStyle/>
          <a:p>
            <a:r>
              <a:rPr lang="en-US" sz="2800" dirty="0">
                <a:latin typeface="TimesNewRoman"/>
              </a:rPr>
              <a:t> Let's play with pandas</a:t>
            </a:r>
            <a:endParaRPr lang="en-US" sz="2800" dirty="0"/>
          </a:p>
        </p:txBody>
      </p:sp>
      <p:pic>
        <p:nvPicPr>
          <p:cNvPr id="2050" name="Picture 2" descr="Was ist Hands-on-Mentalität? Definition + Tipps für die Bewerbung">
            <a:extLst>
              <a:ext uri="{FF2B5EF4-FFF2-40B4-BE49-F238E27FC236}">
                <a16:creationId xmlns:a16="http://schemas.microsoft.com/office/drawing/2014/main" id="{33912DBF-4E1B-2DA8-962B-F2B2BC623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57" y="2917757"/>
            <a:ext cx="6064420" cy="242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me - Hands On As We Grow®">
            <a:extLst>
              <a:ext uri="{FF2B5EF4-FFF2-40B4-BE49-F238E27FC236}">
                <a16:creationId xmlns:a16="http://schemas.microsoft.com/office/drawing/2014/main" id="{919B1D70-3BEA-5F0D-4D34-371D4156A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185863"/>
            <a:ext cx="60007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9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B6F45F-3279-4D43-9A34-B99EB93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7" y="746557"/>
            <a:ext cx="11520000" cy="629755"/>
          </a:xfrm>
        </p:spPr>
        <p:txBody>
          <a:bodyPr/>
          <a:lstStyle/>
          <a:p>
            <a:r>
              <a:rPr lang="en-US" sz="2800" dirty="0">
                <a:latin typeface="TimesNewRoman"/>
              </a:rPr>
              <a:t> Data Loading using pandas</a:t>
            </a:r>
            <a:endParaRPr lang="en-US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07B853-6B48-E807-192F-2E4100FFB275}"/>
              </a:ext>
            </a:extLst>
          </p:cNvPr>
          <p:cNvSpPr/>
          <p:nvPr/>
        </p:nvSpPr>
        <p:spPr bwMode="gray">
          <a:xfrm>
            <a:off x="2006353" y="2059619"/>
            <a:ext cx="1473694" cy="1003177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Kaggle Dataset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BB1ECC-9D61-E8C3-14D9-4BC56E663A9C}"/>
              </a:ext>
            </a:extLst>
          </p:cNvPr>
          <p:cNvSpPr/>
          <p:nvPr/>
        </p:nvSpPr>
        <p:spPr bwMode="gray">
          <a:xfrm>
            <a:off x="2006353" y="3244514"/>
            <a:ext cx="1473694" cy="1003177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Web Scrapping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A22D57-0CA5-737F-792D-7E056C24CF2B}"/>
              </a:ext>
            </a:extLst>
          </p:cNvPr>
          <p:cNvSpPr/>
          <p:nvPr/>
        </p:nvSpPr>
        <p:spPr bwMode="gray">
          <a:xfrm>
            <a:off x="2006353" y="4429409"/>
            <a:ext cx="1473694" cy="1003177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Raw Data stored in text file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8A568E-CFDD-53EC-4724-68937D9AEF45}"/>
              </a:ext>
            </a:extLst>
          </p:cNvPr>
          <p:cNvSpPr/>
          <p:nvPr/>
        </p:nvSpPr>
        <p:spPr bwMode="gray">
          <a:xfrm>
            <a:off x="5992427" y="2898284"/>
            <a:ext cx="3364637" cy="1695635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Pandas Data Frame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87E6A3-1E2A-950A-5987-F1EAE7926F54}"/>
              </a:ext>
            </a:extLst>
          </p:cNvPr>
          <p:cNvCxnSpPr>
            <a:stCxn id="2" idx="3"/>
          </p:cNvCxnSpPr>
          <p:nvPr/>
        </p:nvCxnSpPr>
        <p:spPr bwMode="gray">
          <a:xfrm>
            <a:off x="3480047" y="2561208"/>
            <a:ext cx="2210539" cy="11848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EC065E-5618-DF9A-FF75-D63F750E9F72}"/>
              </a:ext>
            </a:extLst>
          </p:cNvPr>
          <p:cNvCxnSpPr/>
          <p:nvPr/>
        </p:nvCxnSpPr>
        <p:spPr bwMode="gray">
          <a:xfrm>
            <a:off x="3551068" y="3795205"/>
            <a:ext cx="21395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5D4C8A-376F-0C0F-0228-2DB79944761D}"/>
              </a:ext>
            </a:extLst>
          </p:cNvPr>
          <p:cNvCxnSpPr/>
          <p:nvPr/>
        </p:nvCxnSpPr>
        <p:spPr bwMode="gray">
          <a:xfrm flipV="1">
            <a:off x="3551068" y="3906175"/>
            <a:ext cx="2139518" cy="1024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9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B6F45F-3279-4D43-9A34-B99EB93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7" y="746557"/>
            <a:ext cx="11520000" cy="629755"/>
          </a:xfrm>
        </p:spPr>
        <p:txBody>
          <a:bodyPr/>
          <a:lstStyle/>
          <a:p>
            <a:r>
              <a:rPr lang="en-US" sz="2800" dirty="0">
                <a:latin typeface="TimesNewRoman"/>
              </a:rPr>
              <a:t> Data Loading using pandas</a:t>
            </a:r>
            <a:endParaRPr lang="en-US" sz="2800" dirty="0"/>
          </a:p>
        </p:txBody>
      </p:sp>
      <p:pic>
        <p:nvPicPr>
          <p:cNvPr id="2050" name="Picture 2" descr="Was ist Hands-on-Mentalität? Definition + Tipps für die Bewerbung">
            <a:extLst>
              <a:ext uri="{FF2B5EF4-FFF2-40B4-BE49-F238E27FC236}">
                <a16:creationId xmlns:a16="http://schemas.microsoft.com/office/drawing/2014/main" id="{33912DBF-4E1B-2DA8-962B-F2B2BC623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57" y="2917757"/>
            <a:ext cx="6064420" cy="242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me - Hands On As We Grow®">
            <a:extLst>
              <a:ext uri="{FF2B5EF4-FFF2-40B4-BE49-F238E27FC236}">
                <a16:creationId xmlns:a16="http://schemas.microsoft.com/office/drawing/2014/main" id="{919B1D70-3BEA-5F0D-4D34-371D4156A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185863"/>
            <a:ext cx="60007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9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BB Master">
  <a:themeElements>
    <a:clrScheme name="Custom 3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>
          <a:solidFill>
            <a:schemeClr val="accent4"/>
          </a:solidFill>
        </a:ln>
      </a:spPr>
      <a:bodyPr rtlCol="0" anchor="ctr"/>
      <a:lstStyle>
        <a:defPPr algn="ctr">
          <a:spcBef>
            <a:spcPts val="600"/>
          </a:spcBef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spcBef>
            <a:spcPts val="600"/>
          </a:spcBef>
          <a:defRPr sz="1400" dirty="0" smtClean="0"/>
        </a:defPPr>
      </a:lstStyle>
    </a:txDef>
  </a:objectDefaults>
  <a:extraClrSchemeLst/>
  <a:custClrLst>
    <a:custClr name="Blue">
      <a:srgbClr val="004C97"/>
    </a:custClr>
    <a:custClr name="Green">
      <a:srgbClr val="007A33"/>
    </a:custClr>
    <a:custClr name="Yellow">
      <a:srgbClr val="FFD100"/>
    </a:custClr>
    <a:custClr name="Red Grey">
      <a:srgbClr val="817275"/>
    </a:custClr>
    <a:custClr name="Green Grey">
      <a:srgbClr val="6B7173"/>
    </a:custClr>
    <a:custClr name="Blue Grey">
      <a:srgbClr val="5B6F80"/>
    </a:custClr>
    <a:custClr name="Violet Grey">
      <a:srgbClr val="78838E"/>
    </a:custClr>
  </a:custClrLst>
  <a:extLst>
    <a:ext uri="{05A4C25C-085E-4340-85A3-A5531E510DB2}">
      <thm15:themeFamily xmlns:thm15="http://schemas.microsoft.com/office/thememl/2012/main" name="ABB PPT Template Templafy 2021120.pptx" id="{636D59D8-4D47-4D62-9970-5569608586F8}" vid="{6FA9D2F3-2CBF-4267-9EAB-EDA28A34CA0B}"/>
    </a:ext>
  </a:extLst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sedOnDocumentId xmlns="71d29222-2c5f-45ad-9aa5-4c2d15fddbe9">Not Defined</BasedOnDocumentId>
    <Notes1 xmlns="71d29222-2c5f-45ad-9aa5-4c2d15fddbe9">Not Defined</Notes1>
    <TaxCatchAll xmlns="71d29222-2c5f-45ad-9aa5-4c2d15fddbe9">
      <Value>64</Value>
      <Value>3</Value>
    </TaxCatchAll>
    <ABB_Coll_DocumentRevisionId xmlns="71d29222-2c5f-45ad-9aa5-4c2d15fddbe9" xsi:nil="true"/>
    <CombinedDocumentId xmlns="71d29222-2c5f-45ad-9aa5-4c2d15fddbe9">Not Defined</CombinedDocumentId>
    <o8cb8facb2054f9d919ea0674048ef40 xmlns="71d29222-2c5f-45ad-9aa5-4c2d15fddbe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aa</TermName>
          <TermId xmlns="http://schemas.microsoft.com/office/infopath/2007/PartnerControls">e23899c8-0e6b-4ae8-b520-324f014d1297</TermId>
        </TermInfo>
      </Terms>
    </o8cb8facb2054f9d919ea0674048ef40>
    <ABB_Coll_LifecycleStatus xmlns="71d29222-2c5f-45ad-9aa5-4c2d15fddbe9">In Review</ABB_Coll_LifecycleStatus>
    <ABB_Coll_RevisionText xmlns="71d29222-2c5f-45ad-9aa5-4c2d15fddbe9">Not Defined</ABB_Coll_RevisionText>
    <BasedOnDocumentPartId xmlns="71d29222-2c5f-45ad-9aa5-4c2d15fddbe9">Not Defined</BasedOnDocumentPartId>
    <na4369807a744182aff6832bcef961df xmlns="71d29222-2c5f-45ad-9aa5-4c2d15fddbe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Poster</TermName>
          <TermId xmlns="http://schemas.microsoft.com/office/infopath/2007/PartnerControls">dcbbc32f-abbe-4932-8b4b-5b9f6cc5a91e</TermId>
        </TermInfo>
      </Terms>
    </na4369807a744182aff6832bcef961df>
    <ABB_Coll_ApprovedByPerson xmlns="71d29222-2c5f-45ad-9aa5-4c2d15fddbe9">Not Defined</ABB_Coll_ApprovedByPerson>
    <ABB_Coll_OwningOrganization xmlns="71d29222-2c5f-45ad-9aa5-4c2d15fddbe9">Not Defined</ABB_Coll_OwningOrganization>
    <ABB_Coll_SecurityLevel xmlns="71d29222-2c5f-45ad-9aa5-4c2d15fddbe9">1 Blank / No selection</ABB_Coll_SecurityLevel>
    <BasedOnLanguageCode xmlns="71d29222-2c5f-45ad-9aa5-4c2d15fddbe9">EN</BasedOnLanguageCode>
    <ABB_Coll_DocumentPartID xmlns="71d29222-2c5f-45ad-9aa5-4c2d15fddbe9">Not Defined</ABB_Coll_DocumentPartID>
    <ABB_Coll_DocumentId xmlns="71d29222-2c5f-45ad-9aa5-4c2d15fddbe9" xsi:nil="true"/>
    <ABB_Coll_RetentionDate xmlns="71d29222-2c5f-45ad-9aa5-4c2d15fddbe9">2022-11-01T23:00:00+00:00</ABB_Coll_RetentionDate>
    <ABB_Coll_TitleEnglish xmlns="71d29222-2c5f-45ad-9aa5-4c2d15fddbe9">Not Defined</ABB_Coll_TitleEnglish>
    <SupplementaryTitle xmlns="71d29222-2c5f-45ad-9aa5-4c2d15fddbe9">Not Defined</SupplementaryTitle>
    <ABB_Coll_PreparedByPerson xmlns="71d29222-2c5f-45ad-9aa5-4c2d15fddbe9">Not Defined</ABB_Coll_PreparedByPerson>
    <ABB_Coll_PreparedDate xmlns="71d29222-2c5f-45ad-9aa5-4c2d15fddbe9">2022-10-25T22:00:00+00:00</ABB_Coll_PreparedDate>
    <ABB_Coll_ApprovalDate xmlns="71d29222-2c5f-45ad-9aa5-4c2d15fddbe9">2022-10-26T22:00:00+00:00</ABB_Coll_ApprovalDate>
    <BasedOnRevisionId xmlns="71d29222-2c5f-45ad-9aa5-4c2d15fddbe9">Not Defined</BasedOnRevisionId>
  </documentManagement>
</p:properties>
</file>

<file path=customXml/item11.xml><?xml version="1.0" encoding="utf-8"?>
<TemplafySlideTemplateConfiguration><![CDATA[{"slideVersion":1,"isValidatorEnabled":false,"isLocked":false,"elementsMetadata":[],"slideId":"638007365172262424","enableDocumentContentUpdater":false,"version":"2.0"}]]></TemplafySlideTemplateConfiguration>
</file>

<file path=customXml/item12.xml><?xml version="1.0" encoding="utf-8"?>
<TemplafySlideFormConfiguration><![CDATA[{"formFields":[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],"formDataEntries":[]}]]></TemplafySlideFormConfiguration>
</file>

<file path=customXml/item13.xml><?xml version="1.0" encoding="utf-8"?>
<TemplafySlideTemplateConfiguration><![CDATA[{"slideVersion":1,"isValidatorEnabled":false,"isLocked":false,"elementsMetadata":[],"slideId":"638007365172284243","enableDocumentContentUpdater":false,"version":"2.0"}]]></TemplafySlideTemplateConfiguration>
</file>

<file path=customXml/item14.xml><?xml version="1.0" encoding="utf-8"?>
<TemplafyFormConfiguration><![CDATA[{"formFields":[{"required":false,"placeholder":"","lines":1,"defaultValue":"","shareValue":false,"type":"textBox","name":"DocumentID","label":"Document ID"},{"required":false,"maxLength":10,"placeholder":"","lines":1,"defaultValue":"","shareValue":false,"type":"textBox","name":"Revision","label":"Revision"},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],"formDataEntries":[{"name":"SecurityLevel","value":"AjUfbU7fcmJ9ahnATTBBemZ2fau3JMwZtl4s3Acf4Qc="}]}]]></TemplafyFormConfiguration>
</file>

<file path=customXml/item1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TemplafySlideTemplateConfiguration><![CDATA[{"slideVersion":1,"isValidatorEnabled":false,"isLocked":false,"elementsMetadata":[],"slideId":"638029931214136664","enableDocumentContentUpdater":false,"version":"2.0"}]]></TemplafySlideTemplateConfiguration>
</file>

<file path=customXml/item3.xml><?xml version="1.0" encoding="utf-8"?>
<TemplafySlideTemplateConfiguration><![CDATA[{"slideVersion":1,"isValidatorEnabled":false,"isLocked":false,"elementsMetadata":[{"elementConfiguration":{"width":"4.25 cm","height":"0.7 cm","image":"{{Form.SecurityLevel.Classification}}","disableUpdates":false,"type":"image"},"type":"shape"}],"slideId":"638007365172177165","enableDocumentContentUpdater":false,"version":"2.0"}]]></TemplafySlideTemplateConfiguration>
</file>

<file path=customXml/item4.xml><?xml version="1.0" encoding="utf-8"?>
<?mso-contentType ?>
<SharedContentType xmlns="Microsoft.SharePoint.Taxonomy.ContentTypeSync" SourceId="13e722c5-bebe-4801-a6ac-67aa35eba088" ContentTypeId="0x010100C73238EC1C55483BBB279E4E8C27D02E01" PreviousValue="false" LastSyncTimeStamp="2018-03-15T11:37:34.393Z"/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TemplateConfiguration><![CDATA[{"elementsMetadata":[{"elementConfiguration":{"width":"4.25 cm","height":"0.7 cm","image":"{{Form.SecurityLevel.Classification}}","disableUpdates":false,"type":"image"},"type":"shape","id":"9fba1de4-c8b5-4444-ae61-78df687d4663"},{"elementConfiguration":{"width":"4.25 cm","height":"0.7 cm","image":"{{Form.SecurityLevel.Classification}}","disableUpdates":false,"type":"image"},"type":"shape","id":"26f7c941-6582-4457-9d74-e0b9e123510f"},{"elementConfiguration":{"width":"4.25 cm","height":"0.7 cm","image":"{{Form.SecurityLevel.Classification}}","disableUpdates":false,"type":"image"},"type":"shape","id":"4c725e65-1d36-4676-8a2e-ed35464cff43"},{"elementConfiguration":{"width":"4.25 cm","height":"0.7 cm","image":"{{Form.SecurityLevel.Classification}}","disableUpdates":false,"type":"image"},"type":"shape","id":"1b7db2ea-70cc-4910-8cab-62b465b92963"},{"elementConfiguration":{"width":"4.25 cm","height":"0.7 cm","image":"{{Form.SecurityLevel.Classification}}","disableUpdates":false,"type":"image"},"type":"shape","id":"fd9c60c7-6de6-45c5-97c6-c0eb32b24fdf"},{"elementConfiguration":{"width":"4.25 cm","height":"0.7 cm","image":"{{Form.SecurityLevel.Classification}}","disableUpdates":false,"type":"image"},"type":"shape","id":"bc533cc2-f7c7-4d3e-a45c-12fb4727b7bc"}],"transformationConfigurations":[{"binding":"{{Form.DocumentID}}","namespace":"http://schemas.microsoft.com/office/2006/metadata/properties","path":"/p:properties/documentManagement/*[local-name()=\"ABB_Coll_DocumentId\"]","disableUpdates":false,"type":"customXmlValue"},{"binding":"{{Form.Revision}}","namespace":"http://schemas.microsoft.com/office/2006/metadata/properties","path":"/p:properties/documentManagement/*[local-name()=\"ABB_Coll_DocumentRevisionId\"]","disableUpdates":false,"type":"customXmlValue"},{"binding":"{{Form.SecurityLevel.Name}}","namespace":"http://schemas.microsoft.com/office/2006/metadata/properties","path":"/p:properties/documentManagement/*[local-name()=\"ABB_Coll_SecurityLevel\"]","disableUpdates":false,"type":"customXmlValue"}],"templateName":"ABB - Blank with Dynamics - 20221102","templateDescription":"","enableDocumentContentUpdater":true,"version":"2.0"}]]></TemplafyTemplateConfiguration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ABB Template" ma:contentTypeID="0x010100C73238EC1C55483BBB279E4E8C27D02E0100BB91C0F054DFB449B6CF054D7AD1ED9E" ma:contentTypeVersion="14" ma:contentTypeDescription="Create a new document." ma:contentTypeScope="" ma:versionID="0694ed6560b4d68fd2258058578bfe67">
  <xsd:schema xmlns:xsd="http://www.w3.org/2001/XMLSchema" xmlns:xs="http://www.w3.org/2001/XMLSchema" xmlns:p="http://schemas.microsoft.com/office/2006/metadata/properties" xmlns:ns2="71d29222-2c5f-45ad-9aa5-4c2d15fddbe9" targetNamespace="http://schemas.microsoft.com/office/2006/metadata/properties" ma:root="true" ma:fieldsID="b4b73693cc3544202ebf313935559928" ns2:_="">
    <xsd:import namespace="71d29222-2c5f-45ad-9aa5-4c2d15fddbe9"/>
    <xsd:element name="properties">
      <xsd:complexType>
        <xsd:sequence>
          <xsd:element name="documentManagement">
            <xsd:complexType>
              <xsd:all>
                <xsd:element ref="ns2:ABB_Coll_DocumentId" minOccurs="0"/>
                <xsd:element ref="ns2:na4369807a744182aff6832bcef961df" minOccurs="0"/>
                <xsd:element ref="ns2:TaxCatchAll" minOccurs="0"/>
                <xsd:element ref="ns2:TaxCatchAllLabel" minOccurs="0"/>
                <xsd:element ref="ns2:ABB_Coll_DocumentRevisionId" minOccurs="0"/>
                <xsd:element ref="ns2:ABB_Coll_LifecycleStatus" minOccurs="0"/>
                <xsd:element ref="ns2:o8cb8facb2054f9d919ea0674048ef40" minOccurs="0"/>
                <xsd:element ref="ns2:ABB_Coll_PreparedByPerson" minOccurs="0"/>
                <xsd:element ref="ns2:ABB_Coll_PreparedDate" minOccurs="0"/>
                <xsd:element ref="ns2:ABB_Coll_SecurityLevel" minOccurs="0"/>
                <xsd:element ref="ns2:ABB_Coll_ApprovalDate" minOccurs="0"/>
                <xsd:element ref="ns2:ABB_Coll_ApprovedByPerson" minOccurs="0"/>
                <xsd:element ref="ns2:ABB_Coll_DocumentPartID" minOccurs="0"/>
                <xsd:element ref="ns2:ABB_Coll_OwningOrganization" minOccurs="0"/>
                <xsd:element ref="ns2:ABB_Coll_RetentionDate" minOccurs="0"/>
                <xsd:element ref="ns2:ABB_Coll_RevisionText" minOccurs="0"/>
                <xsd:element ref="ns2:ABB_Coll_TitleEnglish" minOccurs="0"/>
                <xsd:element ref="ns2:BasedOnDocumentId" minOccurs="0"/>
                <xsd:element ref="ns2:BasedOnLanguageCode" minOccurs="0"/>
                <xsd:element ref="ns2:BasedOnRevisionId" minOccurs="0"/>
                <xsd:element ref="ns2:CombinedDocumentId" minOccurs="0"/>
                <xsd:element ref="ns2:Notes1" minOccurs="0"/>
                <xsd:element ref="ns2:SupplementaryTitle" minOccurs="0"/>
                <xsd:element ref="ns2:BasedOnDocumentPar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29222-2c5f-45ad-9aa5-4c2d15fddbe9" elementFormDefault="qualified">
    <xsd:import namespace="http://schemas.microsoft.com/office/2006/documentManagement/types"/>
    <xsd:import namespace="http://schemas.microsoft.com/office/infopath/2007/PartnerControls"/>
    <xsd:element name="ABB_Coll_DocumentId" ma:index="8" nillable="true" ma:displayName="Document ID" ma:internalName="ABB_Coll_DocumentId" ma:readOnly="false">
      <xsd:simpleType>
        <xsd:restriction base="dms:Text">
          <xsd:maxLength value="32"/>
        </xsd:restriction>
      </xsd:simpleType>
    </xsd:element>
    <xsd:element name="na4369807a744182aff6832bcef961df" ma:index="9" nillable="true" ma:taxonomy="true" ma:internalName="na4369807a744182aff6832bcef961df" ma:taxonomyFieldName="ABB_Coll_DocumentKind" ma:displayName="Document Kind" ma:readOnly="false" ma:default="" ma:fieldId="{7a436980-7a74-4182-aff6-832bcef961df}" ma:sspId="13e722c5-bebe-4801-a6ac-67aa35eba088" ma:termSetId="9fcef174-6530-482d-8615-b6a04facd0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f605c55b-e380-4476-ac60-21537dde0012}" ma:internalName="TaxCatchAll" ma:showField="CatchAllData" ma:web="2e551aff-ed8b-4a86-bed0-b4a629a55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f605c55b-e380-4476-ac60-21537dde0012}" ma:internalName="TaxCatchAllLabel" ma:readOnly="true" ma:showField="CatchAllDataLabel" ma:web="2e551aff-ed8b-4a86-bed0-b4a629a55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BB_Coll_DocumentRevisionId" ma:index="13" nillable="true" ma:displayName="Revision" ma:internalName="ABB_Coll_DocumentRevisionId" ma:readOnly="false">
      <xsd:simpleType>
        <xsd:restriction base="dms:Text">
          <xsd:maxLength value="10"/>
        </xsd:restriction>
      </xsd:simpleType>
    </xsd:element>
    <xsd:element name="ABB_Coll_LifecycleStatus" ma:index="14" nillable="true" ma:displayName="Lifecycle Status" ma:default="Draft" ma:internalName="ABB_Coll_LifecycleStatus" ma:readOnly="false">
      <xsd:simpleType>
        <xsd:restriction base="dms:Choice">
          <xsd:enumeration value="Draft"/>
          <xsd:enumeration value="In review"/>
          <xsd:enumeration value="Approved"/>
          <xsd:enumeration value="Withdrawn"/>
        </xsd:restriction>
      </xsd:simpleType>
    </xsd:element>
    <xsd:element name="o8cb8facb2054f9d919ea0674048ef40" ma:index="15" nillable="true" ma:taxonomy="true" ma:internalName="o8cb8facb2054f9d919ea0674048ef40" ma:taxonomyFieldName="ABB_Coll_LanguageCode" ma:displayName="Language Code" ma:readOnly="false" ma:default="" ma:fieldId="{88cb8fac-b205-4f9d-919e-a0674048ef40}" ma:sspId="13e722c5-bebe-4801-a6ac-67aa35eba088" ma:termSetId="0a7cdf19-023e-497a-aaf4-2d3440a665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BB_Coll_PreparedByPerson" ma:index="17" nillable="true" ma:displayName="Prepared By Person" ma:internalName="ABB_Coll_PreparedByPerson" ma:readOnly="false">
      <xsd:simpleType>
        <xsd:restriction base="dms:Text">
          <xsd:maxLength value="255"/>
        </xsd:restriction>
      </xsd:simpleType>
    </xsd:element>
    <xsd:element name="ABB_Coll_PreparedDate" ma:index="18" nillable="true" ma:displayName="Prepared Date" ma:format="DateOnly" ma:internalName="ABB_Coll_PreparedDate" ma:readOnly="false">
      <xsd:simpleType>
        <xsd:restriction base="dms:DateTime"/>
      </xsd:simpleType>
    </xsd:element>
    <xsd:element name="ABB_Coll_SecurityLevel" ma:index="19" nillable="true" ma:displayName="Security Level" ma:default="Internal" ma:internalName="ABB_Coll_SecurityLevel" ma:readOnly="false">
      <xsd:simpleType>
        <xsd:restriction base="dms:Choice">
          <xsd:enumeration value="Public"/>
          <xsd:enumeration value="Internal"/>
          <xsd:enumeration value="Confidential"/>
          <xsd:enumeration value="Strictly Confidential"/>
        </xsd:restriction>
      </xsd:simpleType>
    </xsd:element>
    <xsd:element name="ABB_Coll_ApprovalDate" ma:index="20" nillable="true" ma:displayName="Approval Date" ma:format="DateOnly" ma:internalName="ABB_Coll_ApprovalDate" ma:readOnly="false">
      <xsd:simpleType>
        <xsd:restriction base="dms:DateTime"/>
      </xsd:simpleType>
    </xsd:element>
    <xsd:element name="ABB_Coll_ApprovedByPerson" ma:index="21" nillable="true" ma:displayName="Approved By Person" ma:internalName="ABB_Coll_ApprovedByPerson" ma:readOnly="false">
      <xsd:simpleType>
        <xsd:restriction base="dms:Text">
          <xsd:maxLength value="100"/>
        </xsd:restriction>
      </xsd:simpleType>
    </xsd:element>
    <xsd:element name="ABB_Coll_DocumentPartID" ma:index="22" nillable="true" ma:displayName="Document Part ID" ma:internalName="ABB_Coll_DocumentPartID" ma:readOnly="false">
      <xsd:simpleType>
        <xsd:restriction base="dms:Text">
          <xsd:maxLength value="32"/>
        </xsd:restriction>
      </xsd:simpleType>
    </xsd:element>
    <xsd:element name="ABB_Coll_OwningOrganization" ma:index="23" nillable="true" ma:displayName="Owning Organization" ma:internalName="ABB_Coll_OwningOrganization" ma:readOnly="false">
      <xsd:simpleType>
        <xsd:restriction base="dms:Text">
          <xsd:maxLength value="80"/>
        </xsd:restriction>
      </xsd:simpleType>
    </xsd:element>
    <xsd:element name="ABB_Coll_RetentionDate" ma:index="24" nillable="true" ma:displayName="Retention Date" ma:format="DateOnly" ma:internalName="ABB_Coll_RetentionDate" ma:readOnly="false">
      <xsd:simpleType>
        <xsd:restriction base="dms:DateTime"/>
      </xsd:simpleType>
    </xsd:element>
    <xsd:element name="ABB_Coll_RevisionText" ma:index="25" nillable="true" ma:displayName="Revision Text" ma:internalName="ABB_Coll_RevisionText" ma:readOnly="false">
      <xsd:simpleType>
        <xsd:restriction base="dms:Note">
          <xsd:maxLength value="255"/>
        </xsd:restriction>
      </xsd:simpleType>
    </xsd:element>
    <xsd:element name="ABB_Coll_TitleEnglish" ma:index="26" nillable="true" ma:displayName="Title English" ma:internalName="ABB_Coll_TitleEnglish" ma:readOnly="false">
      <xsd:simpleType>
        <xsd:restriction base="dms:Text"/>
      </xsd:simpleType>
    </xsd:element>
    <xsd:element name="BasedOnDocumentId" ma:index="27" nillable="true" ma:displayName="Based On Document Id" ma:default="Not Defined" ma:internalName="BasedOnDocumentId">
      <xsd:simpleType>
        <xsd:restriction base="dms:Text"/>
      </xsd:simpleType>
    </xsd:element>
    <xsd:element name="BasedOnLanguageCode" ma:index="28" nillable="true" ma:displayName="Based On Language Code" ma:default="EN" ma:internalName="BasedOnLanguageCode">
      <xsd:simpleType>
        <xsd:restriction base="dms:Text">
          <xsd:maxLength value="5"/>
        </xsd:restriction>
      </xsd:simpleType>
    </xsd:element>
    <xsd:element name="BasedOnRevisionId" ma:index="29" nillable="true" ma:displayName="Based On Document Revision Id" ma:default="Not Defined" ma:internalName="BasedOnRevisionId">
      <xsd:simpleType>
        <xsd:restriction base="dms:Text">
          <xsd:maxLength value="255"/>
        </xsd:restriction>
      </xsd:simpleType>
    </xsd:element>
    <xsd:element name="CombinedDocumentId" ma:index="30" nillable="true" ma:displayName="Combined Id" ma:internalName="CombinedDocumentId">
      <xsd:simpleType>
        <xsd:restriction base="dms:Text"/>
      </xsd:simpleType>
    </xsd:element>
    <xsd:element name="Notes1" ma:index="31" nillable="true" ma:displayName="Notes" ma:internalName="Notes1">
      <xsd:simpleType>
        <xsd:restriction base="dms:Note">
          <xsd:maxLength value="255"/>
        </xsd:restriction>
      </xsd:simpleType>
    </xsd:element>
    <xsd:element name="SupplementaryTitle" ma:index="32" nillable="true" ma:displayName="Supplementary Title" ma:default="Not Defined" ma:internalName="SupplementaryTitle">
      <xsd:simpleType>
        <xsd:restriction base="dms:Text"/>
      </xsd:simpleType>
    </xsd:element>
    <xsd:element name="BasedOnDocumentPartId" ma:index="33" nillable="true" ma:displayName="Based On Document Part Id" ma:internalName="BasedOnDocumentPartId">
      <xsd:simpleType>
        <xsd:restriction base="dms:Text">
          <xsd:maxLength value="32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Update>
  <Cmd case="SkabelonDesign.DocumentData:DefineData" variableName="DocumentRevisionIdLabelAndValue">
    <Doc.CustomXml.ABB_Coll_DocumentRevisionId>
      <s><![CDATA[Rev.: ]]></s>
      <Doc.CustomXml.ABB_Coll_DocumentRevisionId/>
    </Doc.CustomXml.ABB_Coll_DocumentRevisionId>
    <s/>
  </Cmd>
  <Cmd case="SkabelonDesign.DocumentData:DefineData" variableName="PPMetadata">
    <Doc.CustomXml.ABB_Coll_DocumentId>
      <s><![CDATA[Document ID: ]]></s>
      <Doc.CustomXml.ABB_Coll_DocumentId/>
    </Doc.CustomXml.ABB_Coll_DocumentId>
    <s/>
  </Cmd>
  <Cmd case="SkabelonDesign.DocumentData:DefineData" variableName="SecurityLevel">
    <Doc.CustomXml.ABB_Coll_SecurityLevel>
      <Doc.CustomXml.ABB_Coll_SecurityLevel/>
    </Doc.CustomXml.ABB_Coll_SecurityLevel>
    <s/>
  </Cmd>
  <Cmd case="BaseExtensions:If" if-1-type="DOCUMENTDATA" if-1-key="SecurityLevel" if-1-value="Internal">
    <True>
      <Cmd case="BaseExtensions:show-hide-pp" show="True" ShapeNames="Internal"/>
      <Cmd case="BaseExtensions:show-hide-pp" show="Fals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Confidential">
    <True>
      <Cmd case="BaseExtensions:show-hide-pp" show="False" ShapeNames="Internal"/>
      <Cmd case="BaseExtensions:show-hide-pp" show="Tru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Strictly Confidential">
    <True>
      <Cmd case="BaseExtensions:show-hide-pp" show="False" ShapeNames="Internal"/>
      <Cmd case="BaseExtensions:show-hide-pp" show="False" ShapeNames="Confidential"/>
      <Cmd case="BaseExtensions:show-hide-pp" show="True" ShapeNames="Strictly"/>
      <Cmd case="BaseExtensions:show-hide-pp" show="False" ShapeNames="Public"/>
    </True>
  </Cmd>
  <Cmd case="BaseExtensions:If" if-1-type="DOCUMENTDATA" if-1-key="SecurityLevel" if-1-value="Public">
    <True>
      <Cmd case="BaseExtensions:show-hide-pp" show="False" ShapeNames="Internal"/>
      <Cmd case="BaseExtensions:show-hide-pp" show="False" ShapeNames="Confidential"/>
      <Cmd case="BaseExtensions:show-hide-pp" show="False" ShapeNames="Strictly"/>
      <Cmd case="BaseExtensions:show-hide-pp" show="True" ShapeNames="Public"/>
    </True>
  </Cmd>
  <Cmd case="BaseExtensions:If" if-1-type="docpropmap" if-1-key="TemplafyTenantId" if-1-value="+abb">
    <True>
      <Cmd case="BaseExtensions:find-shape-bring-to-front" copyDelete="true" layout-1-name="Cover C" shape-1-name-1="Revision" shape-1-name-2="Copyright" shape-1-name-3="DocumentID" shape-1-name-4="Logo" shape-1-name-5="Classification" layout-2-name="Cover D" shape-2-name-1="Revision" shape-2-name-2="Copyright" shape-2-name-3="DocumentID" shape-2-name-4="Logo" shape-2-name-5="Classification" layout-3-name="Cover E" shape-3-name-1="Classification" layout-4-name="Cover F" shape-4-name-1="Classification"/>
    </True>
  </Cmd>
</Update>
</file>

<file path=customXml/itemProps1.xml><?xml version="1.0" encoding="utf-8"?>
<ds:datastoreItem xmlns:ds="http://schemas.openxmlformats.org/officeDocument/2006/customXml" ds:itemID="{55E46940-6434-4A2E-97B3-DE85BC1783F5}">
  <ds:schemaRefs/>
</ds:datastoreItem>
</file>

<file path=customXml/itemProps10.xml><?xml version="1.0" encoding="utf-8"?>
<ds:datastoreItem xmlns:ds="http://schemas.openxmlformats.org/officeDocument/2006/customXml" ds:itemID="{37720CFA-E0FC-41F9-BAB8-A1DB95044457}">
  <ds:schemaRefs>
    <ds:schemaRef ds:uri="http://schemas.microsoft.com/office/2006/metadata/properties"/>
    <ds:schemaRef ds:uri="http://schemas.microsoft.com/office/infopath/2007/PartnerControls"/>
    <ds:schemaRef ds:uri="71d29222-2c5f-45ad-9aa5-4c2d15fddbe9"/>
  </ds:schemaRefs>
</ds:datastoreItem>
</file>

<file path=customXml/itemProps11.xml><?xml version="1.0" encoding="utf-8"?>
<ds:datastoreItem xmlns:ds="http://schemas.openxmlformats.org/officeDocument/2006/customXml" ds:itemID="{A15A367D-AA48-4613-AF92-0DA9B3A69735}">
  <ds:schemaRefs/>
</ds:datastoreItem>
</file>

<file path=customXml/itemProps12.xml><?xml version="1.0" encoding="utf-8"?>
<ds:datastoreItem xmlns:ds="http://schemas.openxmlformats.org/officeDocument/2006/customXml" ds:itemID="{3ECD800E-71F1-48A7-95FD-4E027165EBAE}">
  <ds:schemaRefs/>
</ds:datastoreItem>
</file>

<file path=customXml/itemProps13.xml><?xml version="1.0" encoding="utf-8"?>
<ds:datastoreItem xmlns:ds="http://schemas.openxmlformats.org/officeDocument/2006/customXml" ds:itemID="{DD3C33AD-792D-4526-B706-A09FEA4C6707}">
  <ds:schemaRefs/>
</ds:datastoreItem>
</file>

<file path=customXml/itemProps14.xml><?xml version="1.0" encoding="utf-8"?>
<ds:datastoreItem xmlns:ds="http://schemas.openxmlformats.org/officeDocument/2006/customXml" ds:itemID="{88746BAB-2507-4F3A-B16E-ED38367EE530}">
  <ds:schemaRefs/>
</ds:datastoreItem>
</file>

<file path=customXml/itemProps15.xml><?xml version="1.0" encoding="utf-8"?>
<ds:datastoreItem xmlns:ds="http://schemas.openxmlformats.org/officeDocument/2006/customXml" ds:itemID="{E296156F-3DB4-48ED-BF14-FAC9F0C4F5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737E7C-FF8E-4947-8556-019F4675B7F5}">
  <ds:schemaRefs/>
</ds:datastoreItem>
</file>

<file path=customXml/itemProps3.xml><?xml version="1.0" encoding="utf-8"?>
<ds:datastoreItem xmlns:ds="http://schemas.openxmlformats.org/officeDocument/2006/customXml" ds:itemID="{583016FA-8CF4-49F0-B3A3-2E0DED7C71BA}">
  <ds:schemaRefs/>
</ds:datastoreItem>
</file>

<file path=customXml/itemProps4.xml><?xml version="1.0" encoding="utf-8"?>
<ds:datastoreItem xmlns:ds="http://schemas.openxmlformats.org/officeDocument/2006/customXml" ds:itemID="{66E1508F-A58E-4DD5-9EB8-AC4BDE314F53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3852D14C-8C3D-4AA7-B8B3-DC72E44BEE61}">
  <ds:schemaRefs/>
</ds:datastoreItem>
</file>

<file path=customXml/itemProps6.xml><?xml version="1.0" encoding="utf-8"?>
<ds:datastoreItem xmlns:ds="http://schemas.openxmlformats.org/officeDocument/2006/customXml" ds:itemID="{29D7A846-0DA2-42A4-98F2-11B97807D5A0}">
  <ds:schemaRefs/>
</ds:datastoreItem>
</file>

<file path=customXml/itemProps7.xml><?xml version="1.0" encoding="utf-8"?>
<ds:datastoreItem xmlns:ds="http://schemas.openxmlformats.org/officeDocument/2006/customXml" ds:itemID="{D2280EEE-F7B5-4B82-8B3F-6C5291CE43BF}">
  <ds:schemaRefs/>
</ds:datastoreItem>
</file>

<file path=customXml/itemProps8.xml><?xml version="1.0" encoding="utf-8"?>
<ds:datastoreItem xmlns:ds="http://schemas.openxmlformats.org/officeDocument/2006/customXml" ds:itemID="{2D15A0B6-DC40-4D8B-86F2-0CB1E1224C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d29222-2c5f-45ad-9aa5-4c2d15fdd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FC702D5D-20C9-4646-A9EE-24CAFD79F5B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ABB PPT Template Templafy 2021120</Template>
  <TotalTime>17350</TotalTime>
  <Words>148</Words>
  <Application>Microsoft Office PowerPoint</Application>
  <PresentationFormat>Widescreen</PresentationFormat>
  <Paragraphs>54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ABBvoice</vt:lpstr>
      <vt:lpstr>ABBvoice Light</vt:lpstr>
      <vt:lpstr>ABBvoiceOffice</vt:lpstr>
      <vt:lpstr>Arial</vt:lpstr>
      <vt:lpstr>TimesNewRoman</vt:lpstr>
      <vt:lpstr>ABB Master</vt:lpstr>
      <vt:lpstr>MACHINE LEARNING PROJECT FOR YOUR PORTFOLIO</vt:lpstr>
      <vt:lpstr>Agenda </vt:lpstr>
      <vt:lpstr>Problem Statement Understanding </vt:lpstr>
      <vt:lpstr> Problem Statement Understanding </vt:lpstr>
      <vt:lpstr>What is Pandas  </vt:lpstr>
      <vt:lpstr>What is Pandas ?  </vt:lpstr>
      <vt:lpstr> Let's play with pandas</vt:lpstr>
      <vt:lpstr> Data Loading using pandas</vt:lpstr>
      <vt:lpstr> Data Loading using pandas</vt:lpstr>
      <vt:lpstr> Data profiling</vt:lpstr>
      <vt:lpstr>PowerPoint Presentation</vt:lpstr>
    </vt:vector>
  </TitlesOfParts>
  <Company>ABB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Kamerkar</dc:creator>
  <cp:lastModifiedBy>Akash Kamerkar</cp:lastModifiedBy>
  <cp:revision>19</cp:revision>
  <dcterms:created xsi:type="dcterms:W3CDTF">2023-02-25T18:19:18Z</dcterms:created>
  <dcterms:modified xsi:type="dcterms:W3CDTF">2023-04-21T15:38:12Z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2022-11-02T13:38:41</vt:lpwstr>
  </property>
  <property fmtid="{D5CDD505-2E9C-101B-9397-08002B2CF9AE}" pid="3" name="ContentTypeId">
    <vt:lpwstr>0x010100C73238EC1C55483BBB279E4E8C27D02E0100BB91C0F054DFB449B6CF054D7AD1ED9E</vt:lpwstr>
  </property>
  <property fmtid="{D5CDD505-2E9C-101B-9397-08002B2CF9AE}" pid="4" name="ABB_Coll_LanguageCode">
    <vt:lpwstr>3;#aa|e23899c8-0e6b-4ae8-b520-324f014d1297</vt:lpwstr>
  </property>
  <property fmtid="{D5CDD505-2E9C-101B-9397-08002B2CF9AE}" pid="5" name="ABB_Coll_DocumentKind">
    <vt:lpwstr>64;#Poster|dcbbc32f-abbe-4932-8b4b-5b9f6cc5a91e</vt:lpwstr>
  </property>
  <property fmtid="{D5CDD505-2E9C-101B-9397-08002B2CF9AE}" pid="6" name="TemplafyTenantId">
    <vt:lpwstr>abb</vt:lpwstr>
  </property>
  <property fmtid="{D5CDD505-2E9C-101B-9397-08002B2CF9AE}" pid="7" name="TemplafyTemplateId">
    <vt:lpwstr>638029931201746290</vt:lpwstr>
  </property>
  <property fmtid="{D5CDD505-2E9C-101B-9397-08002B2CF9AE}" pid="8" name="TemplafyUserProfileId">
    <vt:lpwstr>637985459784098000</vt:lpwstr>
  </property>
  <property fmtid="{D5CDD505-2E9C-101B-9397-08002B2CF9AE}" pid="9" name="TemplafyLanguageCode">
    <vt:lpwstr>en-US</vt:lpwstr>
  </property>
  <property fmtid="{D5CDD505-2E9C-101B-9397-08002B2CF9AE}" pid="10" name="TemplafyFromBlank">
    <vt:bool>true</vt:bool>
  </property>
</Properties>
</file>