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29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58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38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4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4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6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97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8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1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2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23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B5FFE-69A9-461E-BEEF-D5765B5FD7A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794B-9AF0-4FF0-90F8-84D50CA12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6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7" y="311047"/>
            <a:ext cx="11463232" cy="63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5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91" y="175219"/>
            <a:ext cx="11779411" cy="65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7" y="131837"/>
            <a:ext cx="11609499" cy="660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UDAAN AGENCIES</dc:creator>
  <cp:lastModifiedBy>UDAAN AGENCIES</cp:lastModifiedBy>
  <cp:revision>1</cp:revision>
  <dcterms:created xsi:type="dcterms:W3CDTF">2025-03-18T15:46:16Z</dcterms:created>
  <dcterms:modified xsi:type="dcterms:W3CDTF">2025-03-18T15:46:53Z</dcterms:modified>
</cp:coreProperties>
</file>