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0A88199A-65E5-4649-BB1F-CFFBB92B2CD5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EDBE5EC-D165-491D-A067-01EE75F72996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Introduction D3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Use of D3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32360" y="1087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D3 is a JavaScript library used to create  interactive charts and maps on the web.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Using D3 we can also manipulate data ex. min,max,nest,filter etc...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Most of the charting libraries (like Chart.js and Highcharts) provide ready made charts D3 consists of a large set of building blocks from which custom charts or maps can be created.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Features D3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32360" y="108756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Data-driven modification of HTML/SVG elements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Loading and transforming data (e.g. CSV data)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Generation of complex charts such as treemaps, packed circles and networks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A powerful transition system for animating between views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Powerful user interaction support, including panning, zooming and dragging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LibreOffice/6.4.3.2$Linux_X86_64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2020-05-09T19:13:37Z</dcterms:created>
  <dc:creator/>
  <dc:description/>
  <dc:language>en-IN</dc:language>
  <cp:lastModifiedBy/>
  <dcterms:modified xsi:type="dcterms:W3CDTF">2020-05-09T19:23:50Z</dcterms:modified>
  <cp:revision>5</cp:revision>
  <dc:subject/>
  <dc:title>Blue Curve</dc:title>
</cp:coreProperties>
</file>