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742E-179E-4C42-A163-3DC09EE8A52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3175-E4D4-42AC-878F-59F97B02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5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742E-179E-4C42-A163-3DC09EE8A52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3175-E4D4-42AC-878F-59F97B02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40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742E-179E-4C42-A163-3DC09EE8A52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3175-E4D4-42AC-878F-59F97B02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1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742E-179E-4C42-A163-3DC09EE8A52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3175-E4D4-42AC-878F-59F97B02DE0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8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742E-179E-4C42-A163-3DC09EE8A52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3175-E4D4-42AC-878F-59F97B02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954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742E-179E-4C42-A163-3DC09EE8A52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3175-E4D4-42AC-878F-59F97B02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90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742E-179E-4C42-A163-3DC09EE8A52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3175-E4D4-42AC-878F-59F97B02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55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742E-179E-4C42-A163-3DC09EE8A52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3175-E4D4-42AC-878F-59F97B02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428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742E-179E-4C42-A163-3DC09EE8A52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3175-E4D4-42AC-878F-59F97B02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742E-179E-4C42-A163-3DC09EE8A52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3175-E4D4-42AC-878F-59F97B02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48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742E-179E-4C42-A163-3DC09EE8A52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3175-E4D4-42AC-878F-59F97B02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5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742E-179E-4C42-A163-3DC09EE8A52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3175-E4D4-42AC-878F-59F97B02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22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742E-179E-4C42-A163-3DC09EE8A52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3175-E4D4-42AC-878F-59F97B02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7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742E-179E-4C42-A163-3DC09EE8A52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3175-E4D4-42AC-878F-59F97B02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55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742E-179E-4C42-A163-3DC09EE8A52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3175-E4D4-42AC-878F-59F97B02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75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742E-179E-4C42-A163-3DC09EE8A52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3175-E4D4-42AC-878F-59F97B02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3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742E-179E-4C42-A163-3DC09EE8A52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3175-E4D4-42AC-878F-59F97B02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4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BF3742E-179E-4C42-A163-3DC09EE8A523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773175-E4D4-42AC-878F-59F97B02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69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A662-2733-E4D0-7E7A-A819D4EDE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753035"/>
            <a:ext cx="8689976" cy="2572869"/>
          </a:xfrm>
        </p:spPr>
        <p:txBody>
          <a:bodyPr/>
          <a:lstStyle/>
          <a:p>
            <a:r>
              <a:rPr lang="en-IN" b="1" u="sng" dirty="0"/>
              <a:t>CaUSE OF DEATH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5CE1C-AE59-42F0-8EF9-49E93263E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532097"/>
            <a:ext cx="8689976" cy="1371599"/>
          </a:xfrm>
        </p:spPr>
        <p:txBody>
          <a:bodyPr/>
          <a:lstStyle/>
          <a:p>
            <a:r>
              <a:rPr lang="en-IN" b="1" u="sng" dirty="0"/>
              <a:t>FLIPROBO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09592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4F7B-8682-8A20-F633-0F794519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6848"/>
          </a:xfrm>
        </p:spPr>
        <p:txBody>
          <a:bodyPr/>
          <a:lstStyle/>
          <a:p>
            <a:r>
              <a:rPr lang="en-IN" u="sng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CC7F-CDBD-D961-472D-C996FF0A46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85366"/>
            <a:ext cx="10363826" cy="4554116"/>
          </a:xfrm>
        </p:spPr>
        <p:txBody>
          <a:bodyPr/>
          <a:lstStyle/>
          <a:p>
            <a:pPr algn="l"/>
            <a:r>
              <a:rPr lang="en-US" sz="160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As we observe in the diseases of Cardiovascular there are maximum death 447741982.</a:t>
            </a:r>
          </a:p>
          <a:p>
            <a:pPr algn="l"/>
            <a:r>
              <a:rPr lang="en-US" sz="160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As we observe in the diseases of Exposure to Forces of Nature there are maximum death 1490132.</a:t>
            </a:r>
          </a:p>
          <a:p>
            <a:pPr algn="l"/>
            <a:r>
              <a:rPr lang="en-US" sz="160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As we observe there are total 1480402256 persons are died.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83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EF0E-8FE5-6745-B213-F853576D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72400"/>
          </a:xfrm>
        </p:spPr>
        <p:txBody>
          <a:bodyPr>
            <a:normAutofit/>
          </a:bodyPr>
          <a:lstStyle/>
          <a:p>
            <a:r>
              <a:rPr lang="en-IN" u="sng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2B42E-12ED-C09E-9E9A-AD008B603F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89530"/>
            <a:ext cx="10363826" cy="5065058"/>
          </a:xfrm>
        </p:spPr>
        <p:txBody>
          <a:bodyPr>
            <a:normAutofit fontScale="3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decrease in the Meningitis diseases.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also increase in the Alzheimer's Disease and Other Dementias diseases.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also increase in the Parkinson's Disease diseases.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decrease in the Nutritional Deficiencies diseases.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year this is saturated but in last 4 to 5 years it will decrease the death of Malaria diseases.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decrease in the Drowning diseases.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this is saturated and also stable in all the years. for Interpersonal Violence diseases death.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decrease in the Maternal Disorders diseases.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in the year of 2001 to 2008 the death is higher now a days it will decrease by year in the HIV//AIDS diseases.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also increase in the Drug Use Disorders diseases.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decrease in the Tuberculosis diseases.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also increase in the Cardiovascular diseases.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decrease in the Lower Respiratory Infections diseases.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decrease in the Neonatal Disorders diseases.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it will increase but in the year of 2004 and 2005 Alcohol Use Disorders diseases is high.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86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3014-6CE1-0CAC-517C-B66F8485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1365"/>
          </a:xfrm>
        </p:spPr>
        <p:txBody>
          <a:bodyPr/>
          <a:lstStyle/>
          <a:p>
            <a:r>
              <a:rPr lang="en-IN" u="sng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E808-BC8E-5438-9597-38155341C0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06072"/>
            <a:ext cx="10363826" cy="4975410"/>
          </a:xfrm>
        </p:spPr>
        <p:txBody>
          <a:bodyPr>
            <a:normAutofit fontScale="4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this is saturated and also stable in all the years. for Self-harm diseases death.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observe for Exposure to Forces of Nature death there are only the year of 1990,1991,2004,2008,2010 it was higher.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decrease in the Diarrheal diseases.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this is saturated and also stable in all the years. for Environmental Heat and Cold Exposure diseases death.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also increase in the Neoplasms diseases.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observe for Conflict and Terrorism there are only the year of 1994,2014 it was higher.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also increase in the Diabetes Mellitus diseases.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also increase in the Chronic Kidney Disease diseases.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this is saturated and also stable in all the years. for Poisonings diseases death.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decrease in the Protein-Energy Malnutrition diseases.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this is saturated and also stable in all the years. for Road Injuries diseases death.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also increase in the Chronic Respiratory diseases.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also increase in the Cirrhosis and Other Chronic Liver diseases.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also increase in the Digestive diseases.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this is saturated and also stable in all the years. for Fire, Heat, and Hot Substances diseases death.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observe in this figure we observe that by increase year the death is decrease in the Acute Hepatitis diseases.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7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BD96-B440-5BE6-F1BF-5791A0C7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9600"/>
            <a:ext cx="8579849" cy="753035"/>
          </a:xfrm>
        </p:spPr>
        <p:txBody>
          <a:bodyPr/>
          <a:lstStyle/>
          <a:p>
            <a:r>
              <a:rPr lang="en-IN" u="sng" dirty="0"/>
              <a:t>correlation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50C19D-60FD-C51C-D1CA-99E3D973B1F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224" y="1894710"/>
            <a:ext cx="7082117" cy="46315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05F7-F413-5F41-7848-8B9E7E2EE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5" y="1981200"/>
            <a:ext cx="3407213" cy="3810000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As we observe in above graph there are majority of the columns are in positively correlated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69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7160-B216-B1E3-BA39-5A3EBF37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E739-7740-1D17-D6ED-F0C23AEBBA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In this Dataset, we have Historical Data of different cause of deaths for all ages around the World. The key features of this Dataset are: Meningitis, Alzheimer's Disease and Other Dementias, Parkinson's Disease, Nutritional Deficiencies, Malaria, Drowning, Interpersonal Violence, Maternal Disorders, HIV/AIDS, Drug Use Disorders, Tuberculosis, Cardiovascular Diseases, Lower Respiratory Infections, Neonatal Disorders, Alcohol Use Disorders, Self-harm, Exposure to Forces of Nature, Diarrheal Diseases, Environmental Heat and Cold Exposure, Neoplasms, Conflict and Terrorism, Diabetes Mellitus, Chronic Kidney Disease, Poisonings, Protein-Energy Malnutrition, Road Injuries, Chronic Respiratory Diseases, Cirrhosis and Other Chronic Liver Diseases, Digestive Diseases, Fire, Heat, and Hot Substances, Acute Hepatitis.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51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B164-8804-4C64-4E7F-BCC05AF0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Analysis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9955-0268-879E-A912-73D74D8457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For analyse date we use Jupyter Notebook and many libraries such and Pandas, Numpy, for load data and fill data.</a:t>
            </a:r>
          </a:p>
          <a:p>
            <a:r>
              <a:rPr lang="en-IN" dirty="0"/>
              <a:t>For visualization part we use Seaborn and Matplotlib for plot chart and visualize it.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34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272F-EDF4-32F1-CE6E-24DF16B3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69624"/>
          </a:xfrm>
        </p:spPr>
        <p:txBody>
          <a:bodyPr/>
          <a:lstStyle/>
          <a:p>
            <a:r>
              <a:rPr lang="en-IN" u="sng" dirty="0"/>
              <a:t>NAME OF columns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8E78AF-95D3-CF80-9D2D-D95C0466CF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497469"/>
            <a:ext cx="10363826" cy="5217096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01. Country/Territory - Name of the Country/Territory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02. Code - Country/Territory Code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03. Year - Year of the Incident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04. Meningitis - No. of People died from Meningitis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05. Alzheimer's Disease and Other Dementias - No. of People died from Alzheimer's Disease and Other Dementias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06. Parkinson's Disease - No. of People died from Parkinson's Disease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07. Nutritional Deficiencies - No. of People died from Nutritional Deficiencies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08. Malaria - No. of People died from Malaria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09. Drowning - No. of People died from Drowning</a:t>
            </a: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10. Interpersonal Violence - No. of People died from Interpersonal Violence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11. Maternal Disorders - No. of People died from Maternal Disorders</a:t>
            </a:r>
          </a:p>
        </p:txBody>
      </p:sp>
    </p:spTree>
    <p:extLst>
      <p:ext uri="{BB962C8B-B14F-4D97-AF65-F5344CB8AC3E}">
        <p14:creationId xmlns:p14="http://schemas.microsoft.com/office/powerpoint/2010/main" val="211671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7723-73D9-75A2-A289-6B2294B8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05483"/>
          </a:xfrm>
        </p:spPr>
        <p:txBody>
          <a:bodyPr/>
          <a:lstStyle/>
          <a:p>
            <a:r>
              <a:rPr lang="en-IN" u="sng" dirty="0"/>
              <a:t>Name of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96894-BDB0-7DBA-23DF-3E47ECBC52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24000"/>
            <a:ext cx="10363826" cy="5217459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12. Drug Use Disorders - No. of People died from Drug Use Disorders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13. Tuberculosis - No. of People died from Tuberculosis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14. Cardiovascular Diseases - No. of People died from Cardiovascular Diseases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15. Lower Respiratory Infections - No. of People died from Lower Respiratory Infections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16. Neonatal Disorders - No. of People died from Neonatal Disorders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17. Alcohol Use Disorders - No. of People died from Alcohol Use Disorders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18. Self-harm - No. of People died from Self-harm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19. Exposure to Forces of Nature - No. of People died from Exposure to Forces of Nature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20. Diarrheal Diseases - No. of People died from Diarrheal Diseases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21. Environmental Heat and Cold Exposure - No. of People died from Environmental Heat and Cold Exposure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22. Neoplasms - No. of People died from Neoplasms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07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8CC4-ABB6-BD20-7AE2-0627BDA7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0659"/>
          </a:xfrm>
        </p:spPr>
        <p:txBody>
          <a:bodyPr/>
          <a:lstStyle/>
          <a:p>
            <a:r>
              <a:rPr lang="en-IN" u="sng" dirty="0"/>
              <a:t>Name of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45538-8E58-ACB0-F490-198F1A4341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79176"/>
            <a:ext cx="10363826" cy="4312023"/>
          </a:xfrm>
        </p:spPr>
        <p:txBody>
          <a:bodyPr>
            <a:normAutofit fontScale="25000" lnSpcReduction="20000"/>
          </a:bodyPr>
          <a:lstStyle/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4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23. Conflict and Terrorism - No. of People died from Conflict and Terrorism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4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24. Diabetes Mellitus - No. of People died from Diabetes Mellitus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4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25. Chronic Kidney Disease - No. of People died from Chronic Kidney Disease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4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26. Poisonings - No. of People died from Poisoning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4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27. Protein-Energy Malnutrition - No. of People died from Protein-Energy Malnutrition</a:t>
            </a: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4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28. Chronic Respiratory Diseases - No. of People died from Chronic Respiratory Diseases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4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29. Cirrhosis and Other Chronic Liver Diseases - No. of People died from Cirrhosis and Other Chronic Liver Diseases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4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30. Digestive Diseases - No. of People died from Digestive Diseases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4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31. Fire, Heat, and Hot Substances - No. of People died from Fire or Heat or any Hot Substances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4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32. Acute Hepatitis - No. of People died from Acute Hepatitis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3014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D553-AFA4-912E-3C1C-C9055392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59271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Univariate analysis</a:t>
            </a:r>
            <a:br>
              <a:rPr lang="en-IN" u="sng" dirty="0"/>
            </a:b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0A9C5-C141-5D44-E35C-BA696A163E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1452282"/>
            <a:ext cx="3478305" cy="49843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630CC7-C411-07BC-CCAE-A0E81D627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131" y="1452281"/>
            <a:ext cx="3825572" cy="4984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30F41A-18C8-6B3E-4AA9-0D107710F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920" y="1452281"/>
            <a:ext cx="3886537" cy="49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2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7032-B491-FD2F-09F3-70ECAF93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67553"/>
            <a:ext cx="10364451" cy="1201271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inherit"/>
              </a:rPr>
              <a:t>Top countries in different death disease/environment from above graphs</a:t>
            </a:r>
            <a:br>
              <a:rPr lang="en-IN" b="1" i="0" dirty="0">
                <a:solidFill>
                  <a:srgbClr val="000000"/>
                </a:solidFill>
                <a:effectLst/>
                <a:latin typeface="inherit"/>
              </a:rPr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A0DE-839F-4C88-8759-278FA85FC6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88142"/>
            <a:ext cx="10363826" cy="4760258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IN" sz="3400" b="0" i="0" dirty="0">
                <a:solidFill>
                  <a:srgbClr val="000000"/>
                </a:solidFill>
                <a:effectLst/>
                <a:latin typeface="Helvetica Neue"/>
              </a:rPr>
              <a:t>India---- Meningits, Nutritional Deficiencies, Maternal Disorders, Tuberculosis, Lower Respiratory Infections, Self-harm Neonatal Disorders, Diarrheal Diseases, Diabetes Mellitus, Choronic kidney,Protein-energy malnutrition, Digestive, Acute Hepatitis Cirrhosis &amp; other chronic liver, Fire/heat &amp; hot substances</a:t>
            </a:r>
          </a:p>
          <a:p>
            <a:pPr algn="l"/>
            <a:r>
              <a:rPr lang="en-IN" sz="3400" b="0" i="0" dirty="0">
                <a:solidFill>
                  <a:srgbClr val="000000"/>
                </a:solidFill>
                <a:effectLst/>
                <a:latin typeface="Helvetica Neue"/>
              </a:rPr>
              <a:t>China---- Alzheimer, Parkinson, Drowning, Cardiovascular Diseases, Neoplasms, Poisonings, Road injuries, Chronic respiratory</a:t>
            </a:r>
          </a:p>
          <a:p>
            <a:pPr algn="l"/>
            <a:r>
              <a:rPr lang="en-IN" sz="3400" b="0" i="0" dirty="0">
                <a:solidFill>
                  <a:srgbClr val="000000"/>
                </a:solidFill>
                <a:effectLst/>
                <a:latin typeface="Helvetica Neue"/>
              </a:rPr>
              <a:t>Nigeria---- Malaria</a:t>
            </a:r>
          </a:p>
          <a:p>
            <a:pPr algn="l"/>
            <a:r>
              <a:rPr lang="en-IN" sz="3400" b="0" i="0" dirty="0">
                <a:solidFill>
                  <a:srgbClr val="000000"/>
                </a:solidFill>
                <a:effectLst/>
                <a:latin typeface="Helvetica Neue"/>
              </a:rPr>
              <a:t>Brazil---- Interpersonal Violence</a:t>
            </a:r>
          </a:p>
          <a:p>
            <a:pPr algn="l"/>
            <a:r>
              <a:rPr lang="en-IN" sz="3400" b="0" i="0" dirty="0">
                <a:solidFill>
                  <a:srgbClr val="000000"/>
                </a:solidFill>
                <a:effectLst/>
                <a:latin typeface="Helvetica Neue"/>
              </a:rPr>
              <a:t>South Africa---- HIV/AIDS</a:t>
            </a:r>
          </a:p>
          <a:p>
            <a:pPr algn="l"/>
            <a:r>
              <a:rPr lang="en-IN" sz="3400" b="0" i="0" dirty="0">
                <a:solidFill>
                  <a:srgbClr val="000000"/>
                </a:solidFill>
                <a:effectLst/>
                <a:latin typeface="Helvetica Neue"/>
              </a:rPr>
              <a:t>USA---- Drug use Disorders</a:t>
            </a:r>
          </a:p>
          <a:p>
            <a:pPr algn="l"/>
            <a:r>
              <a:rPr lang="en-IN" sz="3400" b="0" i="0" dirty="0">
                <a:solidFill>
                  <a:srgbClr val="000000"/>
                </a:solidFill>
                <a:effectLst/>
                <a:latin typeface="Helvetica Neue"/>
              </a:rPr>
              <a:t>Russia---- Alcohol use Disorders, Environmental </a:t>
            </a:r>
            <a:r>
              <a:rPr lang="en-IN" sz="3400" b="0" i="0" dirty="0" err="1">
                <a:solidFill>
                  <a:srgbClr val="000000"/>
                </a:solidFill>
                <a:effectLst/>
                <a:latin typeface="Helvetica Neue"/>
              </a:rPr>
              <a:t>Heat&amp;cold</a:t>
            </a:r>
            <a:r>
              <a:rPr lang="en-IN" sz="3400" b="0" i="0" dirty="0">
                <a:solidFill>
                  <a:srgbClr val="000000"/>
                </a:solidFill>
                <a:effectLst/>
                <a:latin typeface="Helvetica Neue"/>
              </a:rPr>
              <a:t> exposure</a:t>
            </a:r>
          </a:p>
          <a:p>
            <a:pPr algn="l"/>
            <a:r>
              <a:rPr lang="en-IN" sz="3400" b="0" i="0" dirty="0">
                <a:solidFill>
                  <a:srgbClr val="000000"/>
                </a:solidFill>
                <a:effectLst/>
                <a:latin typeface="Helvetica Neue"/>
              </a:rPr>
              <a:t>Haiti---- Exposure to forces of nature</a:t>
            </a:r>
          </a:p>
          <a:p>
            <a:pPr algn="l"/>
            <a:r>
              <a:rPr lang="en-IN" sz="3400" b="0" i="0" dirty="0">
                <a:solidFill>
                  <a:srgbClr val="000000"/>
                </a:solidFill>
                <a:effectLst/>
                <a:latin typeface="Helvetica Neue"/>
              </a:rPr>
              <a:t>Rwanda---- Conflict &amp; Terrorism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28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2E25-0C92-0985-CA03-9ACE892F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37" y="636446"/>
            <a:ext cx="10364451" cy="905483"/>
          </a:xfrm>
        </p:spPr>
        <p:txBody>
          <a:bodyPr/>
          <a:lstStyle/>
          <a:p>
            <a:r>
              <a:rPr lang="en-IN" u="sng" dirty="0"/>
              <a:t>Total disease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FF208-F0ED-F549-1991-DA8A86ED0B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7" y="1541929"/>
            <a:ext cx="10489645" cy="4930589"/>
          </a:xfrm>
        </p:spPr>
      </p:pic>
    </p:spTree>
    <p:extLst>
      <p:ext uri="{BB962C8B-B14F-4D97-AF65-F5344CB8AC3E}">
        <p14:creationId xmlns:p14="http://schemas.microsoft.com/office/powerpoint/2010/main" val="36245153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65</TotalTime>
  <Words>1572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Helvetica Neue</vt:lpstr>
      <vt:lpstr>inherit</vt:lpstr>
      <vt:lpstr>Symbol</vt:lpstr>
      <vt:lpstr>Tw Cen MT</vt:lpstr>
      <vt:lpstr>Droplet</vt:lpstr>
      <vt:lpstr>CaUSE OF DEATH</vt:lpstr>
      <vt:lpstr>Content</vt:lpstr>
      <vt:lpstr>Analysis of Data</vt:lpstr>
      <vt:lpstr>NAME OF columns</vt:lpstr>
      <vt:lpstr>Name of columns</vt:lpstr>
      <vt:lpstr>Name of columns</vt:lpstr>
      <vt:lpstr>Univariate analysis </vt:lpstr>
      <vt:lpstr>Top countries in different death disease/environment from above graphs </vt:lpstr>
      <vt:lpstr>Total disease</vt:lpstr>
      <vt:lpstr>observation</vt:lpstr>
      <vt:lpstr>observation</vt:lpstr>
      <vt:lpstr>Observation</vt:lpstr>
      <vt:lpstr>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 OF DEATH</dc:title>
  <dc:creator>Chandrakanta Patel</dc:creator>
  <cp:lastModifiedBy>Chandrakanta Patel</cp:lastModifiedBy>
  <cp:revision>1</cp:revision>
  <dcterms:created xsi:type="dcterms:W3CDTF">2023-02-09T09:37:05Z</dcterms:created>
  <dcterms:modified xsi:type="dcterms:W3CDTF">2023-02-09T10:43:05Z</dcterms:modified>
</cp:coreProperties>
</file>