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7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BE70D2-B5C5-4344-8FF1-5303556E621B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414CB5-3B7B-4B85-BDD5-3C3D6F9B1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362200"/>
            <a:ext cx="7239000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Technologies 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92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070526" cy="535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750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6862"/>
            <a:ext cx="6407794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342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4148"/>
            <a:ext cx="623463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69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80720" cy="452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2313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0567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901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84776" cy="491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263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984776" cy="51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9201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768752" cy="472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615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1" y="836712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04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47688"/>
            <a:ext cx="76581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19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627440" cy="497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5091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esktop\83f0b62f-ec5e-4d6e-abfd-9ad43683e3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737" t="14508" r="13396" b="60015"/>
          <a:stretch/>
        </p:blipFill>
        <p:spPr bwMode="auto">
          <a:xfrm>
            <a:off x="1187624" y="908720"/>
            <a:ext cx="6624736" cy="4950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1999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344170" cy="47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712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359599" cy="471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480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30466" cy="481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0698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28638"/>
            <a:ext cx="77533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24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912768" cy="512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69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6095379" cy="450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3100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556792"/>
            <a:ext cx="7200799" cy="422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8789304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17</TotalTime>
  <Words>3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Spring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dgdf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CK</cp:lastModifiedBy>
  <cp:revision>6</cp:revision>
  <dcterms:created xsi:type="dcterms:W3CDTF">2020-08-22T10:42:02Z</dcterms:created>
  <dcterms:modified xsi:type="dcterms:W3CDTF">2020-10-06T05:50:16Z</dcterms:modified>
</cp:coreProperties>
</file>