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6" r:id="rId4"/>
    <p:sldId id="257" r:id="rId5"/>
    <p:sldId id="265" r:id="rId6"/>
    <p:sldId id="261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1D7-9C0A-4867-A8E6-FD7F2902CF9C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F086-3B69-4A51-B010-968E8D6EB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45A9C7-9437-4849-9213-130B25CDDE97}" type="datetimeFigureOut">
              <a:rPr lang="en-US" smtClean="0"/>
              <a:pPr/>
              <a:t>09-Oct-21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AFCCF8-4EFC-4574-B8A6-FC6820D29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6858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Basic of C Programming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Overview of C Programming Language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C was originally developed in the 1970s, by 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Dennis Ritchie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 at 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AT&amp;T Bell Labs, Inc.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C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is a mid level, general–purpose structured procedural oriented programming language. Instructions of C consists of terms that are very closely same to algebraic expressions, consisting of certain English keywords such as if, else, for ,do and while etc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0000"/>
              </a:solidFill>
              <a:latin typeface="Calibri" pitchFamily="34" charset="0"/>
              <a:ea typeface="Arial"/>
              <a:cs typeface="Calibri" pitchFamily="34" charset="0"/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C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contains certain additional features that allows it to be used at a lower level, acting as bridge between machine language and the high level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These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allows C to be used for system programming as well as for applications programming.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3581400" cy="342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https://www.devopsage.com/wp-content/uploads/2018/02/denis-ken-pic-300x24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05000"/>
            <a:ext cx="4876800" cy="3387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Basic Structure of C Programming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5600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FF0000"/>
                </a:solidFill>
              </a:rPr>
              <a:t>stdio.h</a:t>
            </a:r>
            <a:r>
              <a:rPr lang="en-US" sz="2800" b="1" dirty="0" smtClean="0">
                <a:solidFill>
                  <a:srgbClr val="FF0000"/>
                </a:solidFill>
              </a:rPr>
              <a:t>&gt;	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FF0000"/>
                </a:solidFill>
              </a:rPr>
              <a:t>conio.h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void main()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}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Notched Right Arrow 4"/>
          <p:cNvSpPr/>
          <p:nvPr/>
        </p:nvSpPr>
        <p:spPr>
          <a:xfrm rot="10800000">
            <a:off x="3886200" y="2057400"/>
            <a:ext cx="1704975" cy="965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57850" y="1828800"/>
            <a:ext cx="3333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Standard Include Statements</a:t>
            </a:r>
            <a:endParaRPr lang="en-US" sz="2800" b="1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3857625" y="3810000"/>
            <a:ext cx="1704975" cy="965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57850" y="403860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Main function</a:t>
            </a:r>
            <a:endParaRPr lang="en-US" sz="2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rot="16200000" flipV="1">
            <a:off x="2128838" y="3662362"/>
            <a:ext cx="2743200" cy="1057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556260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Header Files</a:t>
            </a:r>
            <a:endParaRPr lang="en-US" sz="2800" b="1" dirty="0"/>
          </a:p>
        </p:txBody>
      </p:sp>
      <p:pic>
        <p:nvPicPr>
          <p:cNvPr id="17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8001000" y="57912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73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- Explanation –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>
              <a:buNone/>
            </a:pPr>
            <a:r>
              <a:rPr lang="en-US" altLang="zh-CN" sz="2800" b="1" dirty="0" smtClean="0">
                <a:latin typeface="Calibri" pitchFamily="34" charset="0"/>
                <a:cs typeface="Calibri" pitchFamily="34" charset="0"/>
              </a:rPr>
              <a:t>	1. #include&lt;</a:t>
            </a:r>
            <a:r>
              <a:rPr lang="en-US" altLang="zh-CN" sz="2800" b="1" dirty="0" err="1" smtClean="0">
                <a:latin typeface="Calibri" pitchFamily="34" charset="0"/>
                <a:cs typeface="Calibri" pitchFamily="34" charset="0"/>
              </a:rPr>
              <a:t>stdio.h</a:t>
            </a:r>
            <a:r>
              <a:rPr lang="en-US" altLang="zh-CN" sz="2800" b="1" dirty="0" smtClean="0">
                <a:latin typeface="Calibri" pitchFamily="34" charset="0"/>
                <a:cs typeface="Calibri" pitchFamily="34" charset="0"/>
              </a:rPr>
              <a:t>&gt; -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 Includes the standard input output library functions. The </a:t>
            </a:r>
            <a:r>
              <a:rPr lang="en-US" altLang="zh-CN" sz="28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() function is defined in </a:t>
            </a:r>
            <a:r>
              <a:rPr lang="en-US" altLang="zh-CN" sz="2800" dirty="0" err="1" smtClean="0">
                <a:latin typeface="Calibri" pitchFamily="34" charset="0"/>
                <a:cs typeface="Calibri" pitchFamily="34" charset="0"/>
              </a:rPr>
              <a:t>stdio.h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buNone/>
            </a:pPr>
            <a:endParaRPr lang="en-US" altLang="zh-CN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None/>
            </a:pPr>
            <a:r>
              <a:rPr lang="en-US" altLang="zh-CN" sz="2800" b="1" dirty="0" smtClean="0">
                <a:latin typeface="Calibri" pitchFamily="34" charset="0"/>
                <a:cs typeface="Calibri" pitchFamily="34" charset="0"/>
              </a:rPr>
              <a:t>	2. void main() -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 The main() function is the entry point of every program in c language.</a:t>
            </a:r>
          </a:p>
          <a:p>
            <a:pPr marL="342900" indent="-342900" algn="just">
              <a:buNone/>
            </a:pPr>
            <a:endParaRPr lang="en-US" altLang="zh-CN" sz="28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None/>
            </a:pPr>
            <a:r>
              <a:rPr lang="en-US" altLang="zh-CN" sz="2800" b="1" dirty="0" smtClean="0">
                <a:latin typeface="Calibri" pitchFamily="34" charset="0"/>
                <a:cs typeface="Calibri" pitchFamily="34" charset="0"/>
              </a:rPr>
              <a:t>	3. </a:t>
            </a:r>
            <a:r>
              <a:rPr lang="en-US" altLang="zh-CN" sz="2800" b="1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altLang="zh-CN" sz="2800" b="1" dirty="0" smtClean="0">
                <a:latin typeface="Calibri" pitchFamily="34" charset="0"/>
                <a:cs typeface="Calibri" pitchFamily="34" charset="0"/>
              </a:rPr>
              <a:t>() -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altLang="zh-CN" sz="28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() function is used to print data on the console.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17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The Character set of ‘C’ -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algn="just"/>
            <a:r>
              <a:rPr lang="en-US" sz="2800" dirty="0" smtClean="0"/>
              <a:t>C language consist of some characters set, numbers and some special symbols. The character set of C consist of all the alphabets of English language.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 consist of the followings – </a:t>
            </a:r>
          </a:p>
          <a:p>
            <a:pPr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5932883"/>
              </p:ext>
            </p:extLst>
          </p:nvPr>
        </p:nvGraphicFramePr>
        <p:xfrm>
          <a:off x="762000" y="4572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Alphabets 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to z, A to Z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0,1 to 9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Special Symbols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{}, [], ?, +,</a:t>
                      </a:r>
                      <a:r>
                        <a:rPr lang="en-US" sz="2400" baseline="0" dirty="0" smtClean="0"/>
                        <a:t> -, *, /, %, ! etc.</a:t>
                      </a:r>
                      <a:endParaRPr lang="en-US" sz="24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5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17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The Character set of ‘C’ -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00600"/>
          </a:xfrm>
        </p:spPr>
        <p:txBody>
          <a:bodyPr>
            <a:noAutofit/>
          </a:bodyPr>
          <a:lstStyle/>
          <a:p>
            <a:pPr algn="just"/>
            <a:r>
              <a:rPr lang="en-US" sz="2600" b="1" i="1" dirty="0" smtClean="0"/>
              <a:t>Token - </a:t>
            </a:r>
            <a:r>
              <a:rPr lang="en-US" sz="2600" dirty="0" smtClean="0"/>
              <a:t>The smallest words formed from the character set are known as tokens.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following different types of token are used in C –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Identifiers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Variables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Keywords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Constants	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Operators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Punctuators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925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17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Identifiers in C -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7561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altLang="en-US" sz="2800" dirty="0" smtClean="0"/>
              <a:t>A 'C' program consist of two types of elements –</a:t>
            </a: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en-IN" altLang="en-US" sz="2800" i="1" dirty="0" smtClean="0">
                <a:solidFill>
                  <a:srgbClr val="002060"/>
                </a:solidFill>
              </a:rPr>
              <a:t>User Defined</a:t>
            </a: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en-IN" altLang="en-US" sz="2800" i="1" dirty="0" smtClean="0">
                <a:solidFill>
                  <a:srgbClr val="002060"/>
                </a:solidFill>
              </a:rPr>
              <a:t>System Defined</a:t>
            </a:r>
          </a:p>
          <a:p>
            <a:pPr marL="685800" lvl="2" algn="just">
              <a:lnSpc>
                <a:spcPct val="100000"/>
              </a:lnSpc>
              <a:spcBef>
                <a:spcPts val="0"/>
              </a:spcBef>
              <a:buNone/>
            </a:pPr>
            <a:endParaRPr lang="en-IN" altLang="en-US" sz="2800" dirty="0" smtClean="0"/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</a:pPr>
            <a:r>
              <a:rPr lang="en-IN" altLang="en-US" sz="2800" dirty="0" smtClean="0">
                <a:solidFill>
                  <a:schemeClr val="tx1"/>
                </a:solidFill>
              </a:rPr>
              <a:t>Identifiers is nothing but a name given to these elements. </a:t>
            </a:r>
            <a:endParaRPr lang="en-IN" altLang="en-US" sz="2800" dirty="0" smtClean="0">
              <a:solidFill>
                <a:schemeClr val="tx1"/>
              </a:solidFill>
            </a:endParaRPr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</a:pPr>
            <a:endParaRPr lang="en-IN" altLang="en-US" sz="2800" dirty="0" smtClean="0">
              <a:solidFill>
                <a:schemeClr val="tx1"/>
              </a:solidFill>
            </a:endParaRPr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An identifier is a word used by a programmer to name a variable , function or label.</a:t>
            </a:r>
          </a:p>
          <a:p>
            <a:pPr algn="just">
              <a:lnSpc>
                <a:spcPct val="100000"/>
              </a:lnSpc>
              <a:buNone/>
            </a:pPr>
            <a:endParaRPr lang="en-IN" alt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420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6000" dirty="0" smtClean="0"/>
              <a:t>Thank you…</a:t>
            </a:r>
            <a:endParaRPr lang="en-US" sz="6000" dirty="0"/>
          </a:p>
        </p:txBody>
      </p:sp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191000" y="449580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58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</TotalTime>
  <Words>295</Words>
  <Application>Microsoft Office PowerPoint</Application>
  <PresentationFormat>On-screen Show (4:3)</PresentationFormat>
  <Paragraphs>60</Paragraphs>
  <Slides>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Basic of C Programming</vt:lpstr>
      <vt:lpstr>Overview of C Programming Language </vt:lpstr>
      <vt:lpstr>Slide 3</vt:lpstr>
      <vt:lpstr>Basic Structure of C Programming</vt:lpstr>
      <vt:lpstr>- Explanation –</vt:lpstr>
      <vt:lpstr>The Character set of ‘C’ -</vt:lpstr>
      <vt:lpstr>The Character set of ‘C’ -</vt:lpstr>
      <vt:lpstr>Identifiers in C -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 Programming</dc:title>
  <dc:creator>CK</dc:creator>
  <cp:lastModifiedBy>CK</cp:lastModifiedBy>
  <cp:revision>13</cp:revision>
  <dcterms:created xsi:type="dcterms:W3CDTF">2020-11-10T12:29:08Z</dcterms:created>
  <dcterms:modified xsi:type="dcterms:W3CDTF">2021-10-08T18:56:37Z</dcterms:modified>
</cp:coreProperties>
</file>