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A7FD8-A609-4E91-A372-83708888EC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5073-BA1F-4315-994F-7DBAAE8583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B29E-74A3-4D6A-B2A7-9D5CCC803B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31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849CBA9-BFD8-45E7-815F-B603335985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C073C-D372-4FE9-8B04-1EDA58BF5A2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3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4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5.wav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6.wav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7.wa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8.wav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305800" cy="1752600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Formatted Input/Output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 Programming</a:t>
            </a:r>
            <a:endParaRPr lang="en-US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82296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9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/>
              <a:t>printf() and scanf() in </a:t>
            </a:r>
            <a:r>
              <a:rPr lang="en-US" sz="3600" b="1" dirty="0" smtClean="0"/>
              <a:t>C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3440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cap="none" dirty="0" smtClean="0">
                <a:solidFill>
                  <a:schemeClr val="tx1"/>
                </a:solidFill>
              </a:rPr>
              <a:t>The printf() and scanf() functions are used for input and output in C language. Both functions are inbuilt library functions, defined in stdio.h (header file).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cap="none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/>
              <a:t>printf() </a:t>
            </a:r>
            <a:r>
              <a:rPr lang="en-US" sz="2400" b="1" i="1" dirty="0" smtClean="0"/>
              <a:t>function -</a:t>
            </a:r>
            <a:endParaRPr lang="en-US" sz="2400" b="1" i="1" dirty="0"/>
          </a:p>
          <a:p>
            <a:pPr lvl="1" algn="just"/>
            <a:r>
              <a:rPr lang="en-US" sz="2400" dirty="0"/>
              <a:t>The printf() function is used for output. It prints the given statement to the console.</a:t>
            </a:r>
          </a:p>
          <a:p>
            <a:pPr lvl="1" algn="ctr"/>
            <a:r>
              <a:rPr lang="en-US" sz="2400" b="1" dirty="0" smtClean="0">
                <a:solidFill>
                  <a:srgbClr val="FF0000"/>
                </a:solidFill>
              </a:rPr>
              <a:t>printf</a:t>
            </a:r>
            <a:r>
              <a:rPr lang="en-US" sz="2400" b="1" dirty="0">
                <a:solidFill>
                  <a:srgbClr val="FF0000"/>
                </a:solidFill>
              </a:rPr>
              <a:t>("format string</a:t>
            </a:r>
            <a:r>
              <a:rPr lang="en-US" sz="2400" b="1" dirty="0" smtClean="0">
                <a:solidFill>
                  <a:srgbClr val="FF0000"/>
                </a:solidFill>
              </a:rPr>
              <a:t>", argument_list</a:t>
            </a:r>
            <a:r>
              <a:rPr lang="en-US" sz="2400" b="1" dirty="0">
                <a:solidFill>
                  <a:srgbClr val="FF0000"/>
                </a:solidFill>
              </a:rPr>
              <a:t>); 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 algn="ctr"/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scanf() </a:t>
            </a:r>
            <a:r>
              <a:rPr lang="en-US" sz="2400" b="1" i="1" dirty="0" smtClean="0"/>
              <a:t>function –</a:t>
            </a:r>
          </a:p>
          <a:p>
            <a:pPr lvl="1"/>
            <a:r>
              <a:rPr lang="en-US" sz="2400" dirty="0" smtClean="0"/>
              <a:t>The scanf() function is used for input. It reads the input data from the console.</a:t>
            </a:r>
          </a:p>
          <a:p>
            <a:pPr lvl="1" algn="ctr"/>
            <a:r>
              <a:rPr lang="en-US" sz="2400" b="1" dirty="0">
                <a:solidFill>
                  <a:srgbClr val="FF0000"/>
                </a:solidFill>
              </a:rPr>
              <a:t>scanf("format string</a:t>
            </a:r>
            <a:r>
              <a:rPr lang="en-US" sz="2400" b="1" dirty="0" smtClean="0">
                <a:solidFill>
                  <a:srgbClr val="FF0000"/>
                </a:solidFill>
              </a:rPr>
              <a:t>", argument_list</a:t>
            </a:r>
            <a:r>
              <a:rPr lang="en-US" sz="2400" b="1" dirty="0">
                <a:solidFill>
                  <a:srgbClr val="FF0000"/>
                </a:solidFill>
              </a:rPr>
              <a:t>);  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7848600" y="5562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Programming </a:t>
            </a:r>
            <a:r>
              <a:rPr lang="en-US" sz="3600" b="1" dirty="0" smtClean="0"/>
              <a:t>Errors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3440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Errors are the problems or the faults that occur in the program, which makes the behavior of the program abnormal, and experienced developers can also make these faults.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Programming errors are also known as the bugs or faults, and the process of removing these bugs is known as </a:t>
            </a:r>
            <a:r>
              <a:rPr lang="en-US" sz="2400" b="1" dirty="0" smtClean="0"/>
              <a:t>debugging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errors are detected either during the time of compilation or execution. Thus, the errors must be removed from the program for the successful execution of the program.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001000" y="571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3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Programming </a:t>
            </a:r>
            <a:r>
              <a:rPr lang="en-US" sz="3600" b="1" dirty="0" smtClean="0"/>
              <a:t>Errors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3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There are mainly five types of errors exist in C programming –</a:t>
            </a:r>
          </a:p>
        </p:txBody>
      </p:sp>
      <p:pic>
        <p:nvPicPr>
          <p:cNvPr id="5" name="Picture 4" descr="programming-errors-in-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286000"/>
            <a:ext cx="6053271" cy="41148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5"/>
          <a:stretch>
            <a:fillRect/>
          </a:stretch>
        </p:blipFill>
        <p:spPr>
          <a:xfrm>
            <a:off x="822960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Syntax Error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344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Syntax errors are also known as the compilation errors as they occurred at the compilation time, or we can say that the syntax errors are thrown by the compilers.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errors are mainly occurred due to the mistakes while typing or do not follow the syntax of the specified programming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mistakes are generally made by beginners only because they are new to the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errors can be easily debugged or corrected.</a:t>
            </a:r>
          </a:p>
        </p:txBody>
      </p:sp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 of Syntax Error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 rot="10800000" flipV="1">
            <a:off x="381000" y="1438128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#include&lt;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stdio.h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void main()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 a = 10;  		//int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datatype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 missing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 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printf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("The value of a is : %d", a);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}  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7696200" y="54102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6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Runtime Error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3440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Sometimes the errors exist during the execution-time even after the successful compilation known as run-time errors.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When the program is running, and it is not able to perform the operation is the main cause of the run-time error.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division by zero is the common example of the run-time error.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These errors are very difficult to find, as the compiler does not point to these errors.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001000" y="5715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3851"/>
            <a:ext cx="7886700" cy="5367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 of Runtime Error -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D4D-9A24-443E-B2EC-168B0201A8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 rot="10800000" flipV="1">
            <a:off x="381000" y="1438129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#include 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stdio.h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&gt;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int main()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{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  int a=2;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    int b=2/0;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		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// divide by zero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 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printf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("The value of b is : %d", b);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    return 0; 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}  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382000" y="59436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59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7400" y="28194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Thank you!</a:t>
            </a:r>
            <a:endParaRPr lang="en-US" sz="4400" b="1" dirty="0">
              <a:solidFill>
                <a:srgbClr val="C00000"/>
              </a:solidFill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</TotalTime>
  <Words>342</Words>
  <Application>Microsoft Office PowerPoint</Application>
  <PresentationFormat>On-screen Show (4:3)</PresentationFormat>
  <Paragraphs>69</Paragraphs>
  <Slides>9</Slides>
  <Notes>7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Basic of C Programming</vt:lpstr>
      <vt:lpstr>printf() and scanf() in C -</vt:lpstr>
      <vt:lpstr>Programming Errors -</vt:lpstr>
      <vt:lpstr>Programming Errors -</vt:lpstr>
      <vt:lpstr>Syntax Error -</vt:lpstr>
      <vt:lpstr>Example of Syntax Error -</vt:lpstr>
      <vt:lpstr>Runtime Error -</vt:lpstr>
      <vt:lpstr>Example of Runtime Error -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 Programming</dc:title>
  <dc:creator>CK</dc:creator>
  <cp:lastModifiedBy>CK</cp:lastModifiedBy>
  <cp:revision>9</cp:revision>
  <dcterms:created xsi:type="dcterms:W3CDTF">2020-12-02T16:16:30Z</dcterms:created>
  <dcterms:modified xsi:type="dcterms:W3CDTF">2020-12-02T18:23:06Z</dcterms:modified>
</cp:coreProperties>
</file>