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4908"/>
            <a:ext cx="10679379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126" y="2326970"/>
            <a:ext cx="5019675" cy="219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 marR="5080" indent="-977265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rebuchet MS"/>
                <a:cs typeface="Trebuchet MS"/>
              </a:rPr>
              <a:t>Object</a:t>
            </a:r>
            <a:r>
              <a:rPr sz="5400" b="0" spc="-85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Oriented  </a:t>
            </a:r>
            <a:r>
              <a:rPr sz="5400" b="0" spc="-254" dirty="0">
                <a:latin typeface="Trebuchet MS"/>
                <a:cs typeface="Trebuchet MS"/>
              </a:rPr>
              <a:t>P</a:t>
            </a:r>
            <a:r>
              <a:rPr sz="5400" b="0" dirty="0">
                <a:latin typeface="Trebuchet MS"/>
                <a:cs typeface="Trebuchet MS"/>
              </a:rPr>
              <a:t>rogramming</a:t>
            </a:r>
            <a:endParaRPr sz="5400">
              <a:latin typeface="Trebuchet MS"/>
              <a:cs typeface="Trebuchet MS"/>
            </a:endParaRPr>
          </a:p>
          <a:p>
            <a:pPr marL="269367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7E7E7E"/>
                </a:solidFill>
              </a:rPr>
              <a:t>Encapsulation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8035"/>
            <a:ext cx="6826250" cy="352320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can understand it more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by 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C++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400">
              <a:latin typeface="Trebuchet MS"/>
              <a:cs typeface="Trebuchet MS"/>
            </a:endParaRPr>
          </a:p>
          <a:p>
            <a:pPr marL="12700" marR="3505835">
              <a:lnSpc>
                <a:spcPct val="121900"/>
              </a:lnSpc>
              <a:spcBef>
                <a:spcPts val="5"/>
              </a:spcBef>
            </a:pP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#include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&lt;iostream&gt; 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600" b="1">
                <a:solidFill>
                  <a:srgbClr val="404040"/>
                </a:solidFill>
                <a:latin typeface="Trebuchet MS"/>
                <a:cs typeface="Trebuchet MS"/>
              </a:rPr>
              <a:t>include&lt;stdlib.h</a:t>
            </a:r>
            <a:r>
              <a:rPr sz="2600" b="1" smtClean="0">
                <a:solidFill>
                  <a:srgbClr val="404040"/>
                </a:solidFill>
                <a:latin typeface="Trebuchet MS"/>
                <a:cs typeface="Trebuchet MS"/>
              </a:rPr>
              <a:t>&gt;</a:t>
            </a:r>
            <a:endParaRPr lang="en-US" sz="2600" b="1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marR="3505835">
              <a:lnSpc>
                <a:spcPct val="1219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4427855">
              <a:lnSpc>
                <a:spcPct val="122200"/>
              </a:lnSpc>
              <a:spcBef>
                <a:spcPts val="5"/>
              </a:spcBef>
            </a:pP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Adder{ 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public: 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Adder(int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i =</a:t>
            </a:r>
            <a:r>
              <a:rPr sz="26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0)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9076"/>
            <a:ext cx="3747135" cy="38855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 =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// interface to outside</a:t>
            </a:r>
            <a:r>
              <a:rPr sz="2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void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addNum(int</a:t>
            </a:r>
            <a:r>
              <a:rPr sz="2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number)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 +=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 number;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35" dirty="0">
                <a:solidFill>
                  <a:srgbClr val="404040"/>
                </a:solidFill>
                <a:latin typeface="Trebuchet MS"/>
                <a:cs typeface="Trebuchet MS"/>
              </a:rPr>
              <a:t>getTotal()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0600"/>
            <a:ext cx="6080125" cy="39027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return total;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33700"/>
              </a:lnSpc>
              <a:spcBef>
                <a:spcPts val="1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private: // This keeps our data hidden from the world  </a:t>
            </a: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 total;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 main(</a:t>
            </a:r>
            <a:r>
              <a:rPr sz="19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systam("color</a:t>
            </a:r>
            <a:r>
              <a:rPr sz="1900" b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A");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Adder</a:t>
            </a:r>
            <a:r>
              <a:rPr sz="19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a;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5569585" cy="3475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a.addNum(10);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a.addNum(20);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a.addNum(30);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&lt;&lt; 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"Total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"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&lt;&lt;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a.getTotal()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&lt;&lt;endl;  return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0;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7600950" cy="1220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above code is compiled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executed, it  produces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following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60.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47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and</a:t>
            </a:r>
            <a:r>
              <a:rPr spc="-285" dirty="0"/>
              <a:t> </a:t>
            </a:r>
            <a:r>
              <a:rPr spc="-5" dirty="0"/>
              <a:t>Achievements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757682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Makes Maintenance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Application</a:t>
            </a:r>
            <a:r>
              <a:rPr sz="240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Easier.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Improves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Understandability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Enhanced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7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Object</a:t>
            </a:r>
            <a:r>
              <a:rPr b="0" spc="10" dirty="0">
                <a:latin typeface="Trebuchet MS"/>
                <a:cs typeface="Trebuchet MS"/>
              </a:rPr>
              <a:t>i</a:t>
            </a:r>
            <a:r>
              <a:rPr b="0" dirty="0">
                <a:latin typeface="Trebuchet MS"/>
                <a:cs typeface="Trebuchet MS"/>
              </a:rPr>
              <a:t>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4473575" cy="2489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What 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Encapsulation?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Why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Encapsulation?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 and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achievements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67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</a:t>
            </a:r>
            <a:r>
              <a:rPr b="0" spc="-5" dirty="0">
                <a:latin typeface="Trebuchet MS"/>
                <a:cs typeface="Trebuchet MS"/>
              </a:rPr>
              <a:t>is</a:t>
            </a:r>
            <a:r>
              <a:rPr b="0" spc="-9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12419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 language mechanism for restricting access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to some of  the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object's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endParaRPr sz="2400">
              <a:latin typeface="Trebuchet MS"/>
              <a:cs typeface="Trebuchet MS"/>
            </a:endParaRPr>
          </a:p>
          <a:p>
            <a:pPr marL="355600" marR="4921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ncapsulation is the process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combining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and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functions into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single unit called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is only accessible through the functions present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inside the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67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</a:t>
            </a:r>
            <a:r>
              <a:rPr b="0" spc="-5" dirty="0">
                <a:latin typeface="Trebuchet MS"/>
                <a:cs typeface="Trebuchet MS"/>
              </a:rPr>
              <a:t>is</a:t>
            </a:r>
            <a:r>
              <a:rPr b="0" spc="-9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9406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2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implementation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details and providing 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restrictive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access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leads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the concept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abstract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  type.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encapsulation led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the important concept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 hiding.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spc="-5" dirty="0"/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8288655" cy="3460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"It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gives us secure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consistence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results".</a:t>
            </a:r>
            <a:endParaRPr sz="2400">
              <a:latin typeface="Trebuchet MS"/>
              <a:cs typeface="Trebuchet MS"/>
            </a:endParaRPr>
          </a:p>
          <a:p>
            <a:pPr marL="12700" marR="5080" indent="9144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Means that it gives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access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limited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and  keeps our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valuable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increase the possibilities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mistakes hidden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 the  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can understand this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24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  <a:p>
            <a:pPr marL="13970" marR="356870" indent="9144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Assume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made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Rectangle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 contained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four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width, area, and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perimeter.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Why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427085" cy="258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Please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note that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perimeter are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derived from 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width, so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changing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  both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perimeter.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If you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did not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use proper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(encapsulation), then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another 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utilizing that Rectangle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 could alter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 length without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altering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area,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you would have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Rectangle.</a:t>
            </a:r>
            <a:r>
              <a:rPr sz="2400" b="1" spc="-5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Why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45170" cy="234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200"/>
              </a:lnSpc>
              <a:spcBef>
                <a:spcPts val="9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Using encapsulation, we can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function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that, if 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wanted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change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length 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rectangle,  that the object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appropriately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update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 perimeter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without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ideal is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keep as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details of each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hidden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all other classes </a:t>
            </a:r>
            <a:r>
              <a:rPr sz="2400" b="1" spc="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possible.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Syntax: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63584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syntax of encapsulation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easy,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for  encapsulation we have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declare a class 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 have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mark or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tell in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which data we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want 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show 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want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hide.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public:</a:t>
            </a:r>
            <a:endParaRPr sz="24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double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getVolume(void)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Syntax: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4699635" cy="18503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return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*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breadth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height;</a:t>
            </a:r>
            <a:endParaRPr sz="2400">
              <a:latin typeface="Trebuchet MS"/>
              <a:cs typeface="Trebuchet MS"/>
            </a:endParaRPr>
          </a:p>
          <a:p>
            <a:pPr marL="56388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705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private: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972" y="3881754"/>
            <a:ext cx="232473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double length;  double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breadth;  double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403" y="3881754"/>
            <a:ext cx="2853690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45415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Breadth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70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 of a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5341416"/>
            <a:ext cx="270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201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Trebuchet MS</vt:lpstr>
      <vt:lpstr>Office Theme</vt:lpstr>
      <vt:lpstr>Object Oriented  Programming Encapsulation</vt:lpstr>
      <vt:lpstr>Objectives:</vt:lpstr>
      <vt:lpstr>What is Encapsulation?</vt:lpstr>
      <vt:lpstr>What is Encapsulation?</vt:lpstr>
      <vt:lpstr>Why Encapsulation?</vt:lpstr>
      <vt:lpstr>Why Encapsulation?</vt:lpstr>
      <vt:lpstr>Why Encapsulation?</vt:lpstr>
      <vt:lpstr>Syntax:</vt:lpstr>
      <vt:lpstr>Syntax:</vt:lpstr>
      <vt:lpstr>Example:</vt:lpstr>
      <vt:lpstr>Example:</vt:lpstr>
      <vt:lpstr>Example:</vt:lpstr>
      <vt:lpstr>Example:</vt:lpstr>
      <vt:lpstr>Example:</vt:lpstr>
      <vt:lpstr>Advantages and 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 Programming Encapsulation</dc:title>
  <cp:lastModifiedBy>CK</cp:lastModifiedBy>
  <cp:revision>1</cp:revision>
  <dcterms:created xsi:type="dcterms:W3CDTF">2019-04-11T03:20:41Z</dcterms:created>
  <dcterms:modified xsi:type="dcterms:W3CDTF">2021-02-05T06:39:24Z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2019-04-11T00:00:00Z</vt:filetime>
  </property>
</Properties>
</file>