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3" r:id="rId4"/>
    <p:sldId id="258" r:id="rId5"/>
    <p:sldId id="259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92E5C-D9A7-430D-A1AD-F6DEB383B41B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F0AB-55A2-4880-A602-271B5E4440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166E-B6FE-4A3C-A940-17D6C2386A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979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166E-B6FE-4A3C-A940-17D6C2386A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979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166E-B6FE-4A3C-A940-17D6C2386A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194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7166E-B6FE-4A3C-A940-17D6C2386A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87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56BB67-E55B-40D6-A56E-B7DCA54F9DDC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905E5A1-47C2-4400-9AE4-F88EE22341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5.wav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839200" cy="28194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Constructor </a:t>
            </a:r>
          </a:p>
          <a:p>
            <a:r>
              <a:rPr lang="en-US" sz="3600" dirty="0" smtClean="0"/>
              <a:t>&amp; </a:t>
            </a:r>
          </a:p>
          <a:p>
            <a:r>
              <a:rPr lang="en-US" sz="3600" dirty="0" smtClean="0"/>
              <a:t>Destructor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C++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82296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3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06" y="282388"/>
            <a:ext cx="587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Constructor 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2319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 C++, constructor is a special method which is invoked automatically at the time of object creation. </a:t>
            </a:r>
            <a:r>
              <a:rPr lang="en-US" sz="2400" dirty="0" smtClean="0"/>
              <a:t>It </a:t>
            </a:r>
            <a:r>
              <a:rPr lang="en-US" sz="2400" dirty="0"/>
              <a:t>is used to initialize the data members of new object generally. </a:t>
            </a: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constructor in C++ has the same name as class or </a:t>
            </a:r>
            <a:r>
              <a:rPr lang="en-US" sz="2400" dirty="0" smtClean="0"/>
              <a:t>structure.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can be two types of constructors in C++.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Default </a:t>
            </a:r>
            <a:r>
              <a:rPr lang="en-US" sz="2400" dirty="0"/>
              <a:t>constructor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Parameterized </a:t>
            </a:r>
            <a:r>
              <a:rPr lang="en-US" sz="2400" dirty="0" smtClean="0"/>
              <a:t>constructor</a:t>
            </a:r>
            <a:endParaRPr lang="en-US" sz="2400" dirty="0"/>
          </a:p>
          <a:p>
            <a:pPr marL="342900" indent="-342900" algn="just"/>
            <a:endParaRPr lang="en-US" sz="2400" b="1" dirty="0" smtClean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84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8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06" y="282388"/>
            <a:ext cx="587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Constructor 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0020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Default Constructor - </a:t>
            </a:r>
            <a:r>
              <a:rPr lang="en-US" sz="2400" dirty="0"/>
              <a:t>A constructor which has no argument is known as default constructor. It is invoked at the time of creating object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Parameterized Constructor - </a:t>
            </a:r>
            <a:r>
              <a:rPr lang="en-US" sz="2400" dirty="0"/>
              <a:t>A constructor which has parameters is called parameterized constructor. It is used to provide different values to distinct objects.</a:t>
            </a:r>
            <a:endParaRPr lang="en-US" sz="2400" b="1" dirty="0" smtClean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153400" y="5867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84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82388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of Default Constructor 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4820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#include&lt;iostream.h&gt;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conio.h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</a:rPr>
              <a:t>Defal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	public: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			int x;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			int y;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err="1">
                <a:solidFill>
                  <a:srgbClr val="00B050"/>
                </a:solidFill>
              </a:rPr>
              <a:t>Defal</a:t>
            </a:r>
            <a:r>
              <a:rPr lang="en-US" sz="2000" b="1" dirty="0">
                <a:solidFill>
                  <a:srgbClr val="00B050"/>
                </a:solidFill>
              </a:rPr>
              <a:t>()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	{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		x=0;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		y=0;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	}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};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401431"/>
            <a:ext cx="510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</a:rPr>
              <a:t>void main()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Defal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obj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	cout &lt;&lt; </a:t>
            </a:r>
            <a:r>
              <a:rPr lang="en-US" sz="2000" b="1" dirty="0" smtClean="0">
                <a:solidFill>
                  <a:srgbClr val="7030A0"/>
                </a:solidFill>
              </a:rPr>
              <a:t>“Default constructor”;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cout &lt;&lt; </a:t>
            </a:r>
            <a:r>
              <a:rPr lang="en-US" sz="2000" b="1" dirty="0" err="1" smtClean="0">
                <a:solidFill>
                  <a:srgbClr val="7030A0"/>
                </a:solidFill>
              </a:rPr>
              <a:t>obj.x</a:t>
            </a:r>
            <a:r>
              <a:rPr lang="en-US" sz="2000" b="1" dirty="0" smtClean="0">
                <a:solidFill>
                  <a:srgbClr val="7030A0"/>
                </a:solidFill>
              </a:rPr>
              <a:t> ;  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	cout &lt;&lt; </a:t>
            </a:r>
            <a:r>
              <a:rPr lang="en-US" sz="2000" b="1" dirty="0" err="1">
                <a:solidFill>
                  <a:srgbClr val="7030A0"/>
                </a:solidFill>
              </a:rPr>
              <a:t>obj.y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  <a:endParaRPr lang="en-US" sz="2000" b="1" dirty="0">
              <a:solidFill>
                <a:srgbClr val="7030A0"/>
              </a:solidFill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73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56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06" y="282388"/>
            <a:ext cx="87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 of Parameterized Constructor -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062319"/>
            <a:ext cx="525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include&lt;iostream.h&gt;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#include&lt;</a:t>
            </a:r>
            <a:r>
              <a:rPr lang="en-US" sz="2000" b="1" dirty="0" err="1">
                <a:solidFill>
                  <a:srgbClr val="FF0000"/>
                </a:solidFill>
              </a:rPr>
              <a:t>conio.h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</a:rPr>
              <a:t>PrCons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    public:</a:t>
            </a: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smtClean="0">
                <a:solidFill>
                  <a:srgbClr val="FF0000"/>
                </a:solidFill>
              </a:rPr>
              <a:t>	int </a:t>
            </a:r>
            <a:r>
              <a:rPr lang="en-US" sz="2000" b="1" dirty="0" err="1" smtClean="0">
                <a:solidFill>
                  <a:srgbClr val="FF0000"/>
                </a:solidFill>
              </a:rPr>
              <a:t>x,y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00B050"/>
                </a:solidFill>
              </a:rPr>
              <a:t>PrCons</a:t>
            </a:r>
            <a:r>
              <a:rPr lang="en-US" sz="2000" b="1" dirty="0">
                <a:solidFill>
                  <a:srgbClr val="00B050"/>
                </a:solidFill>
              </a:rPr>
              <a:t>(int a, int b)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        {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            x = a;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            y = b;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</a:rPr>
              <a:t>        }</a:t>
            </a:r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};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1997" y="2172831"/>
            <a:ext cx="5339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void </a:t>
            </a:r>
            <a:r>
              <a:rPr lang="en-US" sz="2000" b="1" dirty="0">
                <a:solidFill>
                  <a:srgbClr val="7030A0"/>
                </a:solidFill>
              </a:rPr>
              <a:t>main()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PrCons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obj</a:t>
            </a:r>
            <a:r>
              <a:rPr lang="en-US" sz="2000" b="1" dirty="0">
                <a:solidFill>
                  <a:srgbClr val="7030A0"/>
                </a:solidFill>
              </a:rPr>
              <a:t>(10,20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</a:p>
          <a:p>
            <a:pPr algn="just"/>
            <a:endParaRPr lang="en-US" sz="2000" b="1" dirty="0">
              <a:solidFill>
                <a:srgbClr val="7030A0"/>
              </a:solidFill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    cout&lt;&lt;"\</a:t>
            </a:r>
            <a:r>
              <a:rPr lang="en-US" sz="2000" b="1" dirty="0" err="1">
                <a:solidFill>
                  <a:srgbClr val="7030A0"/>
                </a:solidFill>
              </a:rPr>
              <a:t>nValue</a:t>
            </a:r>
            <a:r>
              <a:rPr lang="en-US" sz="2000" b="1" dirty="0">
                <a:solidFill>
                  <a:srgbClr val="7030A0"/>
                </a:solidFill>
              </a:rPr>
              <a:t> of a: "&lt;&lt;</a:t>
            </a:r>
            <a:r>
              <a:rPr lang="en-US" sz="2000" b="1" dirty="0" err="1">
                <a:solidFill>
                  <a:srgbClr val="7030A0"/>
                </a:solidFill>
              </a:rPr>
              <a:t>obj.x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</a:rPr>
              <a:t>    cout&lt;&lt;"\</a:t>
            </a:r>
            <a:r>
              <a:rPr lang="en-US" sz="2000" b="1" dirty="0" err="1">
                <a:solidFill>
                  <a:srgbClr val="7030A0"/>
                </a:solidFill>
              </a:rPr>
              <a:t>nValue</a:t>
            </a:r>
            <a:r>
              <a:rPr lang="en-US" sz="2000" b="1" dirty="0">
                <a:solidFill>
                  <a:srgbClr val="7030A0"/>
                </a:solidFill>
              </a:rPr>
              <a:t> of b: "&lt;&lt;</a:t>
            </a:r>
            <a:r>
              <a:rPr lang="en-US" sz="2000" b="1" dirty="0" err="1">
                <a:solidFill>
                  <a:srgbClr val="7030A0"/>
                </a:solidFill>
              </a:rPr>
              <a:t>obj.y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</a:rPr>
              <a:t>}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4"/>
          <a:stretch>
            <a:fillRect/>
          </a:stretch>
        </p:blipFill>
        <p:spPr>
          <a:xfrm>
            <a:off x="8153400" y="58674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186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1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Thank you…!</a:t>
            </a:r>
            <a:endParaRPr lang="en-US" sz="4000" dirty="0"/>
          </a:p>
        </p:txBody>
      </p:sp>
      <p:pic>
        <p:nvPicPr>
          <p:cNvPr id="4" name="Recorded Sound">
            <a:hlinkClick r:id="" action="ppaction://media"/>
          </p:cNvPr>
          <p:cNvPicPr>
            <a:picLocks noRot="1" noChangeAspect="1"/>
          </p:cNvPicPr>
          <p:nvPr>
            <a:wavAudioFile r:embed="rId1" name="Recorded Sound"/>
          </p:nvPr>
        </p:nvPicPr>
        <p:blipFill>
          <a:blip r:embed="rId3"/>
          <a:stretch>
            <a:fillRect/>
          </a:stretch>
        </p:blipFill>
        <p:spPr>
          <a:xfrm>
            <a:off x="8153400" y="5867400"/>
            <a:ext cx="990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191</Words>
  <Application>Microsoft Office PowerPoint</Application>
  <PresentationFormat>On-screen Show (4:3)</PresentationFormat>
  <Paragraphs>66</Paragraphs>
  <Slides>6</Slides>
  <Notes>4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Object Oriented Programming using C++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C++</dc:title>
  <dc:creator>CK</dc:creator>
  <cp:lastModifiedBy>CK</cp:lastModifiedBy>
  <cp:revision>6</cp:revision>
  <dcterms:created xsi:type="dcterms:W3CDTF">2020-12-06T13:52:03Z</dcterms:created>
  <dcterms:modified xsi:type="dcterms:W3CDTF">2020-12-06T14:49:31Z</dcterms:modified>
</cp:coreProperties>
</file>