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2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87C6-01E6-4D17-9175-94E1E412246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CEE7-F2CF-4A0F-987B-4E939E6C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Pointer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155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3" y="365125"/>
            <a:ext cx="11737075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Pointers 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2" y="1023584"/>
            <a:ext cx="11737075" cy="87345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pointer in C++ language is a variable, it is also known as locator or indicator that points to an address of a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73" y="2006223"/>
            <a:ext cx="4718146" cy="158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361" y="3550442"/>
            <a:ext cx="4693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+mj-lt"/>
                <a:ea typeface="+mj-ea"/>
                <a:cs typeface="+mj-cs"/>
              </a:rPr>
              <a:t>Advantage of 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pointer -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362" y="4306123"/>
            <a:ext cx="117370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1) Pointer reduces the code and improves the performance, it is used to retrieving strings, trees etc. and used with arrays, structures and functions.</a:t>
            </a:r>
          </a:p>
          <a:p>
            <a:endParaRPr lang="en-US" sz="2400" dirty="0"/>
          </a:p>
          <a:p>
            <a:r>
              <a:rPr lang="en-US" sz="2400" dirty="0"/>
              <a:t>2) We can return multiple values from function using pointer.</a:t>
            </a:r>
          </a:p>
          <a:p>
            <a:endParaRPr lang="en-US" sz="2400" dirty="0"/>
          </a:p>
          <a:p>
            <a:r>
              <a:rPr lang="en-US" sz="2400" dirty="0"/>
              <a:t>3) It makes you able to access any memory location in the computer's memory.</a:t>
            </a:r>
          </a:p>
        </p:txBody>
      </p:sp>
    </p:spTree>
    <p:extLst>
      <p:ext uri="{BB962C8B-B14F-4D97-AF65-F5344CB8AC3E}">
        <p14:creationId xmlns:p14="http://schemas.microsoft.com/office/powerpoint/2010/main" val="5819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3" y="365125"/>
            <a:ext cx="11737075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Usage of </a:t>
            </a:r>
            <a:r>
              <a:rPr lang="en-US" b="1" dirty="0" smtClean="0"/>
              <a:t>pointer 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2" y="1023584"/>
            <a:ext cx="11737075" cy="2606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There are many usage of pointers in C++ language.</a:t>
            </a:r>
          </a:p>
          <a:p>
            <a:pPr marL="457200" indent="-457200" algn="just">
              <a:buAutoNum type="arabicParenR"/>
            </a:pPr>
            <a:r>
              <a:rPr lang="en-US" sz="2400" b="1" dirty="0" smtClean="0"/>
              <a:t>Dynamic </a:t>
            </a:r>
            <a:r>
              <a:rPr lang="en-US" sz="2400" b="1" dirty="0"/>
              <a:t>memory </a:t>
            </a:r>
            <a:r>
              <a:rPr lang="en-US" sz="2400" b="1" dirty="0" smtClean="0"/>
              <a:t>allocation -</a:t>
            </a:r>
            <a:r>
              <a:rPr lang="en-US" sz="2400" dirty="0" smtClean="0"/>
              <a:t> In </a:t>
            </a:r>
            <a:r>
              <a:rPr lang="en-US" sz="2400" dirty="0"/>
              <a:t>c language, we can dynamically allocate memory using </a:t>
            </a:r>
            <a:r>
              <a:rPr lang="en-US" sz="2400" dirty="0" err="1"/>
              <a:t>malloc</a:t>
            </a:r>
            <a:r>
              <a:rPr lang="en-US" sz="2400" dirty="0"/>
              <a:t>() and </a:t>
            </a:r>
            <a:r>
              <a:rPr lang="en-US" sz="2400" dirty="0" err="1"/>
              <a:t>calloc</a:t>
            </a:r>
            <a:r>
              <a:rPr lang="en-US" sz="2400" dirty="0"/>
              <a:t>() functions where pointer is used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arenR"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2) Arrays, Functions and </a:t>
            </a:r>
            <a:r>
              <a:rPr lang="en-US" sz="2400" b="1" dirty="0" smtClean="0"/>
              <a:t>Structures -</a:t>
            </a:r>
            <a:r>
              <a:rPr lang="en-US" sz="2400" dirty="0" smtClean="0"/>
              <a:t> Pointers </a:t>
            </a:r>
            <a:r>
              <a:rPr lang="en-US" sz="2400" dirty="0"/>
              <a:t>in c language are widely used in arrays, functions and structures. It reduces the code and improves the performance.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8486" y="5157942"/>
          <a:ext cx="11436825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8737">
                  <a:extLst>
                    <a:ext uri="{9D8B030D-6E8A-4147-A177-3AD203B41FA5}">
                      <a16:colId xmlns:a16="http://schemas.microsoft.com/office/drawing/2014/main" val="313275920"/>
                    </a:ext>
                  </a:extLst>
                </a:gridCol>
                <a:gridCol w="2906973">
                  <a:extLst>
                    <a:ext uri="{9D8B030D-6E8A-4147-A177-3AD203B41FA5}">
                      <a16:colId xmlns:a16="http://schemas.microsoft.com/office/drawing/2014/main" val="1124475113"/>
                    </a:ext>
                  </a:extLst>
                </a:gridCol>
                <a:gridCol w="5691115">
                  <a:extLst>
                    <a:ext uri="{9D8B030D-6E8A-4147-A177-3AD203B41FA5}">
                      <a16:colId xmlns:a16="http://schemas.microsoft.com/office/drawing/2014/main" val="1999781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8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&amp; (ampersand sign)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Address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Determine the address of a variable.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95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∗ (asterisk sign)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Indirection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Access the value of an address.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04046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18362" y="4380055"/>
            <a:ext cx="5275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+mj-lt"/>
                <a:ea typeface="+mj-ea"/>
                <a:cs typeface="+mj-cs"/>
              </a:rPr>
              <a:t>Symbols used in 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pointer -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31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339156"/>
            <a:ext cx="4512718" cy="648269"/>
          </a:xfrm>
        </p:spPr>
        <p:txBody>
          <a:bodyPr/>
          <a:lstStyle/>
          <a:p>
            <a:r>
              <a:rPr lang="en-US" b="1" dirty="0" smtClean="0"/>
              <a:t>Declaring a Pointer </a:t>
            </a:r>
            <a:endParaRPr lang="en-US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59307" y="1091738"/>
            <a:ext cx="41729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Pointer to int –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int *a;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Pointer to char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– char *c;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307" y="219851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#</a:t>
            </a:r>
            <a:r>
              <a:rPr lang="en-US" sz="2400" dirty="0" smtClean="0">
                <a:solidFill>
                  <a:srgbClr val="002060"/>
                </a:solidFill>
              </a:rPr>
              <a:t>include&lt;</a:t>
            </a:r>
            <a:r>
              <a:rPr lang="en-US" sz="2400" dirty="0" err="1" smtClean="0">
                <a:solidFill>
                  <a:srgbClr val="002060"/>
                </a:solidFill>
              </a:rPr>
              <a:t>iostream.h</a:t>
            </a:r>
            <a:r>
              <a:rPr lang="en-US" sz="2400" dirty="0" smtClean="0">
                <a:solidFill>
                  <a:srgbClr val="002060"/>
                </a:solidFill>
              </a:rPr>
              <a:t>&gt; 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void main()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{ 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    int </a:t>
            </a:r>
            <a:r>
              <a:rPr lang="en-US" sz="2400" dirty="0" smtClean="0">
                <a:solidFill>
                  <a:srgbClr val="002060"/>
                </a:solidFill>
              </a:rPr>
              <a:t>number  = 30</a:t>
            </a:r>
            <a:r>
              <a:rPr lang="en-US" sz="2400" dirty="0">
                <a:solidFill>
                  <a:srgbClr val="002060"/>
                </a:solidFill>
              </a:rPr>
              <a:t>;   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int </a:t>
            </a:r>
            <a:r>
              <a:rPr lang="en-US" sz="2400" dirty="0" smtClean="0">
                <a:solidFill>
                  <a:srgbClr val="002060"/>
                </a:solidFill>
              </a:rPr>
              <a:t>∗p</a:t>
            </a:r>
            <a:r>
              <a:rPr lang="en-US" sz="2400" dirty="0">
                <a:solidFill>
                  <a:srgbClr val="002060"/>
                </a:solidFill>
              </a:rPr>
              <a:t>;     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</a:t>
            </a:r>
            <a:r>
              <a:rPr lang="en-US" sz="2400" dirty="0" smtClean="0">
                <a:solidFill>
                  <a:srgbClr val="002060"/>
                </a:solidFill>
              </a:rPr>
              <a:t>p = &amp;</a:t>
            </a:r>
            <a:r>
              <a:rPr lang="en-US" sz="2400" dirty="0">
                <a:solidFill>
                  <a:srgbClr val="002060"/>
                </a:solidFill>
              </a:rPr>
              <a:t>number</a:t>
            </a:r>
            <a:r>
              <a:rPr lang="en-US" sz="2400" dirty="0" smtClean="0">
                <a:solidFill>
                  <a:srgbClr val="002060"/>
                </a:solidFill>
              </a:rPr>
              <a:t>;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</a:rPr>
              <a:t>cout</a:t>
            </a:r>
            <a:r>
              <a:rPr lang="en-US" sz="2400" dirty="0" smtClean="0">
                <a:solidFill>
                  <a:srgbClr val="002060"/>
                </a:solidFill>
              </a:rPr>
              <a:t>&lt;&lt;“Value of number: ”&lt;&lt;number;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</a:rPr>
              <a:t>cout</a:t>
            </a:r>
            <a:r>
              <a:rPr lang="en-US" sz="2400" dirty="0" smtClean="0">
                <a:solidFill>
                  <a:srgbClr val="002060"/>
                </a:solidFill>
              </a:rPr>
              <a:t>&lt;&lt;“Value of p: ”&lt;&lt;p;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</a:t>
            </a:r>
            <a:r>
              <a:rPr lang="en-US" sz="2400" dirty="0" err="1" smtClean="0">
                <a:solidFill>
                  <a:srgbClr val="002060"/>
                </a:solidFill>
              </a:rPr>
              <a:t>cout</a:t>
            </a:r>
            <a:r>
              <a:rPr lang="en-US" sz="2400" dirty="0" smtClean="0">
                <a:solidFill>
                  <a:srgbClr val="002060"/>
                </a:solidFill>
              </a:rPr>
              <a:t>&lt;&lt;“Value of *p: ”&lt;&lt;*p;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}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Pointer</vt:lpstr>
      <vt:lpstr>Pointers -</vt:lpstr>
      <vt:lpstr>Usage of pointer -</vt:lpstr>
      <vt:lpstr>Declaring a Pointer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creator>CK</dc:creator>
  <cp:lastModifiedBy>CK</cp:lastModifiedBy>
  <cp:revision>1</cp:revision>
  <dcterms:created xsi:type="dcterms:W3CDTF">2021-01-18T05:20:31Z</dcterms:created>
  <dcterms:modified xsi:type="dcterms:W3CDTF">2021-01-18T05:20:53Z</dcterms:modified>
</cp:coreProperties>
</file>