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5EC6-DAA2-4105-8421-FE486CCD63F8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4CF5-8064-4308-95C4-B2713D773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Storage Class – BCA – 3</a:t>
            </a:r>
            <a:r>
              <a:rPr lang="en-US" b="1" baseline="30000" dirty="0" smtClean="0"/>
              <a:t>rd</a:t>
            </a:r>
            <a:r>
              <a:rPr lang="en-US" b="1" dirty="0" smtClean="0"/>
              <a:t> Semester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 Notes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11579225" y="62484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265607"/>
            <a:ext cx="1172466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Extern Storage Class –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400" dirty="0" smtClean="0"/>
              <a:t>The extern variable is visible to all the programs.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It is used if two or more files are sharing same variable or function.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Extern storage class simply tells us that the variable is defined elsewhere and not within the same block where it is used.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Also, a normal global variable can be made extern as well by placing the ‘extern’ keyword before its declaration/definition in any function/block.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99378" y="4546663"/>
            <a:ext cx="332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extern int counter=0;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10969626" y="5638801"/>
            <a:ext cx="1219199" cy="1219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4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16" y="430680"/>
            <a:ext cx="116763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C00000"/>
                </a:solidFill>
              </a:rPr>
              <a:t>iostream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int x;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void </a:t>
            </a:r>
            <a:r>
              <a:rPr lang="en-US" sz="2400" b="1" dirty="0" err="1" smtClean="0">
                <a:solidFill>
                  <a:srgbClr val="C00000"/>
                </a:solidFill>
              </a:rPr>
              <a:t>externStorageClass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extern int x;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 &lt;&lt; “Value is: “&lt;&lt; x &lt;&lt; "\n";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	x = 2;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 &lt;&lt; “Modified value is: “&lt;&lt; x;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}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void main()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externStorageClass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}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265607"/>
            <a:ext cx="1172466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Static Storage Class –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400" dirty="0" smtClean="0"/>
              <a:t>The static variable is initialized only once and exists till the end of a program.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It retains its value between multiple functions call.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The static variable has the default value 0 which is provided by compiler.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Thus, no new memory is allocated because they are not re-declared.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Their scope is local to the function to which they were defined.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Global static variables can be accessed anywhere in the program.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987205" y="5433355"/>
            <a:ext cx="3162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static int counter=0;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11350625" y="60198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465" y="349383"/>
            <a:ext cx="117594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#include&lt;</a:t>
            </a:r>
            <a:r>
              <a:rPr lang="en-US" sz="2400" b="1" dirty="0" err="1" smtClean="0">
                <a:solidFill>
                  <a:srgbClr val="C00000"/>
                </a:solidFill>
              </a:rPr>
              <a:t>iostream.h</a:t>
            </a:r>
            <a:r>
              <a:rPr lang="en-US" sz="2400" b="1" dirty="0" smtClean="0">
                <a:solidFill>
                  <a:srgbClr val="C00000"/>
                </a:solidFill>
              </a:rPr>
              <a:t>&gt;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#include&lt;</a:t>
            </a:r>
            <a:r>
              <a:rPr lang="en-US" sz="2400" b="1" dirty="0" err="1" smtClean="0">
                <a:solidFill>
                  <a:srgbClr val="C00000"/>
                </a:solidFill>
              </a:rPr>
              <a:t>conio.h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void 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{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   	static int 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=0; 			</a:t>
            </a:r>
            <a:r>
              <a:rPr lang="en-US" sz="2400" b="1" dirty="0" smtClean="0"/>
              <a:t>//static variable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   	int j=0; 			</a:t>
            </a:r>
            <a:r>
              <a:rPr lang="en-US" sz="2400" b="1" dirty="0" smtClean="0"/>
              <a:t>//local variable</a:t>
            </a:r>
            <a:r>
              <a:rPr lang="en-US" sz="2400" b="1" dirty="0" smtClean="0">
                <a:solidFill>
                  <a:srgbClr val="C00000"/>
                </a:solidFill>
              </a:rPr>
              <a:t>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   	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++;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   	j++;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   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&lt;&lt;"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=" &lt;&lt; 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&lt;&lt;" and j=" &lt;&lt;j&lt;&lt;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}    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void main()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{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 	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}  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265607"/>
            <a:ext cx="117246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Mutable Storage Class –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400" dirty="0" smtClean="0"/>
              <a:t>Sometimes there is a requirement to modify one or more data members of class/struct through const function even though you don’t want the function to update other members of class/struct.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This task can be easily performed by using the mutable keyword.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The keyword mutable is mainly used to allow a particular data member of const object to be modified.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When we declare a function as const, this pointer passed to function becomes const.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Adding mutable to a variable allows a const pointer to change members.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65590" y="5447210"/>
            <a:ext cx="3609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mutable int counter=0;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11426825" y="60960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0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465" y="349383"/>
            <a:ext cx="51664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#include&lt;</a:t>
            </a:r>
            <a:r>
              <a:rPr lang="en-US" sz="2400" b="1" dirty="0" err="1" smtClean="0">
                <a:solidFill>
                  <a:srgbClr val="C00000"/>
                </a:solidFill>
              </a:rPr>
              <a:t>iostream.h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#include&lt;</a:t>
            </a:r>
            <a:r>
              <a:rPr lang="en-US" sz="2400" b="1" dirty="0" err="1" smtClean="0">
                <a:solidFill>
                  <a:srgbClr val="C00000"/>
                </a:solidFill>
              </a:rPr>
              <a:t>conio.h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class Test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public: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int x;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mutable int y;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	Test()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{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	x = 4;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	y = 10;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}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0250" y="1527015"/>
            <a:ext cx="6094413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void main()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/>
              <a:t>// t1 is set to constant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const Test t1;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/>
              <a:t>// trying to change the value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t1.y = 20;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 &lt;&lt; t1.y;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11122025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313</Words>
  <Application>Microsoft Office PowerPoint</Application>
  <PresentationFormat>Custom</PresentationFormat>
  <Paragraphs>93</Paragraphs>
  <Slides>8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Storage Class – BCA – 3rd Semester</vt:lpstr>
      <vt:lpstr>Slide 2</vt:lpstr>
      <vt:lpstr>Slide 3</vt:lpstr>
      <vt:lpstr>Slide 4</vt:lpstr>
      <vt:lpstr>Slide 5</vt:lpstr>
      <vt:lpstr>Slide 6</vt:lpstr>
      <vt:lpstr>Slide 7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 – BCA – 3rd Semester</dc:title>
  <dc:creator>CK</dc:creator>
  <cp:lastModifiedBy>CK</cp:lastModifiedBy>
  <cp:revision>9</cp:revision>
  <dcterms:created xsi:type="dcterms:W3CDTF">2020-12-17T16:39:29Z</dcterms:created>
  <dcterms:modified xsi:type="dcterms:W3CDTF">2020-12-18T04:07:26Z</dcterms:modified>
</cp:coreProperties>
</file>