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67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C1E7-6BBA-428C-81CB-7A2E04F698B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62FB-B2AD-4CBD-8209-A489AA9D15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C1E7-6BBA-428C-81CB-7A2E04F698B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62FB-B2AD-4CBD-8209-A489AA9D15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C1E7-6BBA-428C-81CB-7A2E04F698B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62FB-B2AD-4CBD-8209-A489AA9D15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C1E7-6BBA-428C-81CB-7A2E04F698B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62FB-B2AD-4CBD-8209-A489AA9D15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C1E7-6BBA-428C-81CB-7A2E04F698B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62FB-B2AD-4CBD-8209-A489AA9D15D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C1E7-6BBA-428C-81CB-7A2E04F698B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62FB-B2AD-4CBD-8209-A489AA9D15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C1E7-6BBA-428C-81CB-7A2E04F698B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62FB-B2AD-4CBD-8209-A489AA9D15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C1E7-6BBA-428C-81CB-7A2E04F698B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62FB-B2AD-4CBD-8209-A489AA9D15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C1E7-6BBA-428C-81CB-7A2E04F698B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62FB-B2AD-4CBD-8209-A489AA9D15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C1E7-6BBA-428C-81CB-7A2E04F698B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A62FB-B2AD-4CBD-8209-A489AA9D15D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C1E7-6BBA-428C-81CB-7A2E04F698B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9FA62FB-B2AD-4CBD-8209-A489AA9D15D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B7AC1E7-6BBA-428C-81CB-7A2E04F698B7}" type="datetimeFigureOut">
              <a:rPr lang="en-US" smtClean="0"/>
              <a:t>5/4/2017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9FA62FB-B2AD-4CBD-8209-A489AA9D15D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Abstract Class &amp; Pure Virtual Function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  What is Abstract Class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Abstract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 is a class which contains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at least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one Pure Virtual function in it.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Abstract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classes are used to provide an Interface for its sub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classes.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Classes inheriting an Abstract Class must provide definition to the pure virtual function, otherwise they will also become abstract class.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5422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Characteristics Of Abstract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Abstract class cannot be instantiated, but pointers and refrences of Abstract class type can be created.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Abstract class can have normal functions and variables along with a pure virtual function.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Abstract classes are mainly used for Upcasting, so that its derived classes can use its interface.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542288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 What is Pure Virtual Function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Pure virtual Functions are virtual functions with no definition. They start with 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virtual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keyword and ends with= 0. Here is the syntax for a pure virtual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function.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b="1" dirty="0" smtClean="0">
                <a:solidFill>
                  <a:srgbClr val="FF0000"/>
                </a:solidFill>
              </a:rPr>
              <a:t>virtual void f() = 0;</a:t>
            </a:r>
            <a:endParaRPr 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         Abstract Class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Base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 base class 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public: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virtual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void show() = 0;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//Pure Virtual Function </a:t>
            </a:r>
            <a:endParaRPr lang="en-US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class Derived:public Base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public: void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show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()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{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cout &lt;&lt; "Implementation of Virtual Function in Derived class";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};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</a:t>
            </a:r>
            <a:r>
              <a:rPr lang="en-US" dirty="0" smtClean="0"/>
              <a:t> Void </a:t>
            </a:r>
            <a:r>
              <a:rPr lang="en-US" dirty="0" smtClean="0"/>
              <a:t>main()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{ </a:t>
            </a:r>
            <a:r>
              <a:rPr lang="en-US" dirty="0" smtClean="0"/>
              <a:t>Base obj; </a:t>
            </a:r>
            <a:r>
              <a:rPr lang="en-US" b="1" dirty="0" smtClean="0">
                <a:solidFill>
                  <a:srgbClr val="FF0000"/>
                </a:solidFill>
              </a:rPr>
              <a:t>//Compile Time Error </a:t>
            </a: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dirty="0" smtClean="0"/>
              <a:t>Base </a:t>
            </a:r>
            <a:r>
              <a:rPr lang="en-US" dirty="0" smtClean="0"/>
              <a:t>*b;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Derived </a:t>
            </a:r>
            <a:r>
              <a:rPr lang="en-US" dirty="0" smtClean="0"/>
              <a:t>d;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/>
              <a:t>= &amp;d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b-&gt;show();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Void </a:t>
            </a:r>
            <a:r>
              <a:rPr lang="en-US" dirty="0" smtClean="0"/>
              <a:t>main</a:t>
            </a:r>
            <a:r>
              <a:rPr lang="en-US" dirty="0" smtClean="0"/>
              <a:t>()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{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Base </a:t>
            </a:r>
            <a:r>
              <a:rPr lang="en-US" dirty="0" smtClean="0"/>
              <a:t>*b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Derived d;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 </a:t>
            </a:r>
            <a:r>
              <a:rPr lang="en-US" dirty="0" smtClean="0"/>
              <a:t>= &amp;d;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b-</a:t>
            </a:r>
            <a:r>
              <a:rPr lang="en-US" dirty="0" smtClean="0"/>
              <a:t>&gt;show();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Continue….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above example Base class is abstract, with pure virtual 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show()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function, hence we cannot create object of base class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.(1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example).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</TotalTime>
  <Words>268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Abstract Class &amp; Pure Virtual Function</vt:lpstr>
      <vt:lpstr>            What is Abstract Class ?</vt:lpstr>
      <vt:lpstr>Characteristics Of Abstract Class</vt:lpstr>
      <vt:lpstr> What is Pure Virtual Function ?</vt:lpstr>
      <vt:lpstr>          Abstract Class Program</vt:lpstr>
      <vt:lpstr>                      Continue….</vt:lpstr>
      <vt:lpstr>                      Continue…..</vt:lpstr>
      <vt:lpstr>                     Continue….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Class &amp; Pure Virtual Function</dc:title>
  <dc:creator>INTEL 6</dc:creator>
  <cp:lastModifiedBy>INTEL 6</cp:lastModifiedBy>
  <cp:revision>2</cp:revision>
  <dcterms:created xsi:type="dcterms:W3CDTF">2017-05-04T16:42:15Z</dcterms:created>
  <dcterms:modified xsi:type="dcterms:W3CDTF">2017-05-04T16:57:27Z</dcterms:modified>
</cp:coreProperties>
</file>