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530D-A09A-4226-BB78-1C6F6046DA4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5A39-E583-480A-B7EF-F770601738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530D-A09A-4226-BB78-1C6F6046DA4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5A39-E583-480A-B7EF-F7706017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530D-A09A-4226-BB78-1C6F6046DA4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5A39-E583-480A-B7EF-F7706017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530D-A09A-4226-BB78-1C6F6046DA4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5A39-E583-480A-B7EF-F7706017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530D-A09A-4226-BB78-1C6F6046DA4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5A39-E583-480A-B7EF-F770601738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530D-A09A-4226-BB78-1C6F6046DA4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5A39-E583-480A-B7EF-F7706017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530D-A09A-4226-BB78-1C6F6046DA4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5A39-E583-480A-B7EF-F7706017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530D-A09A-4226-BB78-1C6F6046DA4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5A39-E583-480A-B7EF-F7706017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530D-A09A-4226-BB78-1C6F6046DA4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5A39-E583-480A-B7EF-F7706017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530D-A09A-4226-BB78-1C6F6046DA4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5A39-E583-480A-B7EF-F7706017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530D-A09A-4226-BB78-1C6F6046DA4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2785A39-E583-480A-B7EF-F7706017380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CB530D-A09A-4226-BB78-1C6F6046DA4A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785A39-E583-480A-B7EF-F7706017380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Input/output Stream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What is Basic Input/Output Stream?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C++ standard library provides large possibilities for input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C++ uses an abstraction called stream for input and output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operations.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stream is an entity which is used by program to read or write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characters.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example, screen, keyboard or a file are represented as streams in C++ Programming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header files are commonly used for input and output in 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++ as-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/>
              <a:t>–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work with standard input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stream &amp;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standard output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stream.The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un-buffered standard error stream and the buffered standard error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stream.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iomanip</a:t>
            </a:r>
            <a:r>
              <a:rPr lang="en-US" dirty="0" smtClean="0">
                <a:solidFill>
                  <a:srgbClr val="FF0000"/>
                </a:solidFill>
              </a:rPr>
              <a:t> –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for formatted input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work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Standard Output Stream-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Standard Output Stream is used to output data on your screen. The object cout of ostream class is used for this purpose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cout &lt;&lt; "Hello " &lt;&lt; endl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cout object is used together with the insertion operator “&lt;&lt;” . endl is a function that inserts new line character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4228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Input Stream-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Standard Input Stream usually represents the keyboards device. The cin object of istream class is used to get input from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keyboard as-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string name;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    cout </a:t>
            </a:r>
            <a:r>
              <a:rPr lang="en-US" sz="2400" dirty="0" smtClean="0">
                <a:solidFill>
                  <a:srgbClr val="FF0000"/>
                </a:solidFill>
              </a:rPr>
              <a:t>&lt;&lt; "Enter your name" &lt;&lt; endl;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   cin </a:t>
            </a:r>
            <a:r>
              <a:rPr lang="en-US" sz="2400" dirty="0" smtClean="0">
                <a:solidFill>
                  <a:srgbClr val="FF0000"/>
                </a:solidFill>
              </a:rPr>
              <a:t>&gt;&gt; name;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input is done by using extraction operator “&gt;&gt;”. This operator extracts data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stream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puts it into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47088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Un-buffered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standard error stream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–cerr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Un-buffered standard error stream is used when you need to show an error message immediately. This stream is attached to the default error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device.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use of cerr is similar to the use of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cout.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400" dirty="0" smtClean="0">
                <a:solidFill>
                  <a:srgbClr val="FF0000"/>
                </a:solidFill>
              </a:rPr>
              <a:t>cerr &lt;&lt; "Something went wrong..." &lt;&lt; endl;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buffered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standard error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stream-clog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object of ostream class represents buffered standard error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stream.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message will be displayed on your screen too. The use of clog object is the same as use of any other objects of ostream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clog </a:t>
            </a:r>
            <a:r>
              <a:rPr lang="en-US" sz="2400" b="1" dirty="0" smtClean="0">
                <a:solidFill>
                  <a:srgbClr val="FF0000"/>
                </a:solidFill>
              </a:rPr>
              <a:t>&lt;&lt; "Unable to open file" &lt;&lt; endl;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How can write C++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include &lt;iostream&gt;   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main() 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 a, b, c;  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cout &lt;&lt; "Enter two numbers to add\n"; 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cin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 a &gt;&gt; b; 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c = a + b; 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cout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&lt;&lt;"Sum of entered numbers = " &lt;&lt; c &lt;&lt; endl;  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getch();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</TotalTime>
  <Words>141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Basic Input/output Stream</vt:lpstr>
      <vt:lpstr>  What is Basic Input/Output Stream?</vt:lpstr>
      <vt:lpstr>  Continue….</vt:lpstr>
      <vt:lpstr>      Standard Output Stream-cout</vt:lpstr>
      <vt:lpstr>         Standard Input Stream-cin</vt:lpstr>
      <vt:lpstr>Un-buffered standard error stream –cerr  </vt:lpstr>
      <vt:lpstr>buffered standard error stream-clog</vt:lpstr>
      <vt:lpstr>         How can write C++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Input/output Stream</dc:title>
  <dc:creator>INTEL 6</dc:creator>
  <cp:lastModifiedBy>INTEL 6</cp:lastModifiedBy>
  <cp:revision>3</cp:revision>
  <dcterms:created xsi:type="dcterms:W3CDTF">2017-02-09T20:30:33Z</dcterms:created>
  <dcterms:modified xsi:type="dcterms:W3CDTF">2017-02-09T20:54:18Z</dcterms:modified>
</cp:coreProperties>
</file>