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8F6871-4EA7-41CD-B0FA-3D681AD6D5F0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BB092D-B7E3-46E3-BDBD-AAF2E6B218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no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Display the complex 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real,img,a,b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&lt;&lt;“ enter  the real part of  complex number”&lt;&lt;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&gt;&gt;real;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&lt;&lt;“ enter  the imaginary part of  complex number”&lt;&lt;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 </a:t>
            </a:r>
            <a:r>
              <a:rPr lang="en-US" dirty="0" err="1" smtClean="0"/>
              <a:t>img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a=real;</a:t>
            </a:r>
          </a:p>
          <a:p>
            <a:pPr>
              <a:buNone/>
            </a:pPr>
            <a:r>
              <a:rPr lang="en-US" dirty="0" smtClean="0"/>
              <a:t>   b=</a:t>
            </a:r>
            <a:r>
              <a:rPr lang="en-US" dirty="0" err="1" smtClean="0"/>
              <a:t>img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en-US" dirty="0" err="1" smtClean="0"/>
              <a:t>addtion</a:t>
            </a:r>
            <a:r>
              <a:rPr lang="en-US" dirty="0" smtClean="0"/>
              <a:t> of two complex no is “&lt;&lt;a&lt;&lt;“+</a:t>
            </a:r>
            <a:r>
              <a:rPr lang="en-US" dirty="0" err="1" smtClean="0"/>
              <a:t>i</a:t>
            </a:r>
            <a:r>
              <a:rPr lang="en-US" dirty="0" smtClean="0"/>
              <a:t>”&lt;&lt;b;</a:t>
            </a:r>
          </a:p>
          <a:p>
            <a:pPr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Addtion of two complex 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real1,real2,img1,img2,a,b;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&lt;&lt;“ enter  the real part of first complex number”&lt;&lt;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&gt;&gt;real1;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&lt;&lt;“ enter  the real part of 2nd complex number”&lt;&lt;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&gt;&gt;real2;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&lt;&lt;“ enter  the imaginary part of first complex number”&lt;&lt;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&gt;&gt;img1;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&lt;&lt;“ enter  the imaginary part of 2nd complex number”&lt;&lt;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&gt;&gt;img2;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a=real1+real2;</a:t>
            </a:r>
          </a:p>
          <a:p>
            <a:pPr>
              <a:buNone/>
            </a:pPr>
            <a:r>
              <a:rPr lang="en-US" dirty="0" smtClean="0"/>
              <a:t>   b=img1+img2;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en-US" dirty="0" err="1" smtClean="0"/>
              <a:t>addtion</a:t>
            </a:r>
            <a:r>
              <a:rPr lang="en-US" dirty="0" smtClean="0"/>
              <a:t> of two complex no is “&lt;&lt;a&lt;&lt;“+</a:t>
            </a:r>
            <a:r>
              <a:rPr lang="en-US" dirty="0" err="1" smtClean="0"/>
              <a:t>i</a:t>
            </a:r>
            <a:r>
              <a:rPr lang="en-US" dirty="0" smtClean="0"/>
              <a:t>”&lt;&lt;b;</a:t>
            </a:r>
          </a:p>
          <a:p>
            <a:pPr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207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Complex no </vt:lpstr>
      <vt:lpstr>    Display the complex no</vt:lpstr>
      <vt:lpstr>              Continue…..</vt:lpstr>
      <vt:lpstr>Addtion of two complex no</vt:lpstr>
      <vt:lpstr>Continue……..</vt:lpstr>
      <vt:lpstr>Continue…..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no </dc:title>
  <dc:creator>INTEL 6</dc:creator>
  <cp:lastModifiedBy>INTEL 6</cp:lastModifiedBy>
  <cp:revision>5</cp:revision>
  <dcterms:created xsi:type="dcterms:W3CDTF">2017-03-08T19:51:51Z</dcterms:created>
  <dcterms:modified xsi:type="dcterms:W3CDTF">2017-03-09T15:45:43Z</dcterms:modified>
</cp:coreProperties>
</file>