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3E27F4-9F4C-437C-B129-D6AFD55B7FA1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E10DB4-7959-4E34-9AFB-A6D9BB459EF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Language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1672" y="2438400"/>
            <a:ext cx="57569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What is Language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 </a:t>
            </a:r>
            <a:r>
              <a:rPr lang="en-US" sz="2800" dirty="0" smtClean="0"/>
              <a:t>Language means  the method of communication  either spoken  or written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It consist of  the use of words  in a structure &amp; convient  way.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Example- English, Hindi, Bengali etc.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What is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A language  that is acceptable to a computer system  is called a computer programming language.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can be writing  instruction   a language  for an already planned program is called  programming or coding.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Type of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There are three type of programming language as: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    Machine language:-  It is a programming  language which can be  understand  by a computer.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ex- 0 &amp; 1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Assembly  Language:- A language which allow instruction and storage location to be represented by letter &amp; symbol.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ex- MOV B,A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Continue…….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High Level Language:-   It is a programming language  whose structure is application  oriented and independent of the structure of the computer.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Ex- FORTRAN,COBOL,BASIC,PASCAL,JAVA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What is Compiler?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  A compiler is a translator program which translates source program  into its equivalent machine language program.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It can be  scan the entire  program   &amp; translate it whole program  into machine code(object code).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Ex- Programming  C,C++ Compiler.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What is Interpreter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An Interpreter  </a:t>
            </a:r>
            <a:r>
              <a:rPr lang="en-US" dirty="0" smtClean="0"/>
              <a:t>is a translator program which translates source program  into its equivalent machine language program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An Interpreter  takes one statement of the  source program to   translate it machine language.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Ex- VB 6.0,Python,Ruby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Type of computer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There are three type of computer programming  as: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  Structured  programming :-  It can be  organised  of basic control  structure as sequence, branch &amp;  loop  and top down concept.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Ex- C,FORTRAN etc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Object  oriented programming :-  It  can be deals with solving problem by identifying the real world  objects  of the problem.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EX- C++,JAVA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Event Driven  Programming </a:t>
            </a:r>
            <a:r>
              <a:rPr lang="en-US" dirty="0" smtClean="0"/>
              <a:t>:-    Event-driven </a:t>
            </a:r>
            <a:r>
              <a:rPr lang="en-US" dirty="0" smtClean="0"/>
              <a:t>programming is a </a:t>
            </a:r>
            <a:r>
              <a:rPr lang="en-US" dirty="0" smtClean="0"/>
              <a:t>programming paradigm </a:t>
            </a:r>
            <a:r>
              <a:rPr lang="en-US" dirty="0" smtClean="0"/>
              <a:t>in which the flow of the program is determined by events such as user actions (mouse clicks, key presses), sensor outputs, or messages from other </a:t>
            </a:r>
            <a:r>
              <a:rPr lang="en-US" dirty="0" smtClean="0"/>
              <a:t>programs.</a:t>
            </a:r>
          </a:p>
          <a:p>
            <a:pPr>
              <a:buNone/>
            </a:pPr>
            <a:r>
              <a:rPr lang="en-US" dirty="0" smtClean="0"/>
              <a:t>         Ex-  MS  VB 6.0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66</TotalTime>
  <Words>350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Computer Language </vt:lpstr>
      <vt:lpstr> What is Language ?</vt:lpstr>
      <vt:lpstr> What is programming Language?</vt:lpstr>
      <vt:lpstr> Type of programming Language</vt:lpstr>
      <vt:lpstr>           Continue…….</vt:lpstr>
      <vt:lpstr>  What is Compiler?</vt:lpstr>
      <vt:lpstr>   What is Interpreter ?</vt:lpstr>
      <vt:lpstr>  Type of computer programming</vt:lpstr>
      <vt:lpstr>       Continue……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Concept</dc:title>
  <dc:creator>INTEL 6</dc:creator>
  <cp:lastModifiedBy>INTEL 6</cp:lastModifiedBy>
  <cp:revision>7</cp:revision>
  <dcterms:created xsi:type="dcterms:W3CDTF">2017-02-03T13:19:21Z</dcterms:created>
  <dcterms:modified xsi:type="dcterms:W3CDTF">2017-02-03T14:25:31Z</dcterms:modified>
</cp:coreProperties>
</file>