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9984-320F-40C1-B168-D8C25DAF53C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E323-FEB0-4832-B389-DE65EC0B94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9984-320F-40C1-B168-D8C25DAF53C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E323-FEB0-4832-B389-DE65EC0B94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9984-320F-40C1-B168-D8C25DAF53C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E323-FEB0-4832-B389-DE65EC0B94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9984-320F-40C1-B168-D8C25DAF53C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E323-FEB0-4832-B389-DE65EC0B94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9984-320F-40C1-B168-D8C25DAF53C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E323-FEB0-4832-B389-DE65EC0B940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9984-320F-40C1-B168-D8C25DAF53C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E323-FEB0-4832-B389-DE65EC0B94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9984-320F-40C1-B168-D8C25DAF53C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E323-FEB0-4832-B389-DE65EC0B94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9984-320F-40C1-B168-D8C25DAF53C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E323-FEB0-4832-B389-DE65EC0B94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9984-320F-40C1-B168-D8C25DAF53C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E323-FEB0-4832-B389-DE65EC0B94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9984-320F-40C1-B168-D8C25DAF53C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E323-FEB0-4832-B389-DE65EC0B94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9984-320F-40C1-B168-D8C25DAF53C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288E323-FEB0-4832-B389-DE65EC0B940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9F9984-320F-40C1-B168-D8C25DAF53C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88E323-FEB0-4832-B389-DE65EC0B940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 in OOP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Void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void data type is used for specifying an empty parameter list to a function and return type for a function. When void is used to specify an empty parameter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void, no memory is allocated and hence, it cannot store anything. As a result, void cannot be used to declare simple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variables.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Bool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boo1data type can hold only Boolean values,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either true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false  where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true represents 1 and false represents O.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requires only one bit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storage.However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it is stored as an integer in the memory. Thus, it is also considered as an integral data type.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Derived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Derived Data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Types-</a:t>
            </a:r>
            <a:r>
              <a:rPr lang="en-US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types that are derived from the built-in data types are known as derived data types. The various derived data types provided by C++ are arrays, junctions, references and pointers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Array:-</a:t>
            </a:r>
            <a:r>
              <a:rPr lang="en-US" sz="2400" i="1" dirty="0" smtClean="0"/>
              <a:t> </a:t>
            </a:r>
            <a:r>
              <a:rPr lang="en-US" sz="2400" dirty="0" smtClean="0"/>
              <a:t>An array is a set of elements of the same data type that are referred to by the same name. All the elements in an array are stored at contiguous </a:t>
            </a:r>
            <a:r>
              <a:rPr lang="en-US" sz="2400" dirty="0" smtClean="0"/>
              <a:t>memory locations.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Function:-</a:t>
            </a:r>
            <a:r>
              <a:rPr lang="en-US" i="1" dirty="0" smtClean="0"/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function is a self-contained program segment that carries out a specific well-defined task. In C++, every program contains one or more functions which can be invoked from other parts of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program.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Reference:-</a:t>
            </a:r>
            <a:r>
              <a:rPr lang="en-US" sz="2400" i="1" dirty="0" smtClean="0"/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reference is an alternative name for a variable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variable and its reference can be used interchangeably in a program as both refer to the same memory location.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i="1" dirty="0" smtClean="0"/>
          </a:p>
          <a:p>
            <a:pPr>
              <a:buFont typeface="Wingdings" pitchFamily="2" charset="2"/>
              <a:buChar char="v"/>
            </a:pPr>
            <a:endParaRPr lang="en-US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Pointer:-</a:t>
            </a:r>
            <a:r>
              <a:rPr lang="en-US" i="1" dirty="0" smtClean="0"/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pointer is a variable that can store the memory address of another variable. Pointers allow to use the memory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dynamically.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User- defined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Various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user-defined data types provided by C++ are structures, unions, enumerations and classes</a:t>
            </a:r>
            <a:r>
              <a:rPr lang="en-US" i="1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i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Structure, Union</a:t>
            </a:r>
            <a:r>
              <a:rPr lang="en-US" b="1" dirty="0" smtClean="0"/>
              <a:t> </a:t>
            </a:r>
            <a:r>
              <a:rPr lang="en-US" b="1" dirty="0" smtClean="0"/>
              <a:t>:-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C++ has extended the concept of structure and union by incorporating some new features in these data types to support object -oriented programming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Class:-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C++ offers a new user-defined data type known as class, which forms the basis of object-oriented programming</a:t>
            </a:r>
            <a:r>
              <a:rPr lang="en-US" sz="2400" dirty="0" smtClean="0"/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class acts as a template which defines the data and functions that are included in an object of a class. 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Once a class has been declared, its object can be easily created.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Enumeration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:-</a:t>
            </a:r>
            <a:r>
              <a:rPr lang="en-US" b="1" dirty="0" smtClean="0"/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enumeration is a set of named integer constants that specify all the permissible values that can be assigned to enumeration variables</a:t>
            </a:r>
            <a:r>
              <a:rPr lang="en-US" dirty="0" smtClean="0"/>
              <a:t>. 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Example-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enum country {US, UN, India, China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Declare enum type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What is Data Type in C++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 type is any of the language  means that what are the  various type of data  the variables can have  in that particular language.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Information  is stored in a computer  memory with different type.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 variable is declared  it becomes necessary  to define data type  that what will be the  type of data  that variable can hold.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Type of Data Type</a:t>
            </a:r>
            <a:endParaRPr lang="en-US" dirty="0"/>
          </a:p>
        </p:txBody>
      </p:sp>
      <p:pic>
        <p:nvPicPr>
          <p:cNvPr id="4" name="Picture 3" descr="thumb517-Various-Data-Type-in-C-1985f5b263bf4e96337ad49ebea7b11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85344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There are different type of data type in c++ as-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Built-In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Types - </a:t>
            </a:r>
            <a:r>
              <a:rPr lang="en-US" sz="2400" dirty="0" smtClean="0"/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basic (fundamental) data types provided by c++ are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integral,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floating point and void 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The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integral and floating-point data types can be preceded by several type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modifiers.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various modifiers are short, long, signed and unsigned. By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default the modifier is signed.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Integral Data 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integral data type is used to store integers and includes char (character) and int (integer) data types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Char:</a:t>
            </a:r>
            <a:r>
              <a:rPr lang="en-US" sz="2400" b="1" i="1" dirty="0" smtClean="0"/>
              <a:t> </a:t>
            </a:r>
            <a:r>
              <a:rPr lang="en-US" sz="2400" b="1" i="1" dirty="0" smtClean="0"/>
              <a:t>-</a:t>
            </a:r>
            <a:r>
              <a:rPr lang="en-US" sz="2400" dirty="0" smtClean="0"/>
              <a:t>Characters </a:t>
            </a:r>
            <a:r>
              <a:rPr lang="en-US" sz="2400" dirty="0" smtClean="0"/>
              <a:t>refer to the alphabet, numbers and other characters (such as {, @, #, etc.) defined in the ASCII character set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:-</a:t>
            </a:r>
            <a:r>
              <a:rPr lang="en-US" sz="2400" i="1" dirty="0" smtClean="0"/>
              <a:t> </a:t>
            </a:r>
            <a:r>
              <a:rPr lang="en-US" sz="2400" dirty="0" smtClean="0"/>
              <a:t>Numbers without the fractional part represent integer </a:t>
            </a:r>
            <a:r>
              <a:rPr lang="en-US" sz="2400" dirty="0" smtClean="0"/>
              <a:t>data.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Continue…</a:t>
            </a:r>
            <a:endParaRPr lang="en-US" dirty="0"/>
          </a:p>
        </p:txBody>
      </p:sp>
      <p:pic>
        <p:nvPicPr>
          <p:cNvPr id="4" name="Content Placeholder 3" descr="Character-Data-Typ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57400"/>
            <a:ext cx="6781800" cy="4191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en-US" sz="2400" dirty="0" smtClean="0"/>
              <a:t> 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 for character representation which can be most efficiently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processed.</a:t>
            </a:r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Signed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char</a:t>
            </a:r>
            <a:r>
              <a:rPr lang="en-US" dirty="0" smtClean="0"/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type for signed character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representation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unsigned char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- type for unsigned character representation. Also used to  object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representations.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Integer Data Type</a:t>
            </a:r>
            <a:endParaRPr lang="en-US" dirty="0"/>
          </a:p>
        </p:txBody>
      </p:sp>
      <p:pic>
        <p:nvPicPr>
          <p:cNvPr id="4" name="Picture 3" descr="thumb517-Integer-Data-types-52ec16dfd9dfee75b49e6eb4357053d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62346"/>
            <a:ext cx="8458200" cy="48670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Float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floating-point data type is used to store real numbers such as 3 .28, 64. 755765, 8.01, -24.53.</a:t>
            </a:r>
            <a:r>
              <a:rPr lang="en-US" dirty="0" smtClean="0"/>
              <a:t> 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 descr="thumb517-Floating-Point-Data-Types-c3374f4332eb96a5ce4c8199a79b04b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81300"/>
            <a:ext cx="7696200" cy="40767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</TotalTime>
  <Words>366</Words>
  <Application>Microsoft Office PowerPoint</Application>
  <PresentationFormat>On-screen Show (4:3)</PresentationFormat>
  <Paragraphs>57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Data Type in OOP</vt:lpstr>
      <vt:lpstr>       What is Data Type in C++ ?</vt:lpstr>
      <vt:lpstr>           Type of Data Type</vt:lpstr>
      <vt:lpstr>          Continue….</vt:lpstr>
      <vt:lpstr>    Continue…..</vt:lpstr>
      <vt:lpstr>Continue…</vt:lpstr>
      <vt:lpstr>Continue…</vt:lpstr>
      <vt:lpstr>                 Integer Data Type</vt:lpstr>
      <vt:lpstr>Float Data Type</vt:lpstr>
      <vt:lpstr>            Void Data Type</vt:lpstr>
      <vt:lpstr>            Bool Data Type</vt:lpstr>
      <vt:lpstr>     Derived Data Type</vt:lpstr>
      <vt:lpstr>           Continue…..</vt:lpstr>
      <vt:lpstr>                Continue….</vt:lpstr>
      <vt:lpstr>            User- defined Data type</vt:lpstr>
      <vt:lpstr>                  Continue…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 in OOP</dc:title>
  <dc:creator>INTEL 6</dc:creator>
  <cp:lastModifiedBy>INTEL 6</cp:lastModifiedBy>
  <cp:revision>8</cp:revision>
  <dcterms:created xsi:type="dcterms:W3CDTF">2017-02-09T19:16:45Z</dcterms:created>
  <dcterms:modified xsi:type="dcterms:W3CDTF">2017-02-09T20:28:15Z</dcterms:modified>
</cp:coreProperties>
</file>