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8BD0-D7B0-4C97-BE25-36CCDF3FBD71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710-404A-4174-B36F-62CA0968C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8BD0-D7B0-4C97-BE25-36CCDF3FBD71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710-404A-4174-B36F-62CA0968C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8BD0-D7B0-4C97-BE25-36CCDF3FBD71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710-404A-4174-B36F-62CA0968C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8BD0-D7B0-4C97-BE25-36CCDF3FBD71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710-404A-4174-B36F-62CA0968C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8BD0-D7B0-4C97-BE25-36CCDF3FBD71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710-404A-4174-B36F-62CA0968C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8BD0-D7B0-4C97-BE25-36CCDF3FBD71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710-404A-4174-B36F-62CA0968C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8BD0-D7B0-4C97-BE25-36CCDF3FBD71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710-404A-4174-B36F-62CA0968C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8BD0-D7B0-4C97-BE25-36CCDF3FBD71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710-404A-4174-B36F-62CA0968C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8BD0-D7B0-4C97-BE25-36CCDF3FBD71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710-404A-4174-B36F-62CA0968C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8BD0-D7B0-4C97-BE25-36CCDF3FBD71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710-404A-4174-B36F-62CA0968C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8BD0-D7B0-4C97-BE25-36CCDF3FBD71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6456710-404A-4174-B36F-62CA0968C9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66D8BD0-D7B0-4C97-BE25-36CCDF3FBD71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6456710-404A-4174-B36F-62CA0968C93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Inline Function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void main()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{ Base* b;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Derived d; </a:t>
            </a:r>
            <a:endParaRPr lang="en-US" b="1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b = &amp;d;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b-&gt;show();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Output : Base class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sz="2400" dirty="0" smtClean="0"/>
              <a:t>When we use Base class's pointer to hold Derived class's object, base class pointer or reference will always call the base version of the function.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What is Inline function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a function is inline, the compiler places a copy of     the code of that function at each point where the function is called at compile time. It is called a inline function.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Inline Function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  </a:t>
            </a:r>
            <a:r>
              <a:rPr lang="en-US" sz="2400" dirty="0" smtClean="0"/>
              <a:t>Always use inline function when your are sure it will give performance..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   Don't inline function with larger code size, one should always inline small code size function to get performance.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   If you want to inline a function in class, then prefer to use inline keyword outside the class with the function definition.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   Always prefer inline function over macros.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Inline  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Inline   int  max( parameter list)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{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return(expression);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}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898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         Addtion of two no using Inline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Class add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public: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Inline int add(int x,int y)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{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      return(</a:t>
            </a:r>
            <a:r>
              <a:rPr lang="en-US" b="1" dirty="0" err="1" smtClean="0">
                <a:solidFill>
                  <a:srgbClr val="FF0000"/>
                </a:solidFill>
              </a:rPr>
              <a:t>x+y</a:t>
            </a:r>
            <a:r>
              <a:rPr lang="en-US" b="1" dirty="0" smtClean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}};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Void main()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add p;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int </a:t>
            </a:r>
            <a:r>
              <a:rPr lang="en-US" b="1" dirty="0" err="1" smtClean="0">
                <a:solidFill>
                  <a:srgbClr val="FF0000"/>
                </a:solidFill>
              </a:rPr>
              <a:t>a,b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</a:t>
            </a:r>
            <a:r>
              <a:rPr lang="en-US" b="1" dirty="0" err="1" smtClean="0">
                <a:solidFill>
                  <a:srgbClr val="FF0000"/>
                </a:solidFill>
              </a:rPr>
              <a:t>cout</a:t>
            </a:r>
            <a:r>
              <a:rPr lang="en-US" b="1" dirty="0" smtClean="0">
                <a:solidFill>
                  <a:srgbClr val="FF0000"/>
                </a:solidFill>
              </a:rPr>
              <a:t>&lt;&lt;“enter the two no”;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</a:t>
            </a:r>
            <a:r>
              <a:rPr lang="en-US" b="1" dirty="0" err="1" smtClean="0">
                <a:solidFill>
                  <a:srgbClr val="FF0000"/>
                </a:solidFill>
              </a:rPr>
              <a:t>cin</a:t>
            </a:r>
            <a:r>
              <a:rPr lang="en-US" b="1" dirty="0" smtClean="0">
                <a:solidFill>
                  <a:srgbClr val="FF0000"/>
                </a:solidFill>
              </a:rPr>
              <a:t>&gt;&gt;a&gt;&gt;b;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b="1" dirty="0" err="1" smtClean="0">
                <a:solidFill>
                  <a:srgbClr val="FF0000"/>
                </a:solidFill>
              </a:rPr>
              <a:t>Cout</a:t>
            </a:r>
            <a:r>
              <a:rPr lang="en-US" b="1" dirty="0" smtClean="0">
                <a:solidFill>
                  <a:srgbClr val="FF0000"/>
                </a:solidFill>
              </a:rPr>
              <a:t>&lt;&lt;“</a:t>
            </a:r>
            <a:r>
              <a:rPr lang="en-US" b="1" dirty="0" err="1" smtClean="0">
                <a:solidFill>
                  <a:srgbClr val="FF0000"/>
                </a:solidFill>
              </a:rPr>
              <a:t>addtion</a:t>
            </a:r>
            <a:r>
              <a:rPr lang="en-US" b="1" dirty="0" smtClean="0">
                <a:solidFill>
                  <a:srgbClr val="FF0000"/>
                </a:solidFill>
              </a:rPr>
              <a:t> is”&lt;&lt;</a:t>
            </a:r>
            <a:r>
              <a:rPr lang="en-US" b="1" dirty="0" err="1" smtClean="0">
                <a:solidFill>
                  <a:srgbClr val="FF0000"/>
                </a:solidFill>
              </a:rPr>
              <a:t>p.add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a,b</a:t>
            </a:r>
            <a:r>
              <a:rPr lang="en-US" b="1" dirty="0" smtClean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</a:t>
            </a:r>
            <a:r>
              <a:rPr lang="en-US" b="1" dirty="0" err="1" smtClean="0">
                <a:solidFill>
                  <a:srgbClr val="FF0000"/>
                </a:solidFill>
              </a:rPr>
              <a:t>getch</a:t>
            </a:r>
            <a:r>
              <a:rPr lang="en-US" b="1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}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What is virtual Function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a function with same name exists in base as well as parent class, then the pointer to the base class would call the functions associated only with the base class.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I</a:t>
            </a:r>
            <a:r>
              <a:rPr lang="en-US" sz="2400" dirty="0" smtClean="0"/>
              <a:t>f the function is made virtual and the base pointer is initialized with the address of the derived class, then the function in the child class would be called.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 Virtual Function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class Base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{ public: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void show()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{ </a:t>
            </a:r>
            <a:r>
              <a:rPr lang="en-US" sz="2800" b="1" dirty="0" err="1" smtClean="0">
                <a:solidFill>
                  <a:srgbClr val="FF0000"/>
                </a:solidFill>
              </a:rPr>
              <a:t>cout</a:t>
            </a:r>
            <a:r>
              <a:rPr lang="en-US" sz="2800" b="1" dirty="0" smtClean="0">
                <a:solidFill>
                  <a:srgbClr val="FF0000"/>
                </a:solidFill>
              </a:rPr>
              <a:t> &lt;&lt; "Base class";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} };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class Derived:public Base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{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public: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 void show()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 { </a:t>
            </a:r>
            <a:r>
              <a:rPr lang="en-US" sz="2800" b="1" dirty="0" err="1" smtClean="0">
                <a:solidFill>
                  <a:srgbClr val="FF0000"/>
                </a:solidFill>
              </a:rPr>
              <a:t>cout</a:t>
            </a:r>
            <a:r>
              <a:rPr lang="en-US" sz="2800" b="1" dirty="0" smtClean="0">
                <a:solidFill>
                  <a:srgbClr val="FF0000"/>
                </a:solidFill>
              </a:rPr>
              <a:t> &lt;&lt; "Derived Class";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 }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</TotalTime>
  <Words>357</Words>
  <Application>Microsoft Office PowerPoint</Application>
  <PresentationFormat>On-screen Show (4:3)</PresentationFormat>
  <Paragraphs>70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Inline Function</vt:lpstr>
      <vt:lpstr>       What is Inline function ?</vt:lpstr>
      <vt:lpstr>            Inline Function rule</vt:lpstr>
      <vt:lpstr>          Inline  Function Syntax</vt:lpstr>
      <vt:lpstr>          Addtion of two no using Inline Function</vt:lpstr>
      <vt:lpstr>                    Continue…</vt:lpstr>
      <vt:lpstr>                       Continue….</vt:lpstr>
      <vt:lpstr>       What is virtual Function ?</vt:lpstr>
      <vt:lpstr>        Virtual Function Program</vt:lpstr>
      <vt:lpstr>                   Continue….</vt:lpstr>
      <vt:lpstr>                    Continue….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Inline Function</dc:title>
  <dc:creator>INTEL 6</dc:creator>
  <cp:lastModifiedBy>INTEL 6</cp:lastModifiedBy>
  <cp:revision>5</cp:revision>
  <dcterms:created xsi:type="dcterms:W3CDTF">2017-05-01T11:57:00Z</dcterms:created>
  <dcterms:modified xsi:type="dcterms:W3CDTF">2018-04-28T15:42:57Z</dcterms:modified>
</cp:coreProperties>
</file>