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7040A8D-E1D1-4B30-8C7F-8661AE7A0F13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3D12E4-8145-4531-887B-1B0065BC87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040A8D-E1D1-4B30-8C7F-8661AE7A0F13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3D12E4-8145-4531-887B-1B0065BC87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040A8D-E1D1-4B30-8C7F-8661AE7A0F13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3D12E4-8145-4531-887B-1B0065BC87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040A8D-E1D1-4B30-8C7F-8661AE7A0F13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3D12E4-8145-4531-887B-1B0065BC87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040A8D-E1D1-4B30-8C7F-8661AE7A0F13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3D12E4-8145-4531-887B-1B0065BC87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040A8D-E1D1-4B30-8C7F-8661AE7A0F13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3D12E4-8145-4531-887B-1B0065BC87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040A8D-E1D1-4B30-8C7F-8661AE7A0F13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3D12E4-8145-4531-887B-1B0065BC87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040A8D-E1D1-4B30-8C7F-8661AE7A0F13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3D12E4-8145-4531-887B-1B0065BC87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040A8D-E1D1-4B30-8C7F-8661AE7A0F13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3D12E4-8145-4531-887B-1B0065BC87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7040A8D-E1D1-4B30-8C7F-8661AE7A0F13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3D12E4-8145-4531-887B-1B0065BC87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7040A8D-E1D1-4B30-8C7F-8661AE7A0F13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3D12E4-8145-4531-887B-1B0065BC87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7040A8D-E1D1-4B30-8C7F-8661AE7A0F13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33D12E4-8145-4531-887B-1B0065BC87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OOP   Operator &amp; Expression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Relational operator is a programming language construct or operator that tests or defines some kind of relation between two entities. </a:t>
            </a:r>
          </a:p>
          <a:p>
            <a:pPr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include numerical equality (e.g., 5 = 5) and inequalities (e.g., 4 ≥ 3).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Relational  Operator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Continue…..</a:t>
            </a:r>
            <a:endParaRPr lang="en-US" dirty="0"/>
          </a:p>
        </p:txBody>
      </p:sp>
      <p:pic>
        <p:nvPicPr>
          <p:cNvPr id="4" name="Picture 3" descr="C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7800"/>
            <a:ext cx="815340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Logical   Operator  is a symbol   to check whether something is true or it is false. 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type of operation is performed using operators referred to as comparison operators.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Logical Operator</a:t>
            </a:r>
            <a:endParaRPr lang="en-US" dirty="0"/>
          </a:p>
        </p:txBody>
      </p:sp>
      <p:pic>
        <p:nvPicPr>
          <p:cNvPr id="4" name="Picture 3" descr="table9.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57" y="3352800"/>
            <a:ext cx="8679543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Assignment operators store a value in the object designated by the left operand.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There are two kinds of assignment operations: simple assignment in which the value of the second operand is stored in the object specified by the first operand.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compound assignment in which an arithmetic, shift, or bitwise operation is performed prior to storing the result.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All assignment operators in the following table except the = operator are compound assignment operators</a:t>
            </a:r>
            <a:r>
              <a:rPr lang="en-US" sz="2400" dirty="0" smtClean="0"/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Assignment  Operator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axresdefaul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143000"/>
            <a:ext cx="8046155" cy="5105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Continue…..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 bitwise operator is an operator used to perform bitwise operations on bit patterns or binary numerals that involve the manipulation of individual bits.</a:t>
            </a: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Bitwise  Operators</a:t>
            </a:r>
            <a:endParaRPr lang="en-US" dirty="0"/>
          </a:p>
        </p:txBody>
      </p:sp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667000"/>
            <a:ext cx="70104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Continue…..</a:t>
            </a:r>
            <a:endParaRPr lang="en-US" dirty="0"/>
          </a:p>
        </p:txBody>
      </p:sp>
      <p:pic>
        <p:nvPicPr>
          <p:cNvPr id="4" name="Picture 3" descr="cb985c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19200"/>
            <a:ext cx="7238999" cy="510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Continue……</a:t>
            </a:r>
            <a:endParaRPr lang="en-US" dirty="0"/>
          </a:p>
        </p:txBody>
      </p:sp>
      <p:pic>
        <p:nvPicPr>
          <p:cNvPr id="4" name="Picture 3" descr="Effect-of-bitwise-not-left-shift-and-right-shift-operators-on-4-bit-i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19200"/>
            <a:ext cx="74676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37304" y="2967335"/>
            <a:ext cx="42434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458200" cy="45259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An operator is a code element that performs an operation on one or more code elements that hold values.</a:t>
            </a:r>
          </a:p>
          <a:p>
            <a:pPr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Value elements include variables, constants, expressions.</a:t>
            </a:r>
          </a:p>
          <a:p>
            <a:pPr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Example- +,-,&amp;,* etc.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What is an Operator  ?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 expression is a series of value elements combined with operators which yields a new value. 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operators act on the value elements by performing calculations, comparisons, or other operations.</a:t>
            </a:r>
          </a:p>
          <a:p>
            <a:pPr marL="514350" indent="-51435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q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C=A+B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What is an Expression 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Scope resolution operator(::) is used to define a function outside a class or when we want to use a global variable but also has a local variable with same name.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Example-  #include&lt;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iostream.h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int  a=30;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void main()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{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int a=15;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cout&lt;&lt;“the value of a=“&lt;&lt;a;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cout&lt;&lt;“the value  of b=“&lt;&lt;b;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::a=20;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cout&lt;&lt;“the value of a=“&lt;&lt;a;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cout&lt;&lt;“the value  of b=“&lt;&lt;b;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getch();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     What is scope resolution operator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#include&lt;</a:t>
            </a:r>
            <a:r>
              <a:rPr lang="en-US" b="1" dirty="0" err="1" smtClean="0">
                <a:solidFill>
                  <a:srgbClr val="FF0000"/>
                </a:solidFill>
              </a:rPr>
              <a:t>iostream.h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#include&lt;</a:t>
            </a:r>
            <a:r>
              <a:rPr lang="en-US" b="1" dirty="0" err="1" smtClean="0">
                <a:solidFill>
                  <a:srgbClr val="FF0000"/>
                </a:solidFill>
              </a:rPr>
              <a:t>conio.h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Class sum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int a,b,c;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void input()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cout&lt;&lt;“ enter the two no”&lt;&lt;endl;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cin</a:t>
            </a:r>
            <a:r>
              <a:rPr lang="en-US" b="1" dirty="0" smtClean="0">
                <a:solidFill>
                  <a:srgbClr val="FF0000"/>
                </a:solidFill>
              </a:rPr>
              <a:t>&gt;&gt;a&gt;&gt;b;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Addtion</a:t>
            </a:r>
            <a:r>
              <a:rPr lang="en-US" dirty="0" smtClean="0"/>
              <a:t> of two no using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C=</a:t>
            </a:r>
            <a:r>
              <a:rPr lang="en-US" b="1" dirty="0" err="1" smtClean="0">
                <a:solidFill>
                  <a:srgbClr val="FF0000"/>
                </a:solidFill>
              </a:rPr>
              <a:t>a+b</a:t>
            </a:r>
            <a:r>
              <a:rPr lang="en-US" b="1" dirty="0" smtClean="0">
                <a:solidFill>
                  <a:srgbClr val="FF0000"/>
                </a:solidFill>
              </a:rPr>
              <a:t> 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Cout&lt;&lt;“ the sum is=“&lt;&lt;c&lt;&lt;endl;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};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Void main()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sum x;                </a:t>
            </a:r>
            <a:r>
              <a:rPr lang="en-US" b="1" dirty="0" smtClean="0">
                <a:solidFill>
                  <a:srgbClr val="002060"/>
                </a:solidFill>
              </a:rPr>
              <a:t>//declare a object//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x.input();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getch();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}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Continue……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There   are  </a:t>
            </a:r>
            <a:r>
              <a:rPr lang="en-US" sz="3200" dirty="0" smtClean="0"/>
              <a:t>five</a:t>
            </a:r>
            <a:r>
              <a:rPr lang="en-US" sz="3200" dirty="0" smtClean="0"/>
              <a:t>  </a:t>
            </a:r>
            <a:r>
              <a:rPr lang="en-US" sz="3200" dirty="0" smtClean="0"/>
              <a:t>type of operator in VB  as-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  Arithmetic   Operator.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 Relational   Operator.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 Logical Operator.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 Bitwise  Operator.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 Assignment  Operator.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Type of Operator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 arithmetic operator is a mathematical function that takes two operands and performs a calculation on them.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Operators that can be used within equations to perform a number of types of sequential calculation.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Arithmetic  Operator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Continue…..</a:t>
            </a:r>
            <a:endParaRPr lang="en-US" dirty="0"/>
          </a:p>
        </p:txBody>
      </p:sp>
      <p:pic>
        <p:nvPicPr>
          <p:cNvPr id="4" name="Picture 3" descr="table7.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74" y="1143000"/>
            <a:ext cx="8588326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150</TotalTime>
  <Words>378</Words>
  <Application>Microsoft Office PowerPoint</Application>
  <PresentationFormat>On-screen Show (4:3)</PresentationFormat>
  <Paragraphs>86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OOP   Operator &amp; Expression</vt:lpstr>
      <vt:lpstr>         What is an Operator  ? </vt:lpstr>
      <vt:lpstr>  What is an Expression  ?</vt:lpstr>
      <vt:lpstr>     What is scope resolution operator ?</vt:lpstr>
      <vt:lpstr> Addtion of two no using class</vt:lpstr>
      <vt:lpstr> Continue……</vt:lpstr>
      <vt:lpstr>        Type of Operator</vt:lpstr>
      <vt:lpstr>       Arithmetic  Operator</vt:lpstr>
      <vt:lpstr> Continue…..</vt:lpstr>
      <vt:lpstr> Relational  Operator</vt:lpstr>
      <vt:lpstr>        Continue…..</vt:lpstr>
      <vt:lpstr>Logical Operator</vt:lpstr>
      <vt:lpstr>        Assignment  Operator</vt:lpstr>
      <vt:lpstr>            Continue…..</vt:lpstr>
      <vt:lpstr>              Bitwise  Operators</vt:lpstr>
      <vt:lpstr>          Continue…..</vt:lpstr>
      <vt:lpstr>              Continue……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  Operator &amp; Expression</dc:title>
  <dc:creator>INTEL 6</dc:creator>
  <cp:lastModifiedBy>INTEL 6</cp:lastModifiedBy>
  <cp:revision>17</cp:revision>
  <dcterms:created xsi:type="dcterms:W3CDTF">2017-02-28T14:41:04Z</dcterms:created>
  <dcterms:modified xsi:type="dcterms:W3CDTF">2017-03-08T16:51:50Z</dcterms:modified>
</cp:coreProperties>
</file>