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3" r:id="rId5"/>
    <p:sldId id="257" r:id="rId6"/>
    <p:sldId id="267" r:id="rId7"/>
    <p:sldId id="268" r:id="rId8"/>
    <p:sldId id="258" r:id="rId9"/>
    <p:sldId id="259" r:id="rId10"/>
    <p:sldId id="260" r:id="rId11"/>
    <p:sldId id="261" r:id="rId12"/>
    <p:sldId id="262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8AC2-66BE-4495-9681-022045B0579E}" type="datetimeFigureOut">
              <a:rPr lang="en-US" smtClean="0"/>
              <a:pPr/>
              <a:t>2/9/2017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680-B43C-4B85-A865-799CA55CA5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8AC2-66BE-4495-9681-022045B0579E}" type="datetimeFigureOut">
              <a:rPr lang="en-US" smtClean="0"/>
              <a:pPr/>
              <a:t>2/9/2017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680-B43C-4B85-A865-799CA55CA5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8AC2-66BE-4495-9681-022045B0579E}" type="datetimeFigureOut">
              <a:rPr lang="en-US" smtClean="0"/>
              <a:pPr/>
              <a:t>2/9/2017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680-B43C-4B85-A865-799CA55CA5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8AC2-66BE-4495-9681-022045B0579E}" type="datetimeFigureOut">
              <a:rPr lang="en-US" smtClean="0"/>
              <a:pPr/>
              <a:t>2/9/2017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680-B43C-4B85-A865-799CA55CA5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8AC2-66BE-4495-9681-022045B0579E}" type="datetimeFigureOut">
              <a:rPr lang="en-US" smtClean="0"/>
              <a:pPr/>
              <a:t>2/9/2017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680-B43C-4B85-A865-799CA55CA5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8AC2-66BE-4495-9681-022045B0579E}" type="datetimeFigureOut">
              <a:rPr lang="en-US" smtClean="0"/>
              <a:pPr/>
              <a:t>2/9/2017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680-B43C-4B85-A865-799CA55CA5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8AC2-66BE-4495-9681-022045B0579E}" type="datetimeFigureOut">
              <a:rPr lang="en-US" smtClean="0"/>
              <a:pPr/>
              <a:t>2/9/2017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680-B43C-4B85-A865-799CA55CA5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8AC2-66BE-4495-9681-022045B0579E}" type="datetimeFigureOut">
              <a:rPr lang="en-US" smtClean="0"/>
              <a:pPr/>
              <a:t>2/9/2017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680-B43C-4B85-A865-799CA55CA5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8AC2-66BE-4495-9681-022045B0579E}" type="datetimeFigureOut">
              <a:rPr lang="en-US" smtClean="0"/>
              <a:pPr/>
              <a:t>2/9/2017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680-B43C-4B85-A865-799CA55CA5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8AC2-66BE-4495-9681-022045B0579E}" type="datetimeFigureOut">
              <a:rPr lang="en-US" smtClean="0"/>
              <a:pPr/>
              <a:t>2/9/2017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EE680-B43C-4B85-A865-799CA55CA5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A8AC2-66BE-4495-9681-022045B0579E}" type="datetimeFigureOut">
              <a:rPr lang="en-US" smtClean="0"/>
              <a:pPr/>
              <a:t>2/9/2017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C1EE680-B43C-4B85-A865-799CA55CA5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4FA8AC2-66BE-4495-9681-022045B0579E}" type="datetimeFigureOut">
              <a:rPr lang="en-US" smtClean="0"/>
              <a:pPr/>
              <a:t>2/9/2017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1EE680-B43C-4B85-A865-799CA55CA5A7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OOP with  variable &amp; Constant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What is  Constant 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Constants refer to fixed values that the program may not alter and they are called literals. 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Constants can be of any of the basic data types and can be divided into Integer Numerals, Floating-Point Numerals, Characters, Strings and Boolean Values.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Example- PI=3.14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What is  an Identifier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  C++ identifier is a name  to identify a variable, function, class, module, or any other user-defined item.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An identifier starts with a letter A to Z or a to z or an underscore (_) followed by zero or more letters, underscores, and digits (0 to 9).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What is Keyword 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935480"/>
            <a:ext cx="8401080" cy="438912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Keywords are predefined reserved identifiers that have special meanings. They cannot be used as identifiers in your program.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There are 30 keywords in c++ as:-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bool,public,private,protected,explict,operator,throw,this etc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1673" y="2967335"/>
            <a:ext cx="4322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/>
          <a:lstStyle/>
          <a:p>
            <a:r>
              <a:rPr lang="en-US" dirty="0" smtClean="0"/>
              <a:t>    What is ANSI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ANSI stands for American National Standards Institute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ANSI is the american member of ISO the international standards organization.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1998, C++ has an international standard, a sort of a treaty between compiler vendors from all around the world on what language features they all agree to implement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Structure in ANSI C++</a:t>
            </a:r>
            <a:endParaRPr lang="en-US" dirty="0"/>
          </a:p>
        </p:txBody>
      </p:sp>
      <p:pic>
        <p:nvPicPr>
          <p:cNvPr id="4" name="Picture 3" descr="program-structure-of-c++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1857364"/>
            <a:ext cx="5286412" cy="47863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What is token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 token is the smallest element of a C++ program that is meaningful to the compiler.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 C++ parser recognizes these kinds of tokens as identifiers, keywords, literals, operators, punctuators, and other separators.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stream of these tokens makes up a translation unit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Example- identifiers, keywords, literals, operators, punctuator.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What is  Variable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 variable provides us with named storage that our programs can manipulate. 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Each variable in C++ has a specific type which determines the size and layout of the variable's memory.</a:t>
            </a:r>
          </a:p>
          <a:p>
            <a:pPr>
              <a:buFont typeface="Wingdings" pitchFamily="2" charset="2"/>
              <a:buChar char="v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The range of values that can be stored within that memory and the set of operations that can be applied to the variable.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Type of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There </a:t>
            </a:r>
            <a:r>
              <a:rPr lang="en-US" dirty="0" smtClean="0"/>
              <a:t>are two types  of variable in </a:t>
            </a:r>
            <a:r>
              <a:rPr lang="en-US" dirty="0" smtClean="0"/>
              <a:t>C++ </a:t>
            </a:r>
            <a:r>
              <a:rPr lang="en-US" dirty="0" smtClean="0"/>
              <a:t>as: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Local Variable</a:t>
            </a:r>
            <a:r>
              <a:rPr lang="en-US" dirty="0" smtClean="0"/>
              <a:t>:- A local variable is one that is declared within a procedure. 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   Global  Variable :- </a:t>
            </a:r>
            <a:r>
              <a:rPr lang="en-US" dirty="0" smtClean="0"/>
              <a:t>A global variable is a variable with global and unlike the local variable can be accessed from anywhere.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Special Type of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two special type of variable in C++ as-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b="1" dirty="0" smtClean="0"/>
              <a:t>Final</a:t>
            </a:r>
            <a:r>
              <a:rPr lang="en-US" dirty="0" smtClean="0"/>
              <a:t> - Once initialized, its value cant be changed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</a:t>
            </a:r>
            <a:r>
              <a:rPr lang="en-US" b="1" dirty="0" smtClean="0"/>
              <a:t>Static</a:t>
            </a:r>
            <a:r>
              <a:rPr lang="en-US" dirty="0" smtClean="0"/>
              <a:t> - These variables holds their value between function calls.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Continue…..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72518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There are following basic types of variable in C++ as 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Type                                               Description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bool                                         </a:t>
            </a:r>
            <a:r>
              <a:rPr lang="en-IN" sz="2000" dirty="0" smtClean="0"/>
              <a:t>Stores either value true or false.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2. char                                        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Typically a single octet(one byte).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3. int                            </a:t>
            </a:r>
            <a:r>
              <a:rPr lang="en-IN" sz="2000" dirty="0" smtClean="0"/>
              <a:t>The most natural size of integer for the machine.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4. float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/>
              <a:t>A single-precision floating point value.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5. double                          </a:t>
            </a:r>
            <a:r>
              <a:rPr lang="en-IN" sz="2000" dirty="0" smtClean="0"/>
              <a:t>A double-precision floating point value.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6. void                               </a:t>
            </a:r>
            <a:r>
              <a:rPr lang="en-IN" sz="2000" dirty="0" smtClean="0"/>
              <a:t>Represents the absence of type.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8229600" cy="134704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     What is variable defination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variable definition means to tell the compiler where and how much to create the storage for the variable.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Declaration :-  </a:t>
            </a:r>
            <a:r>
              <a:rPr lang="en-IN" sz="2000" b="1" dirty="0" smtClean="0">
                <a:solidFill>
                  <a:srgbClr val="FF0000"/>
                </a:solidFill>
              </a:rPr>
              <a:t>type variable_list</a:t>
            </a:r>
            <a:r>
              <a:rPr lang="en-IN" sz="2000" dirty="0" smtClean="0"/>
              <a:t>;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Example- </a:t>
            </a:r>
            <a:r>
              <a:rPr lang="en-IN" sz="2000" dirty="0" smtClean="0"/>
              <a:t>int  I , j, k;</a:t>
            </a:r>
          </a:p>
          <a:p>
            <a:pPr>
              <a:buNone/>
            </a:pPr>
            <a:r>
              <a:rPr lang="en-IN" sz="2000" dirty="0" smtClean="0"/>
              <a:t>                     char c, ch;</a:t>
            </a:r>
          </a:p>
          <a:p>
            <a:pPr>
              <a:buNone/>
            </a:pPr>
            <a:r>
              <a:rPr lang="en-IN" sz="2000" dirty="0" smtClean="0"/>
              <a:t>                    float f, salary; </a:t>
            </a:r>
          </a:p>
          <a:p>
            <a:pPr>
              <a:buNone/>
            </a:pPr>
            <a:r>
              <a:rPr lang="en-IN" sz="2000" dirty="0" smtClean="0"/>
              <a:t>                     double d;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Intialization  of variable :-  int  i=10,j=20;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float g=23.6;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double  d=23.56;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char c=‘g’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</TotalTime>
  <Words>403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OOP with  variable &amp; Constant</vt:lpstr>
      <vt:lpstr>    What is ANSI ?</vt:lpstr>
      <vt:lpstr>    Structure in ANSI C++</vt:lpstr>
      <vt:lpstr>        What is token ?</vt:lpstr>
      <vt:lpstr>    What is  Variable ?</vt:lpstr>
      <vt:lpstr>          Type of Variable</vt:lpstr>
      <vt:lpstr>          Special Type of Variable</vt:lpstr>
      <vt:lpstr>                   Continue…..</vt:lpstr>
      <vt:lpstr>        What is variable defination ?</vt:lpstr>
      <vt:lpstr>          What is  Constant  ?</vt:lpstr>
      <vt:lpstr>              What is  an Identifier ?</vt:lpstr>
      <vt:lpstr>         What is Keyword  ?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with  variable &amp; Constant</dc:title>
  <dc:creator>User</dc:creator>
  <cp:lastModifiedBy>INTEL 6</cp:lastModifiedBy>
  <cp:revision>12</cp:revision>
  <dcterms:created xsi:type="dcterms:W3CDTF">2017-02-08T08:52:58Z</dcterms:created>
  <dcterms:modified xsi:type="dcterms:W3CDTF">2017-02-08T20:00:20Z</dcterms:modified>
</cp:coreProperties>
</file>