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80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EFD62-A69D-47BA-9E58-4F8BBCD27CD5}" type="datetimeFigureOut">
              <a:rPr lang="en-US" smtClean="0"/>
              <a:pPr/>
              <a:t>4/21/2019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17CCEAED-B401-4DA4-83ED-6E9C2780DE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EFD62-A69D-47BA-9E58-4F8BBCD27CD5}" type="datetimeFigureOut">
              <a:rPr lang="en-US" smtClean="0"/>
              <a:pPr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EAED-B401-4DA4-83ED-6E9C2780DE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EFD62-A69D-47BA-9E58-4F8BBCD27CD5}" type="datetimeFigureOut">
              <a:rPr lang="en-US" smtClean="0"/>
              <a:pPr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EAED-B401-4DA4-83ED-6E9C2780DE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EFD62-A69D-47BA-9E58-4F8BBCD27CD5}" type="datetimeFigureOut">
              <a:rPr lang="en-US" smtClean="0"/>
              <a:pPr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EAED-B401-4DA4-83ED-6E9C2780DE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EFD62-A69D-47BA-9E58-4F8BBCD27CD5}" type="datetimeFigureOut">
              <a:rPr lang="en-US" smtClean="0"/>
              <a:pPr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7CCEAED-B401-4DA4-83ED-6E9C2780DE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EFD62-A69D-47BA-9E58-4F8BBCD27CD5}" type="datetimeFigureOut">
              <a:rPr lang="en-US" smtClean="0"/>
              <a:pPr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EAED-B401-4DA4-83ED-6E9C2780DE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EFD62-A69D-47BA-9E58-4F8BBCD27CD5}" type="datetimeFigureOut">
              <a:rPr lang="en-US" smtClean="0"/>
              <a:pPr/>
              <a:t>4/21/2019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EAED-B401-4DA4-83ED-6E9C2780DE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EFD62-A69D-47BA-9E58-4F8BBCD27CD5}" type="datetimeFigureOut">
              <a:rPr lang="en-US" smtClean="0"/>
              <a:pPr/>
              <a:t>4/21/2019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EAED-B401-4DA4-83ED-6E9C2780DE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EFD62-A69D-47BA-9E58-4F8BBCD27CD5}" type="datetimeFigureOut">
              <a:rPr lang="en-US" smtClean="0"/>
              <a:pPr/>
              <a:t>4/21/2019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EAED-B401-4DA4-83ED-6E9C2780DE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EFD62-A69D-47BA-9E58-4F8BBCD27CD5}" type="datetimeFigureOut">
              <a:rPr lang="en-US" smtClean="0"/>
              <a:pPr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EAED-B401-4DA4-83ED-6E9C2780DE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EFD62-A69D-47BA-9E58-4F8BBCD27CD5}" type="datetimeFigureOut">
              <a:rPr lang="en-US" smtClean="0"/>
              <a:pPr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7CCEAED-B401-4DA4-83ED-6E9C2780DE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A1EFD62-A69D-47BA-9E58-4F8BBCD27CD5}" type="datetimeFigureOut">
              <a:rPr lang="en-US" smtClean="0"/>
              <a:pPr/>
              <a:t>4/21/2019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17CCEAED-B401-4DA4-83ED-6E9C2780DED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Pattern Program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457200"/>
            <a:ext cx="4358640" cy="57912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#include &lt;</a:t>
            </a:r>
            <a:r>
              <a:rPr lang="en-US" b="1" dirty="0" err="1" smtClean="0">
                <a:solidFill>
                  <a:srgbClr val="FF0000"/>
                </a:solidFill>
              </a:rPr>
              <a:t>iostream</a:t>
            </a:r>
            <a:r>
              <a:rPr lang="en-US" b="1" dirty="0" smtClean="0">
                <a:solidFill>
                  <a:srgbClr val="FF0000"/>
                </a:solidFill>
              </a:rPr>
              <a:t>&gt; 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void main() 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{ </a:t>
            </a:r>
            <a:r>
              <a:rPr lang="en-US" b="1" dirty="0" err="1" smtClean="0">
                <a:solidFill>
                  <a:srgbClr val="FF0000"/>
                </a:solidFill>
              </a:rPr>
              <a:t>int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i,j,n</a:t>
            </a:r>
            <a:r>
              <a:rPr lang="en-US" b="1" dirty="0" smtClean="0">
                <a:solidFill>
                  <a:srgbClr val="FF0000"/>
                </a:solidFill>
              </a:rPr>
              <a:t>;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cout</a:t>
            </a:r>
            <a:r>
              <a:rPr lang="en-US" b="1" dirty="0" smtClean="0">
                <a:solidFill>
                  <a:srgbClr val="FF0000"/>
                </a:solidFill>
              </a:rPr>
              <a:t>&lt;&lt;"Enter the number of line: ";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</a:t>
            </a:r>
            <a:r>
              <a:rPr lang="en-US" b="1" dirty="0" err="1" smtClean="0">
                <a:solidFill>
                  <a:srgbClr val="FF0000"/>
                </a:solidFill>
              </a:rPr>
              <a:t>cin</a:t>
            </a:r>
            <a:r>
              <a:rPr lang="en-US" b="1" dirty="0" smtClean="0">
                <a:solidFill>
                  <a:srgbClr val="FF0000"/>
                </a:solidFill>
              </a:rPr>
              <a:t>&gt;&gt;n; 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for(</a:t>
            </a:r>
            <a:r>
              <a:rPr lang="en-US" b="1" dirty="0" err="1" smtClean="0">
                <a:solidFill>
                  <a:srgbClr val="FF0000"/>
                </a:solidFill>
              </a:rPr>
              <a:t>i</a:t>
            </a:r>
            <a:r>
              <a:rPr lang="en-US" b="1" dirty="0" smtClean="0">
                <a:solidFill>
                  <a:srgbClr val="FF0000"/>
                </a:solidFill>
              </a:rPr>
              <a:t>=1;i&lt;=n; </a:t>
            </a:r>
            <a:r>
              <a:rPr lang="en-US" b="1" dirty="0" err="1" smtClean="0">
                <a:solidFill>
                  <a:srgbClr val="FF0000"/>
                </a:solidFill>
              </a:rPr>
              <a:t>i</a:t>
            </a:r>
            <a:r>
              <a:rPr lang="en-US" b="1" dirty="0" smtClean="0">
                <a:solidFill>
                  <a:srgbClr val="FF0000"/>
                </a:solidFill>
              </a:rPr>
              <a:t>++)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{ 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for(j=1;j&lt;=</a:t>
            </a:r>
            <a:r>
              <a:rPr lang="en-US" b="1" dirty="0" err="1" smtClean="0">
                <a:solidFill>
                  <a:srgbClr val="FF0000"/>
                </a:solidFill>
              </a:rPr>
              <a:t>i</a:t>
            </a:r>
            <a:r>
              <a:rPr lang="en-US" b="1" dirty="0" smtClean="0">
                <a:solidFill>
                  <a:srgbClr val="FF0000"/>
                </a:solidFill>
              </a:rPr>
              <a:t>; J++)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{ </a:t>
            </a:r>
            <a:r>
              <a:rPr lang="en-US" b="1" dirty="0" err="1" smtClean="0">
                <a:solidFill>
                  <a:srgbClr val="FF0000"/>
                </a:solidFill>
              </a:rPr>
              <a:t>cout</a:t>
            </a:r>
            <a:r>
              <a:rPr lang="en-US" b="1" dirty="0" smtClean="0">
                <a:solidFill>
                  <a:srgbClr val="FF0000"/>
                </a:solidFill>
              </a:rPr>
              <a:t>&lt;&lt;"* "; 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} </a:t>
            </a:r>
            <a:r>
              <a:rPr lang="en-US" b="1" dirty="0" err="1" smtClean="0">
                <a:solidFill>
                  <a:srgbClr val="FF0000"/>
                </a:solidFill>
              </a:rPr>
              <a:t>cout</a:t>
            </a:r>
            <a:r>
              <a:rPr lang="en-US" b="1" dirty="0" smtClean="0">
                <a:solidFill>
                  <a:srgbClr val="FF0000"/>
                </a:solidFill>
              </a:rPr>
              <a:t>&lt;&lt;"\n"; 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} </a:t>
            </a:r>
          </a:p>
          <a:p>
            <a:pPr>
              <a:buNone/>
            </a:pPr>
            <a:r>
              <a:rPr lang="en-US" b="1" dirty="0" err="1" smtClean="0">
                <a:solidFill>
                  <a:srgbClr val="FF0000"/>
                </a:solidFill>
              </a:rPr>
              <a:t>Getch</a:t>
            </a:r>
            <a:r>
              <a:rPr lang="en-US" b="1" dirty="0" smtClean="0">
                <a:solidFill>
                  <a:srgbClr val="FF0000"/>
                </a:solidFill>
              </a:rPr>
              <a:t>();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}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933950" y="381000"/>
            <a:ext cx="3749040" cy="5638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OUTPUT:-</a:t>
            </a:r>
          </a:p>
          <a:p>
            <a:pPr>
              <a:buNone/>
            </a:pPr>
            <a:r>
              <a:rPr lang="en-US" dirty="0" smtClean="0"/>
              <a:t>         *</a:t>
            </a:r>
          </a:p>
          <a:p>
            <a:pPr>
              <a:buNone/>
            </a:pPr>
            <a:r>
              <a:rPr lang="en-US" dirty="0" smtClean="0"/>
              <a:t>          *    *</a:t>
            </a:r>
          </a:p>
          <a:p>
            <a:pPr>
              <a:buNone/>
            </a:pPr>
            <a:r>
              <a:rPr lang="en-US" dirty="0" smtClean="0"/>
              <a:t>          *     *     *</a:t>
            </a:r>
          </a:p>
          <a:p>
            <a:pPr>
              <a:buNone/>
            </a:pPr>
            <a:r>
              <a:rPr lang="en-US" dirty="0" smtClean="0"/>
              <a:t>           *     *      *    *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457200"/>
            <a:ext cx="4419600" cy="55626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#include &lt;</a:t>
            </a:r>
            <a:r>
              <a:rPr lang="en-US" b="1" dirty="0" err="1" smtClean="0">
                <a:solidFill>
                  <a:srgbClr val="FF0000"/>
                </a:solidFill>
              </a:rPr>
              <a:t>iostream</a:t>
            </a:r>
            <a:r>
              <a:rPr lang="en-US" b="1" dirty="0" smtClean="0">
                <a:solidFill>
                  <a:srgbClr val="FF0000"/>
                </a:solidFill>
              </a:rPr>
              <a:t>&gt; 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void main() 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{ </a:t>
            </a:r>
            <a:r>
              <a:rPr lang="en-US" b="1" dirty="0" err="1" smtClean="0">
                <a:solidFill>
                  <a:srgbClr val="FF0000"/>
                </a:solidFill>
              </a:rPr>
              <a:t>int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i,j,n</a:t>
            </a:r>
            <a:r>
              <a:rPr lang="en-US" b="1" dirty="0" smtClean="0">
                <a:solidFill>
                  <a:srgbClr val="FF0000"/>
                </a:solidFill>
              </a:rPr>
              <a:t>;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cout</a:t>
            </a:r>
            <a:r>
              <a:rPr lang="en-US" b="1" dirty="0" smtClean="0">
                <a:solidFill>
                  <a:srgbClr val="FF0000"/>
                </a:solidFill>
              </a:rPr>
              <a:t>&lt;&lt;"Enter the number of line: ";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</a:t>
            </a:r>
            <a:r>
              <a:rPr lang="en-US" b="1" dirty="0" err="1" smtClean="0">
                <a:solidFill>
                  <a:srgbClr val="FF0000"/>
                </a:solidFill>
              </a:rPr>
              <a:t>cin</a:t>
            </a:r>
            <a:r>
              <a:rPr lang="en-US" b="1" dirty="0" smtClean="0">
                <a:solidFill>
                  <a:srgbClr val="FF0000"/>
                </a:solidFill>
              </a:rPr>
              <a:t>&gt;&gt;n; 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for(</a:t>
            </a:r>
            <a:r>
              <a:rPr lang="en-US" b="1" dirty="0" err="1" smtClean="0">
                <a:solidFill>
                  <a:srgbClr val="FF0000"/>
                </a:solidFill>
              </a:rPr>
              <a:t>i</a:t>
            </a:r>
            <a:r>
              <a:rPr lang="en-US" b="1" dirty="0" smtClean="0">
                <a:solidFill>
                  <a:srgbClr val="FF0000"/>
                </a:solidFill>
              </a:rPr>
              <a:t>=1;i&lt;=n; </a:t>
            </a:r>
            <a:r>
              <a:rPr lang="en-US" b="1" dirty="0" err="1" smtClean="0">
                <a:solidFill>
                  <a:srgbClr val="FF0000"/>
                </a:solidFill>
              </a:rPr>
              <a:t>i</a:t>
            </a:r>
            <a:r>
              <a:rPr lang="en-US" b="1" dirty="0" smtClean="0">
                <a:solidFill>
                  <a:srgbClr val="FF0000"/>
                </a:solidFill>
              </a:rPr>
              <a:t>++)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{ 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for(j=1;j&lt;=</a:t>
            </a:r>
            <a:r>
              <a:rPr lang="en-US" b="1" dirty="0" err="1" smtClean="0">
                <a:solidFill>
                  <a:srgbClr val="FF0000"/>
                </a:solidFill>
              </a:rPr>
              <a:t>i</a:t>
            </a:r>
            <a:r>
              <a:rPr lang="en-US" b="1" dirty="0" smtClean="0">
                <a:solidFill>
                  <a:srgbClr val="FF0000"/>
                </a:solidFill>
              </a:rPr>
              <a:t>; J++) 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{ </a:t>
            </a:r>
            <a:r>
              <a:rPr lang="en-US" b="1" dirty="0" err="1" smtClean="0">
                <a:solidFill>
                  <a:srgbClr val="FF0000"/>
                </a:solidFill>
              </a:rPr>
              <a:t>cout</a:t>
            </a:r>
            <a:r>
              <a:rPr lang="en-US" b="1" dirty="0" smtClean="0">
                <a:solidFill>
                  <a:srgbClr val="FF0000"/>
                </a:solidFill>
              </a:rPr>
              <a:t>&lt;&lt;J&lt;&lt;“  “ ; 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} </a:t>
            </a:r>
            <a:r>
              <a:rPr lang="en-US" b="1" dirty="0" err="1" smtClean="0">
                <a:solidFill>
                  <a:srgbClr val="FF0000"/>
                </a:solidFill>
              </a:rPr>
              <a:t>cout</a:t>
            </a:r>
            <a:r>
              <a:rPr lang="en-US" b="1" dirty="0" smtClean="0">
                <a:solidFill>
                  <a:srgbClr val="FF0000"/>
                </a:solidFill>
              </a:rPr>
              <a:t>&lt;&lt;"\n"; 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} </a:t>
            </a:r>
          </a:p>
          <a:p>
            <a:pPr>
              <a:buNone/>
            </a:pPr>
            <a:r>
              <a:rPr lang="en-US" b="1" dirty="0" err="1" smtClean="0">
                <a:solidFill>
                  <a:srgbClr val="FF0000"/>
                </a:solidFill>
              </a:rPr>
              <a:t>Getch</a:t>
            </a:r>
            <a:r>
              <a:rPr lang="en-US" b="1" dirty="0" smtClean="0">
                <a:solidFill>
                  <a:srgbClr val="FF0000"/>
                </a:solidFill>
              </a:rPr>
              <a:t>();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}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933950" y="304800"/>
            <a:ext cx="3749040" cy="5715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OUTPUT:-</a:t>
            </a:r>
          </a:p>
          <a:p>
            <a:pPr>
              <a:buNone/>
            </a:pPr>
            <a:r>
              <a:rPr lang="en-US" dirty="0" smtClean="0"/>
              <a:t>         1</a:t>
            </a:r>
          </a:p>
          <a:p>
            <a:pPr>
              <a:buNone/>
            </a:pPr>
            <a:r>
              <a:rPr lang="en-US" dirty="0" smtClean="0"/>
              <a:t>          1    2</a:t>
            </a:r>
          </a:p>
          <a:p>
            <a:pPr>
              <a:buNone/>
            </a:pPr>
            <a:r>
              <a:rPr lang="en-US" dirty="0" smtClean="0"/>
              <a:t>          1     2     3</a:t>
            </a:r>
          </a:p>
          <a:p>
            <a:pPr>
              <a:buNone/>
            </a:pPr>
            <a:r>
              <a:rPr lang="en-US" dirty="0" smtClean="0"/>
              <a:t>           1     2      3   4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533400"/>
            <a:ext cx="4282440" cy="54864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#include &lt;</a:t>
            </a:r>
            <a:r>
              <a:rPr lang="en-US" b="1" dirty="0" err="1" smtClean="0">
                <a:solidFill>
                  <a:srgbClr val="FF0000"/>
                </a:solidFill>
              </a:rPr>
              <a:t>iostream</a:t>
            </a:r>
            <a:r>
              <a:rPr lang="en-US" b="1" dirty="0" smtClean="0">
                <a:solidFill>
                  <a:srgbClr val="FF0000"/>
                </a:solidFill>
              </a:rPr>
              <a:t>&gt; 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void main() 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{ </a:t>
            </a:r>
            <a:r>
              <a:rPr lang="en-US" b="1" dirty="0" err="1" smtClean="0">
                <a:solidFill>
                  <a:srgbClr val="FF0000"/>
                </a:solidFill>
              </a:rPr>
              <a:t>int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i,j,n</a:t>
            </a:r>
            <a:r>
              <a:rPr lang="en-US" b="1" dirty="0" smtClean="0">
                <a:solidFill>
                  <a:srgbClr val="FF0000"/>
                </a:solidFill>
              </a:rPr>
              <a:t>;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cout</a:t>
            </a:r>
            <a:r>
              <a:rPr lang="en-US" b="1" dirty="0" smtClean="0">
                <a:solidFill>
                  <a:srgbClr val="FF0000"/>
                </a:solidFill>
              </a:rPr>
              <a:t>&lt;&lt;"Enter the number of line: ";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</a:t>
            </a:r>
            <a:r>
              <a:rPr lang="en-US" b="1" dirty="0" err="1" smtClean="0">
                <a:solidFill>
                  <a:srgbClr val="FF0000"/>
                </a:solidFill>
              </a:rPr>
              <a:t>cin</a:t>
            </a:r>
            <a:r>
              <a:rPr lang="en-US" b="1" dirty="0" smtClean="0">
                <a:solidFill>
                  <a:srgbClr val="FF0000"/>
                </a:solidFill>
              </a:rPr>
              <a:t>&gt;&gt;n; 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for(</a:t>
            </a:r>
            <a:r>
              <a:rPr lang="en-US" b="1" dirty="0" err="1" smtClean="0">
                <a:solidFill>
                  <a:srgbClr val="FF0000"/>
                </a:solidFill>
              </a:rPr>
              <a:t>i</a:t>
            </a:r>
            <a:r>
              <a:rPr lang="en-US" b="1" dirty="0" smtClean="0">
                <a:solidFill>
                  <a:srgbClr val="FF0000"/>
                </a:solidFill>
              </a:rPr>
              <a:t>=1;i&lt;=n; </a:t>
            </a:r>
            <a:r>
              <a:rPr lang="en-US" b="1" dirty="0" err="1" smtClean="0">
                <a:solidFill>
                  <a:srgbClr val="FF0000"/>
                </a:solidFill>
              </a:rPr>
              <a:t>i</a:t>
            </a:r>
            <a:r>
              <a:rPr lang="en-US" b="1" dirty="0" smtClean="0">
                <a:solidFill>
                  <a:srgbClr val="FF0000"/>
                </a:solidFill>
              </a:rPr>
              <a:t>++)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{ 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for(j=1;j&lt;=n; J++)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{ </a:t>
            </a:r>
            <a:r>
              <a:rPr lang="en-US" b="1" dirty="0" err="1" smtClean="0">
                <a:solidFill>
                  <a:srgbClr val="FF0000"/>
                </a:solidFill>
              </a:rPr>
              <a:t>cout</a:t>
            </a:r>
            <a:r>
              <a:rPr lang="en-US" b="1" dirty="0" smtClean="0">
                <a:solidFill>
                  <a:srgbClr val="FF0000"/>
                </a:solidFill>
              </a:rPr>
              <a:t>&lt;&lt;"* "; 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} </a:t>
            </a:r>
            <a:r>
              <a:rPr lang="en-US" b="1" dirty="0" err="1" smtClean="0">
                <a:solidFill>
                  <a:srgbClr val="FF0000"/>
                </a:solidFill>
              </a:rPr>
              <a:t>cout</a:t>
            </a:r>
            <a:r>
              <a:rPr lang="en-US" b="1" dirty="0" smtClean="0">
                <a:solidFill>
                  <a:srgbClr val="FF0000"/>
                </a:solidFill>
              </a:rPr>
              <a:t>&lt;&lt;"\n"; 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} </a:t>
            </a:r>
          </a:p>
          <a:p>
            <a:pPr>
              <a:buNone/>
            </a:pPr>
            <a:r>
              <a:rPr lang="en-US" b="1" dirty="0" err="1" smtClean="0">
                <a:solidFill>
                  <a:srgbClr val="FF0000"/>
                </a:solidFill>
              </a:rPr>
              <a:t>Getch</a:t>
            </a:r>
            <a:r>
              <a:rPr lang="en-US" b="1" dirty="0" smtClean="0">
                <a:solidFill>
                  <a:srgbClr val="FF0000"/>
                </a:solidFill>
              </a:rPr>
              <a:t>();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}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933950" y="533400"/>
            <a:ext cx="3749040" cy="54864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OUTPUT:-</a:t>
            </a:r>
          </a:p>
          <a:p>
            <a:pPr>
              <a:buNone/>
            </a:pPr>
            <a:r>
              <a:rPr lang="en-US" dirty="0" smtClean="0"/>
              <a:t>         *    *    *     *</a:t>
            </a:r>
          </a:p>
          <a:p>
            <a:pPr>
              <a:buNone/>
            </a:pPr>
            <a:r>
              <a:rPr lang="en-US" dirty="0" smtClean="0"/>
              <a:t>          *    *    *     *</a:t>
            </a:r>
          </a:p>
          <a:p>
            <a:pPr>
              <a:buNone/>
            </a:pPr>
            <a:r>
              <a:rPr lang="en-US" dirty="0" smtClean="0"/>
              <a:t>           *    *     *     *</a:t>
            </a:r>
          </a:p>
          <a:p>
            <a:pPr>
              <a:buNone/>
            </a:pPr>
            <a:r>
              <a:rPr lang="en-US" dirty="0" smtClean="0"/>
              <a:t>   </a:t>
            </a:r>
          </a:p>
          <a:p>
            <a:pPr>
              <a:buNone/>
            </a:pPr>
            <a:r>
              <a:rPr lang="en-US" dirty="0" smtClean="0"/>
              <a:t>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11</TotalTime>
  <Words>233</Words>
  <Application>Microsoft Office PowerPoint</Application>
  <PresentationFormat>On-screen Show (4:3)</PresentationFormat>
  <Paragraphs>59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Equity</vt:lpstr>
      <vt:lpstr>Pattern Program</vt:lpstr>
      <vt:lpstr>   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 Program</dc:title>
  <dc:creator>INTEL 6</dc:creator>
  <cp:lastModifiedBy>INTEL 6</cp:lastModifiedBy>
  <cp:revision>3</cp:revision>
  <dcterms:created xsi:type="dcterms:W3CDTF">2017-03-13T16:10:20Z</dcterms:created>
  <dcterms:modified xsi:type="dcterms:W3CDTF">2019-04-21T06:32:04Z</dcterms:modified>
</cp:coreProperties>
</file>