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C17031-B074-4A8A-B567-A65066F827C6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A1FA28-31F6-48D0-8A59-127F1F596BF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Resolution Operator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What is scope resolution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Scope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resolution operator(::) is used to define a function outside a class or when we want to use a global variable but also has a local variable with same name.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#include&lt;</a:t>
            </a:r>
            <a:r>
              <a:rPr lang="en-US" b="1" dirty="0" err="1" smtClean="0">
                <a:solidFill>
                  <a:srgbClr val="FF0000"/>
                </a:solidFill>
              </a:rPr>
              <a:t>iostream.h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 sum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int a,b,c;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public: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void input();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void output();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};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void sum::input()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cout&lt;&lt;“ enter the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no”&lt;&lt;endl;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cin&gt;&gt;a;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cout&lt;&lt;“ enter the 2</a:t>
            </a:r>
            <a:r>
              <a:rPr lang="en-US" b="1" baseline="30000" dirty="0" smtClean="0">
                <a:solidFill>
                  <a:srgbClr val="FF0000"/>
                </a:solidFill>
              </a:rPr>
              <a:t>nd</a:t>
            </a:r>
            <a:r>
              <a:rPr lang="en-US" b="1" dirty="0" smtClean="0">
                <a:solidFill>
                  <a:srgbClr val="FF0000"/>
                </a:solidFill>
              </a:rPr>
              <a:t> no”&lt;&lt;endl;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cin&gt;&gt;b;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sum:: output()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c=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cout&lt;&lt;“addtion result is=“&lt;&lt;c&lt;&lt;endl;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sum p;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p.input();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p.output();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155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Scope Resolution Operator</vt:lpstr>
      <vt:lpstr>     What is scope resolution ?</vt:lpstr>
      <vt:lpstr>     Example</vt:lpstr>
      <vt:lpstr>                  Continue…..</vt:lpstr>
      <vt:lpstr>             Continue…..</vt:lpstr>
      <vt:lpstr>               Continue……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Resolution Operator</dc:title>
  <dc:creator>INTEL 6</dc:creator>
  <cp:lastModifiedBy>INTEL 6</cp:lastModifiedBy>
  <cp:revision>1</cp:revision>
  <dcterms:created xsi:type="dcterms:W3CDTF">2017-03-11T15:31:21Z</dcterms:created>
  <dcterms:modified xsi:type="dcterms:W3CDTF">2017-03-11T15:40:33Z</dcterms:modified>
</cp:coreProperties>
</file>