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1631-9881-4179-BF66-2F29FA0C9447}" type="datetimeFigureOut">
              <a:rPr lang="en-US" smtClean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3997-A6AB-43D8-9ACF-C71BFECC849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86800" cy="380999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AvantGarde" pitchFamily="34" charset="0"/>
              </a:rPr>
              <a:t>Constructor  Assignments</a:t>
            </a:r>
            <a:endParaRPr lang="en-US" sz="2000" b="1" dirty="0">
              <a:latin typeface="AvantGard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2819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A number is said to be Palindrome if it appears to be the same after reversing the digits. WAP by using a class with the following specifications –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class – </a:t>
            </a:r>
            <a:r>
              <a:rPr lang="en-US" sz="2000" b="1" dirty="0" smtClean="0">
                <a:solidFill>
                  <a:schemeClr val="tx1"/>
                </a:solidFill>
              </a:rPr>
              <a:t>number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data members – </a:t>
            </a:r>
            <a:r>
              <a:rPr lang="en-US" sz="2000" b="1" dirty="0" smtClean="0">
                <a:solidFill>
                  <a:schemeClr val="tx1"/>
                </a:solidFill>
              </a:rPr>
              <a:t>private int num;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number(int x)</a:t>
            </a:r>
            <a:r>
              <a:rPr lang="en-US" sz="2000" dirty="0" smtClean="0">
                <a:solidFill>
                  <a:schemeClr val="tx1"/>
                </a:solidFill>
              </a:rPr>
              <a:t> – constructor to initialize num with x;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int reverse (int n)</a:t>
            </a:r>
            <a:r>
              <a:rPr lang="en-US" sz="2000" dirty="0" smtClean="0">
                <a:solidFill>
                  <a:schemeClr val="tx1"/>
                </a:solidFill>
              </a:rPr>
              <a:t> – used to return the reverse number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void palindrome()</a:t>
            </a:r>
            <a:r>
              <a:rPr lang="en-US" sz="2000" dirty="0" smtClean="0">
                <a:solidFill>
                  <a:schemeClr val="tx1"/>
                </a:solidFill>
              </a:rPr>
              <a:t> – to check and print the number is palindrome or not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86800" cy="63246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A company pays commission to its salesman on the sale value according to the following rates-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Model a class program with the following specifications –</a:t>
            </a:r>
          </a:p>
          <a:p>
            <a:pPr marL="742950" lvl="2" indent="-342900"/>
            <a:r>
              <a:rPr lang="en-US" sz="2000" b="1" dirty="0" smtClean="0"/>
              <a:t>class </a:t>
            </a:r>
            <a:r>
              <a:rPr lang="en-US" sz="2000" b="1" dirty="0"/>
              <a:t>name:</a:t>
            </a:r>
            <a:r>
              <a:rPr lang="en-US" sz="2000" dirty="0"/>
              <a:t> </a:t>
            </a:r>
            <a:r>
              <a:rPr lang="en-US" sz="2000" dirty="0" err="1" smtClean="0"/>
              <a:t>salecom</a:t>
            </a:r>
            <a:endParaRPr lang="en-US" sz="2000" dirty="0" smtClean="0"/>
          </a:p>
          <a:p>
            <a:pPr marL="742950" lvl="2" indent="-342900"/>
            <a:r>
              <a:rPr lang="en-US" sz="2000" b="1" dirty="0" smtClean="0"/>
              <a:t>Data members:</a:t>
            </a:r>
            <a:r>
              <a:rPr lang="en-US" sz="2000" dirty="0" smtClean="0"/>
              <a:t> private double sale, com;</a:t>
            </a:r>
          </a:p>
          <a:p>
            <a:pPr marL="742950" lvl="2" indent="-342900"/>
            <a:r>
              <a:rPr lang="en-US" sz="2000" dirty="0" smtClean="0"/>
              <a:t>Member methods:</a:t>
            </a:r>
          </a:p>
          <a:p>
            <a:pPr marL="1200150" lvl="3" indent="-342900"/>
            <a:r>
              <a:rPr lang="en-US" b="1" dirty="0" err="1" smtClean="0"/>
              <a:t>salecom</a:t>
            </a:r>
            <a:r>
              <a:rPr lang="en-US" b="1" dirty="0" smtClean="0"/>
              <a:t>(double s, double c)</a:t>
            </a:r>
            <a:r>
              <a:rPr lang="en-US" dirty="0" smtClean="0"/>
              <a:t> – constructor to initialize sale and com with s and c respectively.</a:t>
            </a:r>
          </a:p>
          <a:p>
            <a:pPr marL="1200150" lvl="3" indent="-342900"/>
            <a:r>
              <a:rPr lang="en-US" b="1" dirty="0" smtClean="0"/>
              <a:t>void commission()</a:t>
            </a:r>
            <a:r>
              <a:rPr lang="en-US" dirty="0" smtClean="0"/>
              <a:t> – to find the commission</a:t>
            </a:r>
          </a:p>
          <a:p>
            <a:pPr marL="1200150" lvl="3" indent="-342900"/>
            <a:r>
              <a:rPr lang="en-US" b="1" dirty="0" smtClean="0"/>
              <a:t>void display()</a:t>
            </a:r>
            <a:r>
              <a:rPr lang="en-US" dirty="0" smtClean="0"/>
              <a:t> – to display the commission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1143000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dk1"/>
                          </a:solidFill>
                        </a:rPr>
                        <a:t>Upto Rs.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</a:rPr>
                        <a:t>5% on sale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dk1"/>
                          </a:solidFill>
                        </a:rPr>
                        <a:t>Rs. 1001 – Rs. 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</a:rPr>
                        <a:t>10% on sale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dk1"/>
                          </a:solidFill>
                        </a:rPr>
                        <a:t>Rs. 2001 and 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</a:rPr>
                        <a:t>15% on sale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WAP by using a class with the following specifications –</a:t>
            </a:r>
          </a:p>
          <a:p>
            <a:pPr lvl="1"/>
            <a:r>
              <a:rPr lang="en-US" dirty="0" smtClean="0"/>
              <a:t>- </a:t>
            </a:r>
            <a:r>
              <a:rPr lang="en-US" b="1" dirty="0" smtClean="0"/>
              <a:t>class name: </a:t>
            </a:r>
            <a:r>
              <a:rPr lang="en-US" dirty="0" smtClean="0"/>
              <a:t>prime</a:t>
            </a:r>
          </a:p>
          <a:p>
            <a:pPr lvl="1"/>
            <a:r>
              <a:rPr lang="en-US" dirty="0" smtClean="0"/>
              <a:t>- </a:t>
            </a:r>
            <a:r>
              <a:rPr lang="en-US" b="1" dirty="0" smtClean="0"/>
              <a:t>Data members:</a:t>
            </a:r>
            <a:r>
              <a:rPr lang="en-US" dirty="0" smtClean="0"/>
              <a:t> private int n;</a:t>
            </a:r>
          </a:p>
          <a:p>
            <a:pPr lvl="1"/>
            <a:r>
              <a:rPr lang="en-US" dirty="0" smtClean="0"/>
              <a:t>- </a:t>
            </a:r>
            <a:r>
              <a:rPr lang="en-US" b="1" dirty="0" smtClean="0"/>
              <a:t>Member functions: </a:t>
            </a:r>
          </a:p>
          <a:p>
            <a:pPr lvl="2"/>
            <a:r>
              <a:rPr lang="en-US" dirty="0" smtClean="0"/>
              <a:t>- </a:t>
            </a:r>
            <a:r>
              <a:rPr lang="en-US" b="1" dirty="0" smtClean="0"/>
              <a:t>void input()</a:t>
            </a:r>
            <a:r>
              <a:rPr lang="en-US" dirty="0" smtClean="0"/>
              <a:t> – to input a number</a:t>
            </a:r>
          </a:p>
          <a:p>
            <a:pPr lvl="2"/>
            <a:r>
              <a:rPr lang="en-US" dirty="0" smtClean="0"/>
              <a:t>- </a:t>
            </a:r>
            <a:r>
              <a:rPr lang="en-US" b="1" dirty="0" smtClean="0"/>
              <a:t>void prime() </a:t>
            </a:r>
            <a:r>
              <a:rPr lang="en-US" dirty="0" smtClean="0"/>
              <a:t>– to check and display the number is prime or not</a:t>
            </a:r>
          </a:p>
          <a:p>
            <a:r>
              <a:rPr lang="en-US" dirty="0" smtClean="0"/>
              <a:t>Use main class to operate the functions.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WAP in C++ with the following specifications –</a:t>
            </a:r>
          </a:p>
          <a:p>
            <a:pPr lvl="1">
              <a:buFontTx/>
              <a:buChar char="-"/>
            </a:pPr>
            <a:r>
              <a:rPr lang="en-US" dirty="0" smtClean="0"/>
              <a:t> </a:t>
            </a:r>
            <a:r>
              <a:rPr lang="en-US" b="1" dirty="0" smtClean="0"/>
              <a:t>class name:</a:t>
            </a:r>
            <a:r>
              <a:rPr lang="en-US" dirty="0" smtClean="0"/>
              <a:t> </a:t>
            </a:r>
            <a:r>
              <a:rPr lang="en-US" dirty="0" err="1" smtClean="0"/>
              <a:t>hcfLcm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smtClean="0"/>
              <a:t> </a:t>
            </a:r>
            <a:r>
              <a:rPr lang="en-US" b="1" dirty="0" smtClean="0"/>
              <a:t>Instance Variables:</a:t>
            </a:r>
            <a:r>
              <a:rPr lang="en-US" dirty="0" smtClean="0"/>
              <a:t> int </a:t>
            </a:r>
            <a:r>
              <a:rPr lang="en-US" dirty="0" err="1" smtClean="0"/>
              <a:t>a,b</a:t>
            </a:r>
            <a:r>
              <a:rPr lang="en-US" dirty="0" smtClean="0"/>
              <a:t>;</a:t>
            </a:r>
          </a:p>
          <a:p>
            <a:pPr lvl="1">
              <a:buFontTx/>
              <a:buChar char="-"/>
            </a:pPr>
            <a:r>
              <a:rPr lang="en-US" dirty="0"/>
              <a:t> </a:t>
            </a:r>
            <a:r>
              <a:rPr lang="en-US" b="1" dirty="0" smtClean="0"/>
              <a:t>Member functions:</a:t>
            </a:r>
          </a:p>
          <a:p>
            <a:pPr lvl="2">
              <a:buFontTx/>
              <a:buChar char="-"/>
            </a:pPr>
            <a:r>
              <a:rPr lang="en-US" b="1" dirty="0"/>
              <a:t> </a:t>
            </a:r>
            <a:r>
              <a:rPr lang="en-US" b="1" dirty="0" err="1" smtClean="0"/>
              <a:t>hcflcm</a:t>
            </a:r>
            <a:r>
              <a:rPr lang="en-US" b="1" dirty="0" smtClean="0"/>
              <a:t>(int x, int y): </a:t>
            </a:r>
            <a:r>
              <a:rPr lang="en-US" dirty="0" smtClean="0"/>
              <a:t>constructor to initialize a=x and b=y</a:t>
            </a:r>
          </a:p>
          <a:p>
            <a:pPr lvl="2">
              <a:buFontTx/>
              <a:buChar char="-"/>
            </a:pPr>
            <a:r>
              <a:rPr lang="en-US" b="1" dirty="0"/>
              <a:t> </a:t>
            </a:r>
            <a:r>
              <a:rPr lang="en-US" b="1" dirty="0" smtClean="0"/>
              <a:t>void calculate(): </a:t>
            </a:r>
            <a:r>
              <a:rPr lang="en-US" dirty="0" smtClean="0"/>
              <a:t>to find and print </a:t>
            </a:r>
            <a:r>
              <a:rPr lang="en-US" dirty="0" err="1" smtClean="0"/>
              <a:t>hcf</a:t>
            </a:r>
            <a:r>
              <a:rPr lang="en-US" dirty="0" smtClean="0"/>
              <a:t> and lcm of both the numbers.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306</Words>
  <Application>Microsoft Office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Constructor  Assignments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 Assignments</dc:title>
  <dc:creator>CK</dc:creator>
  <cp:lastModifiedBy>CK</cp:lastModifiedBy>
  <cp:revision>6</cp:revision>
  <dcterms:created xsi:type="dcterms:W3CDTF">2019-04-08T04:33:37Z</dcterms:created>
  <dcterms:modified xsi:type="dcterms:W3CDTF">2019-04-08T05:09:02Z</dcterms:modified>
</cp:coreProperties>
</file>