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-276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C3A4E6-E2AA-42A2-AAF0-C223FEA80BDD}" type="datetimeFigureOut">
              <a:rPr lang="en-US" smtClean="0"/>
              <a:t>4/16/2019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137E8D-8274-4233-86C0-0AE62F969907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B8D803-4C27-40A8-A677-887EBAF75B98}" type="datetimeFigureOut">
              <a:rPr lang="en-US" smtClean="0"/>
              <a:t>4/16/2019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31028D-0FF8-442C-8030-D61511D67718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D4FC-3005-4351-907F-2928A1BBF2A2}" type="datetimeFigureOut">
              <a:rPr lang="en-US" smtClean="0"/>
              <a:t>4/16/2019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EB00-CB19-4860-8531-61EA374089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D4FC-3005-4351-907F-2928A1BBF2A2}" type="datetimeFigureOut">
              <a:rPr lang="en-US" smtClean="0"/>
              <a:t>4/16/2019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EB00-CB19-4860-8531-61EA374089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D4FC-3005-4351-907F-2928A1BBF2A2}" type="datetimeFigureOut">
              <a:rPr lang="en-US" smtClean="0"/>
              <a:t>4/16/2019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EB00-CB19-4860-8531-61EA374089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D4FC-3005-4351-907F-2928A1BBF2A2}" type="datetimeFigureOut">
              <a:rPr lang="en-US" smtClean="0"/>
              <a:t>4/16/2019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EB00-CB19-4860-8531-61EA374089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D4FC-3005-4351-907F-2928A1BBF2A2}" type="datetimeFigureOut">
              <a:rPr lang="en-US" smtClean="0"/>
              <a:t>4/16/2019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EB00-CB19-4860-8531-61EA374089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D4FC-3005-4351-907F-2928A1BBF2A2}" type="datetimeFigureOut">
              <a:rPr lang="en-US" smtClean="0"/>
              <a:t>4/16/2019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EB00-CB19-4860-8531-61EA374089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D4FC-3005-4351-907F-2928A1BBF2A2}" type="datetimeFigureOut">
              <a:rPr lang="en-US" smtClean="0"/>
              <a:t>4/16/2019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EB00-CB19-4860-8531-61EA374089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D4FC-3005-4351-907F-2928A1BBF2A2}" type="datetimeFigureOut">
              <a:rPr lang="en-US" smtClean="0"/>
              <a:t>4/16/2019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EB00-CB19-4860-8531-61EA374089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D4FC-3005-4351-907F-2928A1BBF2A2}" type="datetimeFigureOut">
              <a:rPr lang="en-US" smtClean="0"/>
              <a:t>4/16/2019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EB00-CB19-4860-8531-61EA374089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D4FC-3005-4351-907F-2928A1BBF2A2}" type="datetimeFigureOut">
              <a:rPr lang="en-US" smtClean="0"/>
              <a:t>4/16/2019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EB00-CB19-4860-8531-61EA374089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4D4FC-3005-4351-907F-2928A1BBF2A2}" type="datetimeFigureOut">
              <a:rPr lang="en-US" smtClean="0"/>
              <a:t>4/16/2019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9EB00-CB19-4860-8531-61EA374089E0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44D4FC-3005-4351-907F-2928A1BBF2A2}" type="datetimeFigureOut">
              <a:rPr lang="en-US" smtClean="0"/>
              <a:t>4/16/2019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9EB00-CB19-4860-8531-61EA374089E0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6828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Lab Assignments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14366" y="714356"/>
            <a:ext cx="8229600" cy="5643602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IN" sz="1800" dirty="0" smtClean="0"/>
              <a:t>An </a:t>
            </a:r>
            <a:r>
              <a:rPr lang="en-IN" sz="1800" b="1" dirty="0"/>
              <a:t>Evil number</a:t>
            </a:r>
            <a:r>
              <a:rPr lang="en-IN" sz="1800" dirty="0"/>
              <a:t> is a positive whole number which has even number of 1’s in its binary equivalent. </a:t>
            </a:r>
          </a:p>
          <a:p>
            <a:pPr>
              <a:buNone/>
            </a:pPr>
            <a:r>
              <a:rPr lang="en-IN" sz="1800" b="1" dirty="0"/>
              <a:t>Example:</a:t>
            </a:r>
            <a:r>
              <a:rPr lang="en-IN" sz="1800" dirty="0"/>
              <a:t> </a:t>
            </a:r>
            <a:endParaRPr lang="en-IN" sz="1800" dirty="0" smtClean="0"/>
          </a:p>
          <a:p>
            <a:pPr>
              <a:buNone/>
            </a:pPr>
            <a:r>
              <a:rPr lang="en-IN" sz="1800" dirty="0" smtClean="0"/>
              <a:t>Binary </a:t>
            </a:r>
            <a:r>
              <a:rPr lang="en-IN" sz="1800" dirty="0"/>
              <a:t>equivalent of 9 is 1001, which contains even number of 1’s. </a:t>
            </a:r>
          </a:p>
          <a:p>
            <a:pPr>
              <a:buNone/>
            </a:pPr>
            <a:r>
              <a:rPr lang="en-IN" sz="1800" dirty="0"/>
              <a:t>Thus, 9 is an Evil Number. </a:t>
            </a:r>
          </a:p>
          <a:p>
            <a:pPr>
              <a:buNone/>
            </a:pPr>
            <a:r>
              <a:rPr lang="en-IN" sz="1800" dirty="0"/>
              <a:t>A few Evil numbers are 3, 5, 6, 9.... </a:t>
            </a:r>
          </a:p>
          <a:p>
            <a:pPr>
              <a:buNone/>
            </a:pPr>
            <a:r>
              <a:rPr lang="en-IN" sz="1800" dirty="0" smtClean="0"/>
              <a:t>Design </a:t>
            </a:r>
            <a:r>
              <a:rPr lang="en-IN" sz="1800" dirty="0"/>
              <a:t>a program to accept a positive whole number ‘N’ where N&gt;2 and N&lt;100. </a:t>
            </a:r>
            <a:endParaRPr lang="en-IN" sz="1800" dirty="0" smtClean="0"/>
          </a:p>
          <a:p>
            <a:pPr>
              <a:buNone/>
            </a:pPr>
            <a:r>
              <a:rPr lang="en-IN" sz="1800" dirty="0"/>
              <a:t>Find the binary equivalent of the number and count the number of 1s in it and display whether it is an Evil number or not with an appropriate message. </a:t>
            </a:r>
          </a:p>
          <a:p>
            <a:pPr>
              <a:buNone/>
            </a:pPr>
            <a:endParaRPr lang="en-IN" sz="1600" b="1" dirty="0" smtClean="0"/>
          </a:p>
          <a:p>
            <a:pPr>
              <a:buNone/>
            </a:pPr>
            <a:r>
              <a:rPr lang="en-IN" sz="1600" b="1" dirty="0" smtClean="0"/>
              <a:t>	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85786" y="4286256"/>
          <a:ext cx="7786742" cy="1833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3371"/>
                <a:gridCol w="3893371"/>
              </a:tblGrid>
              <a:tr h="37084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/>
                        <a:t>Example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dirty="0" smtClean="0"/>
                        <a:t>Example 2</a:t>
                      </a:r>
                    </a:p>
                  </a:txBody>
                  <a:tcPr anchor="ctr"/>
                </a:tc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 smtClean="0"/>
                        <a:t>INPUT: N = 15 </a:t>
                      </a:r>
                    </a:p>
                    <a:p>
                      <a:pPr>
                        <a:buNone/>
                      </a:pPr>
                      <a:r>
                        <a:rPr lang="en-IN" sz="1800" b="1" dirty="0" smtClean="0"/>
                        <a:t>BINARY EQUIVALENT: 1111 </a:t>
                      </a:r>
                    </a:p>
                    <a:p>
                      <a:pPr>
                        <a:buNone/>
                      </a:pPr>
                      <a:r>
                        <a:rPr lang="en-IN" sz="1800" b="1" dirty="0" smtClean="0"/>
                        <a:t>NUMBER OF 1’s: 4 </a:t>
                      </a:r>
                    </a:p>
                    <a:p>
                      <a:pPr>
                        <a:buNone/>
                      </a:pPr>
                      <a:endParaRPr lang="en-IN" sz="1800" b="1" dirty="0" smtClean="0"/>
                    </a:p>
                    <a:p>
                      <a:pPr>
                        <a:buNone/>
                      </a:pPr>
                      <a:r>
                        <a:rPr lang="en-IN" sz="1800" b="1" dirty="0" smtClean="0"/>
                        <a:t>OUTPUT: EVIL NUMBER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 smtClean="0"/>
                        <a:t>INPUT: N = 26 </a:t>
                      </a:r>
                    </a:p>
                    <a:p>
                      <a:pPr>
                        <a:buNone/>
                      </a:pPr>
                      <a:r>
                        <a:rPr lang="en-IN" sz="1800" b="1" dirty="0" smtClean="0"/>
                        <a:t>BINARY EQUIVALENT: 11010 </a:t>
                      </a:r>
                    </a:p>
                    <a:p>
                      <a:pPr>
                        <a:buNone/>
                      </a:pPr>
                      <a:r>
                        <a:rPr lang="en-IN" sz="1800" b="1" dirty="0" smtClean="0"/>
                        <a:t>NUMBER OF 1’s: 3 </a:t>
                      </a:r>
                    </a:p>
                    <a:p>
                      <a:pPr>
                        <a:buNone/>
                      </a:pPr>
                      <a:endParaRPr lang="en-IN" sz="1800" b="1" dirty="0" smtClean="0"/>
                    </a:p>
                    <a:p>
                      <a:pPr>
                        <a:buNone/>
                      </a:pPr>
                      <a:r>
                        <a:rPr lang="en-IN" sz="1800" b="1" dirty="0" smtClean="0"/>
                        <a:t>OUTPUT: NOT AN EVIL NUMBER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</p:spPr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/>
              <a:t>	</a:t>
            </a:r>
          </a:p>
          <a:p>
            <a:pPr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Write </a:t>
            </a:r>
            <a:r>
              <a:rPr lang="en-US" sz="2000" dirty="0"/>
              <a:t>a menu driven program to accept a number from the user and check whether it is a ‘BUZZ’ number or to accept any two numbers and print the ‘GCD’ of them.</a:t>
            </a:r>
            <a:endParaRPr lang="en-IN" sz="2000" dirty="0"/>
          </a:p>
          <a:p>
            <a:pPr algn="just">
              <a:buNone/>
            </a:pPr>
            <a:r>
              <a:rPr lang="en-US" sz="2000" dirty="0" smtClean="0"/>
              <a:t>	</a:t>
            </a:r>
          </a:p>
          <a:p>
            <a:pPr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(</a:t>
            </a:r>
            <a:r>
              <a:rPr lang="en-US" sz="2000" dirty="0"/>
              <a:t>a) A BUZZ number is the number which either ends with 7 or divisible by 7.</a:t>
            </a:r>
            <a:endParaRPr lang="en-IN" sz="2000" dirty="0"/>
          </a:p>
          <a:p>
            <a:pPr algn="just">
              <a:buNone/>
            </a:pPr>
            <a:r>
              <a:rPr lang="en-US" sz="2000" dirty="0" smtClean="0"/>
              <a:t>	</a:t>
            </a:r>
          </a:p>
          <a:p>
            <a:pPr algn="just">
              <a:buNone/>
            </a:pPr>
            <a:r>
              <a:rPr lang="en-US" sz="2000" dirty="0"/>
              <a:t>	</a:t>
            </a:r>
            <a:r>
              <a:rPr lang="en-US" sz="2000" dirty="0" smtClean="0"/>
              <a:t>(</a:t>
            </a:r>
            <a:r>
              <a:rPr lang="en-US" sz="2000" dirty="0"/>
              <a:t>b) GCD (Greatest Common Divisor) of two integers is calculated by continued division method. Divide the larger number by the smaller; the remainder then divides the previous divisor. The process is repeated till the remainder is zero. The divisor then results the GCD. 		</a:t>
            </a:r>
            <a:endParaRPr lang="en-IN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Write </a:t>
            </a:r>
            <a:r>
              <a:rPr lang="en-US" sz="2000" dirty="0"/>
              <a:t>a program to input a sentence and print the number of characters found in the longest word of the given sentence.</a:t>
            </a:r>
            <a:endParaRPr lang="en-IN" sz="2000" dirty="0"/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For </a:t>
            </a:r>
            <a:r>
              <a:rPr lang="en-US" sz="2000" dirty="0"/>
              <a:t>example if S = “India is my country” then the output should be 7. </a:t>
            </a:r>
            <a:endParaRPr lang="en-IN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IN" sz="2000" dirty="0" smtClean="0"/>
              <a:t>	</a:t>
            </a:r>
          </a:p>
          <a:p>
            <a:pPr>
              <a:buNone/>
            </a:pPr>
            <a:r>
              <a:rPr lang="en-IN" sz="2000" dirty="0"/>
              <a:t>	</a:t>
            </a:r>
            <a:r>
              <a:rPr lang="en-US" sz="2000" dirty="0" smtClean="0"/>
              <a:t>Write </a:t>
            </a:r>
            <a:r>
              <a:rPr lang="en-US" sz="2000" dirty="0"/>
              <a:t>a menu driven class to accept a number from the user and check whether it </a:t>
            </a:r>
            <a:r>
              <a:rPr lang="en-US" sz="2000" dirty="0" smtClean="0"/>
              <a:t>is</a:t>
            </a:r>
            <a:r>
              <a:rPr lang="en-IN" sz="2000" dirty="0" smtClean="0"/>
              <a:t> </a:t>
            </a:r>
            <a:r>
              <a:rPr lang="en-US" sz="2000" dirty="0" smtClean="0"/>
              <a:t>Palindrome </a:t>
            </a:r>
            <a:r>
              <a:rPr lang="en-US" sz="2000" dirty="0"/>
              <a:t>or a Perfect number.</a:t>
            </a:r>
            <a:endParaRPr lang="en-IN" sz="2000" dirty="0"/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(</a:t>
            </a:r>
            <a:r>
              <a:rPr lang="en-US" sz="2000" dirty="0"/>
              <a:t>a) Palindrome number – ( a number is a Palindrome which when read in reverse order </a:t>
            </a:r>
            <a:r>
              <a:rPr lang="en-US" sz="2000" dirty="0" smtClean="0"/>
              <a:t>is</a:t>
            </a:r>
            <a:r>
              <a:rPr lang="en-IN" sz="2000" dirty="0" smtClean="0"/>
              <a:t> </a:t>
            </a:r>
            <a:r>
              <a:rPr lang="en-US" sz="2000" dirty="0" smtClean="0"/>
              <a:t>same </a:t>
            </a:r>
            <a:r>
              <a:rPr lang="en-US" sz="2000" dirty="0"/>
              <a:t>as read in the right order ) Example : 11, 101, 151 etc.</a:t>
            </a:r>
            <a:endParaRPr lang="en-IN" sz="2000" dirty="0"/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(</a:t>
            </a:r>
            <a:r>
              <a:rPr lang="en-US" sz="2000" dirty="0"/>
              <a:t>b) Perfect number - ( a number is called Perfect if it is equal to the sum of its </a:t>
            </a:r>
            <a:r>
              <a:rPr lang="en-US" sz="2000" dirty="0" smtClean="0"/>
              <a:t>factors</a:t>
            </a:r>
            <a:r>
              <a:rPr lang="en-IN" sz="2000" dirty="0" smtClean="0"/>
              <a:t> </a:t>
            </a:r>
            <a:r>
              <a:rPr lang="en-US" sz="2000" dirty="0" smtClean="0"/>
              <a:t>other </a:t>
            </a:r>
            <a:r>
              <a:rPr lang="en-US" sz="2000" dirty="0"/>
              <a:t>than the number itself. ) Example : 6 = 1 + 2 + 3</a:t>
            </a:r>
            <a:endParaRPr lang="en-IN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/>
              <a:t>	</a:t>
            </a: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	Write </a:t>
            </a:r>
            <a:r>
              <a:rPr lang="en-US" sz="2000" dirty="0"/>
              <a:t>a program to input a string and print out the text with the uppercase and </a:t>
            </a:r>
            <a:r>
              <a:rPr lang="en-US" sz="2000" dirty="0" smtClean="0"/>
              <a:t>lowercase</a:t>
            </a:r>
            <a:r>
              <a:rPr lang="en-IN" sz="2000" dirty="0" smtClean="0"/>
              <a:t> </a:t>
            </a:r>
            <a:r>
              <a:rPr lang="en-US" sz="2000" dirty="0" smtClean="0"/>
              <a:t>letters </a:t>
            </a:r>
            <a:r>
              <a:rPr lang="en-US" sz="2000" dirty="0"/>
              <a:t>reversed, but all other characters should remain the same as before.</a:t>
            </a:r>
            <a:endParaRPr lang="en-IN" sz="2000" dirty="0"/>
          </a:p>
          <a:p>
            <a:pPr>
              <a:buNone/>
            </a:pPr>
            <a:r>
              <a:rPr lang="en-US" sz="2000" dirty="0" smtClean="0"/>
              <a:t>	Example </a:t>
            </a:r>
            <a:r>
              <a:rPr lang="en-US" sz="2000" dirty="0"/>
              <a:t>: </a:t>
            </a:r>
            <a:endParaRPr lang="en-US" sz="2000" dirty="0" smtClean="0"/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	INPUT </a:t>
            </a:r>
            <a:r>
              <a:rPr lang="en-US" sz="2000" dirty="0"/>
              <a:t>: </a:t>
            </a:r>
            <a:r>
              <a:rPr lang="en-US" sz="2000" dirty="0" err="1"/>
              <a:t>WelComE</a:t>
            </a:r>
            <a:r>
              <a:rPr lang="en-US" sz="2000" dirty="0"/>
              <a:t> TO </a:t>
            </a:r>
            <a:r>
              <a:rPr lang="en-US" sz="2000" dirty="0" smtClean="0"/>
              <a:t>School</a:t>
            </a:r>
            <a:endParaRPr lang="en-IN" sz="2000" dirty="0" smtClean="0"/>
          </a:p>
          <a:p>
            <a:pPr>
              <a:buNone/>
            </a:pPr>
            <a:r>
              <a:rPr lang="en-IN" sz="2000" dirty="0"/>
              <a:t>	</a:t>
            </a:r>
            <a:r>
              <a:rPr lang="en-IN" sz="2000" dirty="0" smtClean="0"/>
              <a:t>	</a:t>
            </a:r>
            <a:r>
              <a:rPr lang="en-US" sz="2000" dirty="0" smtClean="0"/>
              <a:t>OUTPUT </a:t>
            </a:r>
            <a:r>
              <a:rPr lang="en-US" sz="2000" dirty="0"/>
              <a:t>: </a:t>
            </a:r>
            <a:r>
              <a:rPr lang="en-US" sz="2000" dirty="0" err="1"/>
              <a:t>wELcOMe</a:t>
            </a:r>
            <a:r>
              <a:rPr lang="en-US" sz="2000" dirty="0"/>
              <a:t> to </a:t>
            </a:r>
            <a:r>
              <a:rPr lang="en-US" sz="2000" dirty="0" err="1"/>
              <a:t>sCHOOL</a:t>
            </a:r>
            <a:r>
              <a:rPr lang="en-US" sz="2000" dirty="0"/>
              <a:t>	</a:t>
            </a:r>
            <a:endParaRPr lang="en-IN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20" y="285728"/>
            <a:ext cx="8572560" cy="6286544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A </a:t>
            </a:r>
            <a:r>
              <a:rPr lang="en-US" sz="2000" dirty="0"/>
              <a:t>cloth showroom has announced the following festival discounts on the purchase of items, based on the total cost of the items purchased</a:t>
            </a:r>
            <a:r>
              <a:rPr lang="en-US" sz="2000" dirty="0" smtClean="0"/>
              <a:t>.</a:t>
            </a:r>
            <a:r>
              <a:rPr lang="en-US" sz="2000" dirty="0"/>
              <a:t> </a:t>
            </a:r>
            <a:endParaRPr lang="en-IN" sz="2000" dirty="0"/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	  	</a:t>
            </a:r>
            <a:r>
              <a:rPr lang="en-US" sz="2000" b="1" dirty="0" smtClean="0"/>
              <a:t>Total </a:t>
            </a:r>
            <a:r>
              <a:rPr lang="en-US" sz="2000" b="1" dirty="0"/>
              <a:t>cost                     Discount (in Percentage</a:t>
            </a:r>
            <a:r>
              <a:rPr lang="en-US" sz="2000" b="1" dirty="0" smtClean="0"/>
              <a:t>)</a:t>
            </a:r>
            <a:r>
              <a:rPr lang="en-US" sz="2000" dirty="0"/>
              <a:t> </a:t>
            </a:r>
            <a:endParaRPr lang="en-IN" sz="2000" dirty="0" smtClean="0"/>
          </a:p>
          <a:p>
            <a:pPr lvl="1">
              <a:buNone/>
            </a:pPr>
            <a:r>
              <a:rPr lang="en-US" sz="2000" dirty="0"/>
              <a:t>Less than Rs.2000                         </a:t>
            </a:r>
            <a:r>
              <a:rPr lang="en-US" sz="2000" dirty="0" smtClean="0"/>
              <a:t>   5%</a:t>
            </a:r>
            <a:endParaRPr lang="en-IN" sz="2000" dirty="0"/>
          </a:p>
          <a:p>
            <a:pPr lvl="1">
              <a:buNone/>
            </a:pPr>
            <a:r>
              <a:rPr lang="en-US" sz="2000" dirty="0"/>
              <a:t>Rs.2001 to Rs.5000                       </a:t>
            </a:r>
            <a:r>
              <a:rPr lang="en-US" sz="2000" dirty="0" smtClean="0"/>
              <a:t> 25%</a:t>
            </a:r>
            <a:endParaRPr lang="en-IN" sz="2000" dirty="0"/>
          </a:p>
          <a:p>
            <a:pPr lvl="1">
              <a:buNone/>
            </a:pPr>
            <a:r>
              <a:rPr lang="en-US" sz="2000" dirty="0"/>
              <a:t>Rs.5001 to Rs.10000                      </a:t>
            </a:r>
            <a:r>
              <a:rPr lang="en-US" sz="2000" dirty="0" smtClean="0"/>
              <a:t>35%</a:t>
            </a:r>
            <a:endParaRPr lang="en-IN" sz="2000" dirty="0"/>
          </a:p>
          <a:p>
            <a:pPr lvl="1">
              <a:buNone/>
            </a:pPr>
            <a:r>
              <a:rPr lang="en-US" sz="2000" dirty="0"/>
              <a:t>Above Rs.10000                           </a:t>
            </a:r>
            <a:r>
              <a:rPr lang="en-US" sz="2000" dirty="0" smtClean="0"/>
              <a:t>   50%</a:t>
            </a:r>
            <a:endParaRPr lang="en-IN" sz="2000" dirty="0"/>
          </a:p>
          <a:p>
            <a:pPr>
              <a:buNone/>
            </a:pPr>
            <a:r>
              <a:rPr lang="en-US" sz="2000" dirty="0" smtClean="0"/>
              <a:t>	</a:t>
            </a:r>
          </a:p>
          <a:p>
            <a:pPr>
              <a:buNone/>
            </a:pPr>
            <a:r>
              <a:rPr lang="en-US" sz="2000" dirty="0"/>
              <a:t>	</a:t>
            </a:r>
            <a:r>
              <a:rPr lang="en-US" sz="2000" dirty="0" smtClean="0"/>
              <a:t>Write </a:t>
            </a:r>
            <a:r>
              <a:rPr lang="en-US" sz="2000" dirty="0"/>
              <a:t>a program to input the total cost and to compute and display the amount to be paid by the customer after availing the discount.</a:t>
            </a:r>
            <a:endParaRPr lang="en-IN" sz="2000" dirty="0"/>
          </a:p>
          <a:p>
            <a:pPr>
              <a:buNone/>
            </a:pPr>
            <a:endParaRPr lang="en-IN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147</Words>
  <Application>Microsoft Office PowerPoint</Application>
  <PresentationFormat>On-screen Show (4:3)</PresentationFormat>
  <Paragraphs>56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Lab Assignments</vt:lpstr>
      <vt:lpstr>Slide 2</vt:lpstr>
      <vt:lpstr>Slide 3</vt:lpstr>
      <vt:lpstr>Slide 4</vt:lpstr>
      <vt:lpstr>Slide 5</vt:lpstr>
      <vt:lpstr>Slide 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Assignments</dc:title>
  <dc:creator>User</dc:creator>
  <cp:lastModifiedBy>User</cp:lastModifiedBy>
  <cp:revision>2</cp:revision>
  <dcterms:created xsi:type="dcterms:W3CDTF">2019-04-16T07:30:14Z</dcterms:created>
  <dcterms:modified xsi:type="dcterms:W3CDTF">2019-04-16T08:30:35Z</dcterms:modified>
</cp:coreProperties>
</file>