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1267-CAD9-4C60-93A8-5FA7AE7FA8C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A6CF-B867-4E77-94BA-8C77BF71DB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1267-CAD9-4C60-93A8-5FA7AE7FA8C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A6CF-B867-4E77-94BA-8C77BF71D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1267-CAD9-4C60-93A8-5FA7AE7FA8C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A6CF-B867-4E77-94BA-8C77BF71D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1267-CAD9-4C60-93A8-5FA7AE7FA8C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A6CF-B867-4E77-94BA-8C77BF71D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1267-CAD9-4C60-93A8-5FA7AE7FA8C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A6CF-B867-4E77-94BA-8C77BF71DB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1267-CAD9-4C60-93A8-5FA7AE7FA8C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A6CF-B867-4E77-94BA-8C77BF71D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1267-CAD9-4C60-93A8-5FA7AE7FA8C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A6CF-B867-4E77-94BA-8C77BF71D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1267-CAD9-4C60-93A8-5FA7AE7FA8C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A6CF-B867-4E77-94BA-8C77BF71D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1267-CAD9-4C60-93A8-5FA7AE7FA8C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A6CF-B867-4E77-94BA-8C77BF71D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1267-CAD9-4C60-93A8-5FA7AE7FA8C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1A6CF-B867-4E77-94BA-8C77BF71DB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81267-CAD9-4C60-93A8-5FA7AE7FA8C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6A1A6CF-B867-4E77-94BA-8C77BF71DB6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081267-CAD9-4C60-93A8-5FA7AE7FA8C3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6A1A6CF-B867-4E77-94BA-8C77BF71DB60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Access Specifies in OOP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What is Access Specifies 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686800" cy="4343400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Access  Specifies means    how the members of the class can be accessed. Any member of a class is accessible  within that class(inside any member function of that same class).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   Type of Access Specifier in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69392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There are three type of Access specifier as :-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FF0000"/>
                </a:solidFill>
              </a:rPr>
              <a:t>Public</a:t>
            </a:r>
            <a:r>
              <a:rPr lang="en-US" dirty="0" smtClean="0"/>
              <a:t>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members declared as public are accessible from outside the class through an object of the class.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These members are only accessible from within the class .No outside  access is allowed.</a:t>
            </a:r>
          </a:p>
          <a:p>
            <a:pPr>
              <a:buFont typeface="Wingdings" pitchFamily="2" charset="2"/>
              <a:buChar char="v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members declared as protected are accessible from outside the class but only in a class derived from it.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136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            How can declare class &amp; object in OOP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Class   </a:t>
            </a:r>
            <a:r>
              <a:rPr lang="en-US" dirty="0" smtClean="0">
                <a:solidFill>
                  <a:srgbClr val="FF0000"/>
                </a:solidFill>
              </a:rPr>
              <a:t>class</a:t>
            </a:r>
            <a:r>
              <a:rPr lang="en-US" dirty="0" smtClean="0">
                <a:solidFill>
                  <a:srgbClr val="FF0000"/>
                </a:solidFill>
              </a:rPr>
              <a:t> name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member  variable;       </a:t>
            </a:r>
            <a:r>
              <a:rPr lang="en-US" b="1" dirty="0" smtClean="0">
                <a:solidFill>
                  <a:srgbClr val="002060"/>
                </a:solidFill>
              </a:rPr>
              <a:t>**  declare  a class  **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member  function  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};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main()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{       class name  object name ;  </a:t>
            </a:r>
            <a:r>
              <a:rPr lang="en-US" b="1" dirty="0" smtClean="0">
                <a:solidFill>
                  <a:srgbClr val="7030A0"/>
                </a:solidFill>
              </a:rPr>
              <a:t>// declare a object //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object name.member var1;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object </a:t>
            </a:r>
            <a:r>
              <a:rPr lang="en-US" dirty="0" smtClean="0">
                <a:solidFill>
                  <a:srgbClr val="FF0000"/>
                </a:solidFill>
              </a:rPr>
              <a:t>name.member </a:t>
            </a:r>
            <a:r>
              <a:rPr lang="en-US" dirty="0" smtClean="0">
                <a:solidFill>
                  <a:srgbClr val="FF0000"/>
                </a:solidFill>
              </a:rPr>
              <a:t>var2;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     getch();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  Addition  of two no using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#include&lt;</a:t>
            </a:r>
            <a:r>
              <a:rPr lang="en-US" sz="2000" b="1" dirty="0" err="1" smtClean="0">
                <a:solidFill>
                  <a:srgbClr val="FF0000"/>
                </a:solidFill>
              </a:rPr>
              <a:t>iostream.h</a:t>
            </a:r>
            <a:r>
              <a:rPr lang="en-US" sz="2000" b="1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#</a:t>
            </a:r>
            <a:r>
              <a:rPr lang="en-US" sz="2000" b="1" dirty="0" smtClean="0">
                <a:solidFill>
                  <a:srgbClr val="FF0000"/>
                </a:solidFill>
              </a:rPr>
              <a:t>include&lt;</a:t>
            </a:r>
            <a:r>
              <a:rPr lang="en-US" sz="2000" b="1" dirty="0" err="1" smtClean="0">
                <a:solidFill>
                  <a:srgbClr val="FF0000"/>
                </a:solidFill>
              </a:rPr>
              <a:t>conio.h</a:t>
            </a:r>
            <a:r>
              <a:rPr lang="en-US" sz="2000" b="1" dirty="0" smtClean="0">
                <a:solidFill>
                  <a:srgbClr val="FF0000"/>
                </a:solidFill>
              </a:rPr>
              <a:t>&gt;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class </a:t>
            </a:r>
            <a:r>
              <a:rPr lang="en-US" sz="2000" b="1" dirty="0" smtClean="0">
                <a:solidFill>
                  <a:srgbClr val="FF0000"/>
                </a:solidFill>
              </a:rPr>
              <a:t>add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 private: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     </a:t>
            </a:r>
            <a:r>
              <a:rPr lang="en-US" sz="2000" b="1" dirty="0" err="1" smtClean="0">
                <a:solidFill>
                  <a:srgbClr val="FF0000"/>
                </a:solidFill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</a:rPr>
              <a:t>a,b,c</a:t>
            </a:r>
            <a:r>
              <a:rPr lang="en-US" sz="2000" b="1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 public: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      void read()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      {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cout&lt;&lt;"enter Two Number "&lt;&lt;endl;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FF0000"/>
                </a:solidFill>
              </a:rPr>
              <a:t>cin</a:t>
            </a:r>
            <a:r>
              <a:rPr lang="en-US" sz="2000" b="1" dirty="0" smtClean="0">
                <a:solidFill>
                  <a:srgbClr val="FF0000"/>
                </a:solidFill>
              </a:rPr>
              <a:t>&gt;&gt;a&gt;&gt;b;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      }</a:t>
            </a:r>
          </a:p>
          <a:p>
            <a:pPr>
              <a:buNone/>
            </a:pPr>
            <a:r>
              <a:rPr lang="en-US" sz="1400" dirty="0" smtClean="0"/>
              <a:t>         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void display()</a:t>
            </a:r>
          </a:p>
          <a:p>
            <a:pPr>
              <a:buNone/>
            </a:pPr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     {</a:t>
            </a:r>
          </a:p>
          <a:p>
            <a:pPr>
              <a:buNone/>
            </a:pPr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cout&lt;&lt;" A  = "&lt;&lt;a&lt;&lt;endl;</a:t>
            </a:r>
          </a:p>
          <a:p>
            <a:pPr>
              <a:buNone/>
            </a:pPr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cout&lt;&lt;" B  = "&lt;&lt;b&lt;&lt;endl;</a:t>
            </a:r>
          </a:p>
          <a:p>
            <a:pPr>
              <a:buNone/>
            </a:pPr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cout&lt;&lt;"Sum = "&lt;&lt;c&lt;&lt;endl;</a:t>
            </a:r>
          </a:p>
          <a:p>
            <a:pPr>
              <a:buNone/>
            </a:pPr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     }</a:t>
            </a:r>
          </a:p>
          <a:p>
            <a:pPr>
              <a:buNone/>
            </a:pPr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    </a:t>
            </a:r>
          </a:p>
          <a:p>
            <a:pPr>
              <a:buNone/>
            </a:pPr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void sum()</a:t>
            </a:r>
          </a:p>
          <a:p>
            <a:pPr>
              <a:buNone/>
            </a:pPr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     {</a:t>
            </a:r>
          </a:p>
          <a:p>
            <a:pPr>
              <a:buNone/>
            </a:pPr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      c= a+b;</a:t>
            </a:r>
          </a:p>
          <a:p>
            <a:pPr>
              <a:buNone/>
            </a:pPr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     }</a:t>
            </a:r>
          </a:p>
          <a:p>
            <a:pPr>
              <a:buNone/>
            </a:pPr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void main()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  add x; // x is a object off add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  clrscr();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  x.read();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  x.sum();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  x.display();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  getch();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1673" y="2967335"/>
            <a:ext cx="4322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</TotalTime>
  <Words>214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Access Specifies in OOP</vt:lpstr>
      <vt:lpstr>    What is Access Specifies  ?</vt:lpstr>
      <vt:lpstr>      Type of Access Specifier in OOP</vt:lpstr>
      <vt:lpstr>              How can declare class &amp; object in OOP ?</vt:lpstr>
      <vt:lpstr>   Addition  of two no using class</vt:lpstr>
      <vt:lpstr>              Continue……</vt:lpstr>
      <vt:lpstr>            Continue….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Specifies in OOP</dc:title>
  <dc:creator>INTEL 6</dc:creator>
  <cp:lastModifiedBy>INTEL 6</cp:lastModifiedBy>
  <cp:revision>3</cp:revision>
  <dcterms:created xsi:type="dcterms:W3CDTF">2017-02-26T15:46:54Z</dcterms:created>
  <dcterms:modified xsi:type="dcterms:W3CDTF">2017-02-26T16:16:32Z</dcterms:modified>
</cp:coreProperties>
</file>