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D5F1EB-1EEC-41BB-ABFB-FE38F244495F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B0B137-0A0A-4DBA-A15C-F7B55F590C7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Handeling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   What is an Exception Handeling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 exception handling in java is one of the powerful mechanisms to handle the runtime errors so that normal flow of the application can be maintained.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Type of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lvl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Try block</a:t>
            </a:r>
            <a:r>
              <a:rPr lang="en-US" b="1" dirty="0" smtClean="0"/>
              <a:t>:-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try block contains a block of program statements within which an exception might occur. A try block is always followed by a catch block which handles the exception that occurs in associated try block.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Catch block</a:t>
            </a:r>
            <a:r>
              <a:rPr lang="en-US" b="1" dirty="0" smtClean="0"/>
              <a:t>:-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catch block must be associated with a try block. The corresponding catch block executes if an exception of a particular type occurs within the try block. 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For example if an arithmetic exception occurs in try block then the statements enclosed in catch block for arithmetic exception executes.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import </a:t>
            </a:r>
            <a:r>
              <a:rPr lang="en-US" b="1" dirty="0" err="1" smtClean="0">
                <a:solidFill>
                  <a:srgbClr val="FF0000"/>
                </a:solidFill>
              </a:rPr>
              <a:t>java.util.scanner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Class 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public Static void main(String </a:t>
            </a:r>
            <a:r>
              <a:rPr lang="en-US" b="1" dirty="0" err="1" smtClean="0">
                <a:solidFill>
                  <a:srgbClr val="FF0000"/>
                </a:solidFill>
              </a:rPr>
              <a:t>args</a:t>
            </a:r>
            <a:r>
              <a:rPr lang="en-US" b="1" dirty="0" smtClean="0">
                <a:solidFill>
                  <a:srgbClr val="FF0000"/>
                </a:solidFill>
              </a:rPr>
              <a:t>[])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try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{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n,f</a:t>
            </a:r>
            <a:r>
              <a:rPr lang="en-US" b="1" dirty="0" smtClean="0">
                <a:solidFill>
                  <a:srgbClr val="FF0000"/>
                </a:solidFill>
              </a:rPr>
              <a:t>=1;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Scanner m= new Scanner(</a:t>
            </a:r>
            <a:r>
              <a:rPr lang="en-US" b="1" dirty="0" err="1" smtClean="0">
                <a:solidFill>
                  <a:srgbClr val="FF0000"/>
                </a:solidFill>
              </a:rPr>
              <a:t>System.in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n=</a:t>
            </a:r>
            <a:r>
              <a:rPr lang="en-US" b="1" dirty="0" err="1" smtClean="0">
                <a:solidFill>
                  <a:srgbClr val="FF0000"/>
                </a:solidFill>
              </a:rPr>
              <a:t>m.nextInt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for(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=1;i&lt;=</a:t>
            </a:r>
            <a:r>
              <a:rPr lang="en-US" b="1" dirty="0" err="1" smtClean="0">
                <a:solidFill>
                  <a:srgbClr val="FF0000"/>
                </a:solidFill>
              </a:rPr>
              <a:t>n;i</a:t>
            </a:r>
            <a:r>
              <a:rPr lang="en-US" b="1" dirty="0" smtClean="0">
                <a:solidFill>
                  <a:srgbClr val="FF0000"/>
                </a:solidFill>
              </a:rPr>
              <a:t>++)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f=f*I;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System.out.print(“the result is”+f);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catch(Exception e)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System.out.print(“problem”);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155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Exception Handeling</vt:lpstr>
      <vt:lpstr>          What is an Exception Handeling ?</vt:lpstr>
      <vt:lpstr> Type of Exception handling</vt:lpstr>
      <vt:lpstr>                       Continue…..</vt:lpstr>
      <vt:lpstr>                 Program</vt:lpstr>
      <vt:lpstr>                     Continue…..</vt:lpstr>
      <vt:lpstr>                      Continue….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Handeling</dc:title>
  <dc:creator>INTEL 6</dc:creator>
  <cp:lastModifiedBy>INTEL 6</cp:lastModifiedBy>
  <cp:revision>2</cp:revision>
  <dcterms:created xsi:type="dcterms:W3CDTF">2017-05-02T15:58:04Z</dcterms:created>
  <dcterms:modified xsi:type="dcterms:W3CDTF">2018-04-28T15:43:32Z</dcterms:modified>
</cp:coreProperties>
</file>