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3" r:id="rId4"/>
    <p:sldId id="264" r:id="rId5"/>
    <p:sldId id="258" r:id="rId6"/>
    <p:sldId id="259" r:id="rId7"/>
    <p:sldId id="260" r:id="rId8"/>
    <p:sldId id="261" r:id="rId9"/>
    <p:sldId id="262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0" d="100"/>
          <a:sy n="50" d="100"/>
        </p:scale>
        <p:origin x="-1253" y="-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8BC1FE3-13C0-4806-A9B2-C10E5483A708}" type="datetimeFigureOut">
              <a:rPr lang="en-US" smtClean="0"/>
              <a:t>2/7/2017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AEA8B1B9-92F8-4D74-9A64-CF088294BB19}" type="slidenum">
              <a:rPr lang="en-US" smtClean="0"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8229600" cy="1828800"/>
          </a:xfrm>
        </p:spPr>
        <p:txBody>
          <a:bodyPr/>
          <a:lstStyle/>
          <a:p>
            <a:r>
              <a:rPr lang="en-US" dirty="0" smtClean="0"/>
              <a:t>Object Oriented Programming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511194" y="2967335"/>
            <a:ext cx="432265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 YOU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What is OOP?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en-US" dirty="0" smtClean="0"/>
              <a:t>  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Object-oriented programming (OOP) is a programming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paradigm based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on the concept of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objects  which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may contain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 the form of 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fields often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known as 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attributes.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It is a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 program has been viewed as a logical procedure that takes input data, processes it, and produces output data.</a:t>
            </a:r>
            <a:endParaRPr lang="en-US" i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Feature of 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Programs are divided into entities known as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dirty="0" smtClean="0"/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Data Structures are designed such that they characterize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objects.</a:t>
            </a:r>
          </a:p>
          <a:p>
            <a:r>
              <a:rPr lang="en-US" sz="2400" dirty="0" smtClean="0"/>
              <a:t>Functions that operate on data of an object </a:t>
            </a:r>
            <a:r>
              <a:rPr lang="en-US" sz="2400" dirty="0" smtClean="0"/>
              <a:t>.</a:t>
            </a:r>
          </a:p>
          <a:p>
            <a:r>
              <a:rPr lang="en-US" sz="2400" dirty="0" smtClean="0"/>
              <a:t>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Data is hidden and cannot be accessed by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external functions.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 communicate with each other through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Follows bottom up design in program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</a:t>
            </a:r>
            <a:r>
              <a:rPr lang="en-US" sz="2400" dirty="0" smtClean="0"/>
              <a:t>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New data and functions can be easily added whenever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necessary.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Diagram  of OOP</a:t>
            </a:r>
            <a:endParaRPr lang="en-US" dirty="0"/>
          </a:p>
        </p:txBody>
      </p:sp>
      <p:pic>
        <p:nvPicPr>
          <p:cNvPr id="4" name="Picture 3" descr="OOP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1919287"/>
            <a:ext cx="7239000" cy="463391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  OOP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693920"/>
          </a:xfrm>
        </p:spPr>
        <p:txBody>
          <a:bodyPr/>
          <a:lstStyle/>
          <a:p>
            <a:pPr>
              <a:buNone/>
            </a:pPr>
            <a:r>
              <a:rPr lang="en-US" dirty="0" smtClean="0"/>
              <a:t>   There </a:t>
            </a:r>
            <a:r>
              <a:rPr lang="en-US" dirty="0" smtClean="0"/>
              <a:t>are Eight basic elements in Object oriented </a:t>
            </a:r>
            <a:r>
              <a:rPr lang="en-US" dirty="0" smtClean="0"/>
              <a:t>Language as :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  </a:t>
            </a:r>
            <a:r>
              <a:rPr lang="en-US" dirty="0" smtClean="0"/>
              <a:t>Object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Class</a:t>
            </a: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</a:t>
            </a:r>
            <a:r>
              <a:rPr lang="en-US" dirty="0" smtClean="0"/>
              <a:t>Data Abstraction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</a:t>
            </a:r>
            <a:r>
              <a:rPr lang="en-US" dirty="0" smtClean="0"/>
              <a:t>Encapsulation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</a:t>
            </a:r>
            <a:r>
              <a:rPr lang="en-US" dirty="0" smtClean="0"/>
              <a:t>Data Hiding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</a:t>
            </a:r>
            <a:r>
              <a:rPr lang="en-US" dirty="0" smtClean="0"/>
              <a:t>Inheritance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</a:t>
            </a:r>
            <a:r>
              <a:rPr lang="en-US" dirty="0" smtClean="0"/>
              <a:t>Polymorphism</a:t>
            </a:r>
          </a:p>
          <a:p>
            <a:pPr>
              <a:buFont typeface="Wingdings" pitchFamily="2" charset="2"/>
              <a:buChar char="v"/>
            </a:pPr>
            <a:r>
              <a:rPr lang="en-US" dirty="0" smtClean="0"/>
              <a:t>     </a:t>
            </a:r>
            <a:r>
              <a:rPr lang="en-US" dirty="0" smtClean="0"/>
              <a:t>Dynamic Binding</a:t>
            </a:r>
          </a:p>
          <a:p>
            <a:pPr>
              <a:buFont typeface="Wingdings" pitchFamily="2" charset="2"/>
              <a:buChar char="v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Object </a:t>
            </a:r>
            <a:r>
              <a:rPr lang="en-US" dirty="0" smtClean="0"/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Any entity that has state and behavior is known as an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object.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They are the basic elements of object Oriented system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chair, pen, table, keyboard, bike etc. It can be physical and logical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Class 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:-  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Collection of objects is called class. It is a logical entity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class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a group of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objects which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posses same attributes and behavior.</a:t>
            </a: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 Continue…..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 </a:t>
            </a:r>
            <a:r>
              <a:rPr lang="en-US" b="1" dirty="0" smtClean="0">
                <a:solidFill>
                  <a:srgbClr val="FF0000"/>
                </a:solidFill>
              </a:rPr>
              <a:t>Abstractio n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Hiding internal details and showing functionality is known as abstraction. For example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phone call, we don’t know the internal processing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2400" dirty="0" smtClean="0"/>
              <a:t> </a:t>
            </a:r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Encapsulation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Binding (or wrapping) code and data together into a single unit is known as encapsulation. </a:t>
            </a: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For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example: capsule, it is wrapped with different medicines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A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 java class is the example of encapsulation.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       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Data </a:t>
            </a:r>
            <a:r>
              <a:rPr lang="en-US" b="1" dirty="0" smtClean="0">
                <a:solidFill>
                  <a:srgbClr val="FF0000"/>
                </a:solidFill>
              </a:rPr>
              <a:t>Hiding </a:t>
            </a:r>
            <a:r>
              <a:rPr lang="en-US" sz="24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is mainly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 hide internal object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details  the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design decisions in a computer program that are most likely to change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dirty="0" smtClean="0"/>
          </a:p>
          <a:p>
            <a:pPr>
              <a:buFont typeface="Wingdings" pitchFamily="2" charset="2"/>
              <a:buChar char="v"/>
            </a:pPr>
            <a:r>
              <a:rPr lang="en-US" b="1" dirty="0" smtClean="0">
                <a:solidFill>
                  <a:srgbClr val="FF0000"/>
                </a:solidFill>
              </a:rPr>
              <a:t>Inheritance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one object acquires all the properties and behaviors of parent object i.e. known as inheritance. It provides code 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usability . </a:t>
            </a: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Reusability  means the class is completed and tested then  it can be distributed to other programmers for use their own.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Continue……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v"/>
            </a:pPr>
            <a:r>
              <a:rPr lang="en-US" dirty="0" smtClean="0"/>
              <a:t> 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Polymorphism 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 one task is performed by different ways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known as polymorphism. For example: to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convense 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customer differently, to draw something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.Ex-shape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or rectangle etc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Font typeface="Wingdings" pitchFamily="2" charset="2"/>
              <a:buChar char="v"/>
            </a:pPr>
            <a:endParaRPr lang="en-US" sz="2400" dirty="0" smtClean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solidFill>
                  <a:srgbClr val="FF0000"/>
                </a:solidFill>
              </a:rPr>
              <a:t>Dynamic </a:t>
            </a:r>
            <a:r>
              <a:rPr lang="en-US" sz="2400" b="1" dirty="0" smtClean="0">
                <a:solidFill>
                  <a:srgbClr val="FF0000"/>
                </a:solidFill>
              </a:rPr>
              <a:t>Binding :-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Dynamic binding 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the process of linking procedure call to a specific sequence of code (method) at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run-time .It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means that the code to be executed for a specific procedure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call</a:t>
            </a:r>
            <a:r>
              <a:rPr lang="en-US" sz="2400" dirty="0" smtClean="0"/>
              <a:t>.  </a:t>
            </a:r>
            <a:endParaRPr lang="en-US" sz="24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</TotalTime>
  <Words>103</Words>
  <Application>Microsoft Office PowerPoint</Application>
  <PresentationFormat>On-screen Show (4:3)</PresentationFormat>
  <Paragraphs>42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Flow</vt:lpstr>
      <vt:lpstr>Object Oriented Programming</vt:lpstr>
      <vt:lpstr>  What is OOP?</vt:lpstr>
      <vt:lpstr>           Feature of OOP</vt:lpstr>
      <vt:lpstr>           Diagram  of OOP</vt:lpstr>
      <vt:lpstr>  OOP Elements</vt:lpstr>
      <vt:lpstr>             Continue…..</vt:lpstr>
      <vt:lpstr>             Continue…..</vt:lpstr>
      <vt:lpstr>            Continue……</vt:lpstr>
      <vt:lpstr>Continue……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Programming</dc:title>
  <dc:creator>INTEL 6</dc:creator>
  <cp:lastModifiedBy>INTEL 6</cp:lastModifiedBy>
  <cp:revision>5</cp:revision>
  <dcterms:created xsi:type="dcterms:W3CDTF">2017-02-07T15:58:03Z</dcterms:created>
  <dcterms:modified xsi:type="dcterms:W3CDTF">2017-02-07T16:40:12Z</dcterms:modified>
</cp:coreProperties>
</file>