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C39-14E6-482C-9ADA-56417D98501C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1B0A-983A-4AA7-A62E-75A0F3ED4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C39-14E6-482C-9ADA-56417D98501C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1B0A-983A-4AA7-A62E-75A0F3ED4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C39-14E6-482C-9ADA-56417D98501C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1B0A-983A-4AA7-A62E-75A0F3ED4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C39-14E6-482C-9ADA-56417D98501C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1B0A-983A-4AA7-A62E-75A0F3ED4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C39-14E6-482C-9ADA-56417D98501C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1B0A-983A-4AA7-A62E-75A0F3ED4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C39-14E6-482C-9ADA-56417D98501C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1B0A-983A-4AA7-A62E-75A0F3ED4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C39-14E6-482C-9ADA-56417D98501C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1B0A-983A-4AA7-A62E-75A0F3ED4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C39-14E6-482C-9ADA-56417D98501C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1B0A-983A-4AA7-A62E-75A0F3ED4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C39-14E6-482C-9ADA-56417D98501C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1B0A-983A-4AA7-A62E-75A0F3ED4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C39-14E6-482C-9ADA-56417D98501C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D1B0A-983A-4AA7-A62E-75A0F3ED43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F5C39-14E6-482C-9ADA-56417D98501C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FD1B0A-983A-4AA7-A62E-75A0F3ED43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2EF5C39-14E6-482C-9ADA-56417D98501C}" type="datetimeFigureOut">
              <a:rPr lang="en-US" smtClean="0"/>
              <a:pPr/>
              <a:t>4/28/2018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FD1B0A-983A-4AA7-A62E-75A0F3ED43E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618488"/>
          </a:xfrm>
        </p:spPr>
        <p:txBody>
          <a:bodyPr>
            <a:normAutofit/>
          </a:bodyPr>
          <a:lstStyle/>
          <a:p>
            <a:r>
              <a:rPr lang="en-US" dirty="0" smtClean="0"/>
              <a:t>What is Operator Overloading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Operator overloading is a technique in which some or all operators like +, = or == are treated as polymorphic functions and as such have different behaviors depending on the types of its arguments.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Syntax</a:t>
            </a:r>
            <a:endParaRPr lang="en-US" dirty="0"/>
          </a:p>
        </p:txBody>
      </p:sp>
      <p:pic>
        <p:nvPicPr>
          <p:cNvPr id="4" name="Picture 3" descr="su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828800"/>
            <a:ext cx="84582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Operator overloading can be done by implementing a function which can be 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Member Function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Non-Member Function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Friend Function</a:t>
            </a:r>
          </a:p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Operator overloading function can be a member function if the Left operand is an Object of that class, but if the Left operand is different, then Operator overloading function must be a non-member function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54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Additions of two no using 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endParaRPr lang="en-US" dirty="0" smtClean="0"/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#include&lt;</a:t>
            </a:r>
            <a:r>
              <a:rPr lang="en-US" sz="2900" b="1" dirty="0" err="1" smtClean="0">
                <a:solidFill>
                  <a:srgbClr val="FF0000"/>
                </a:solidFill>
              </a:rPr>
              <a:t>conio.h</a:t>
            </a:r>
            <a:r>
              <a:rPr lang="en-US" sz="2900" b="1" dirty="0" smtClean="0">
                <a:solidFill>
                  <a:srgbClr val="FF0000"/>
                </a:solidFill>
              </a:rPr>
              <a:t>&gt;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#include&lt;</a:t>
            </a:r>
            <a:r>
              <a:rPr lang="en-US" sz="2900" b="1" dirty="0" err="1" smtClean="0">
                <a:solidFill>
                  <a:srgbClr val="FF0000"/>
                </a:solidFill>
              </a:rPr>
              <a:t>iostream.h</a:t>
            </a:r>
            <a:r>
              <a:rPr lang="en-US" sz="2900" b="1" dirty="0" smtClean="0">
                <a:solidFill>
                  <a:srgbClr val="FF0000"/>
                </a:solidFill>
              </a:rPr>
              <a:t>&gt;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class sum {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public: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</a:t>
            </a:r>
            <a:r>
              <a:rPr lang="en-US" sz="2900" b="1" dirty="0" err="1" smtClean="0">
                <a:solidFill>
                  <a:srgbClr val="FF0000"/>
                </a:solidFill>
              </a:rPr>
              <a:t>int</a:t>
            </a:r>
            <a:r>
              <a:rPr lang="en-US" sz="2900" b="1" dirty="0" smtClean="0">
                <a:solidFill>
                  <a:srgbClr val="FF0000"/>
                </a:solidFill>
              </a:rPr>
              <a:t> x, y, z;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void </a:t>
            </a:r>
            <a:r>
              <a:rPr lang="en-US" sz="2900" b="1" dirty="0" err="1" smtClean="0">
                <a:solidFill>
                  <a:srgbClr val="FF0000"/>
                </a:solidFill>
              </a:rPr>
              <a:t>getdata</a:t>
            </a:r>
            <a:r>
              <a:rPr lang="en-US" sz="2900" b="1" dirty="0" smtClean="0">
                <a:solidFill>
                  <a:srgbClr val="FF0000"/>
                </a:solidFill>
              </a:rPr>
              <a:t>(</a:t>
            </a:r>
            <a:r>
              <a:rPr lang="en-US" sz="2900" b="1" dirty="0" err="1" smtClean="0">
                <a:solidFill>
                  <a:srgbClr val="FF0000"/>
                </a:solidFill>
              </a:rPr>
              <a:t>int</a:t>
            </a:r>
            <a:r>
              <a:rPr lang="en-US" sz="2900" b="1" dirty="0" smtClean="0">
                <a:solidFill>
                  <a:srgbClr val="FF0000"/>
                </a:solidFill>
              </a:rPr>
              <a:t> a, </a:t>
            </a:r>
            <a:r>
              <a:rPr lang="en-US" sz="2900" b="1" dirty="0" err="1" smtClean="0">
                <a:solidFill>
                  <a:srgbClr val="FF0000"/>
                </a:solidFill>
              </a:rPr>
              <a:t>int</a:t>
            </a:r>
            <a:r>
              <a:rPr lang="en-US" sz="2900" b="1" dirty="0" smtClean="0">
                <a:solidFill>
                  <a:srgbClr val="FF0000"/>
                </a:solidFill>
              </a:rPr>
              <a:t> b)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{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    x=a;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    y=b;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}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void display()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{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    </a:t>
            </a:r>
            <a:r>
              <a:rPr lang="en-US" sz="2900" b="1" dirty="0" err="1" smtClean="0">
                <a:solidFill>
                  <a:srgbClr val="FF0000"/>
                </a:solidFill>
              </a:rPr>
              <a:t>cout</a:t>
            </a:r>
            <a:r>
              <a:rPr lang="en-US" sz="2900" b="1" dirty="0" smtClean="0">
                <a:solidFill>
                  <a:srgbClr val="FF0000"/>
                </a:solidFill>
              </a:rPr>
              <a:t>&lt;&lt;"\</a:t>
            </a:r>
            <a:r>
              <a:rPr lang="en-US" sz="2900" b="1" dirty="0" err="1" smtClean="0">
                <a:solidFill>
                  <a:srgbClr val="FF0000"/>
                </a:solidFill>
              </a:rPr>
              <a:t>nSum</a:t>
            </a:r>
            <a:r>
              <a:rPr lang="en-US" sz="2900" b="1" dirty="0" smtClean="0">
                <a:solidFill>
                  <a:srgbClr val="FF0000"/>
                </a:solidFill>
              </a:rPr>
              <a:t> of X:"&lt;&lt;x;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    </a:t>
            </a:r>
            <a:r>
              <a:rPr lang="en-US" sz="2900" b="1" dirty="0" err="1" smtClean="0">
                <a:solidFill>
                  <a:srgbClr val="FF0000"/>
                </a:solidFill>
              </a:rPr>
              <a:t>cout</a:t>
            </a:r>
            <a:r>
              <a:rPr lang="en-US" sz="2900" b="1" dirty="0" smtClean="0">
                <a:solidFill>
                  <a:srgbClr val="FF0000"/>
                </a:solidFill>
              </a:rPr>
              <a:t>&lt;&lt;"\</a:t>
            </a:r>
            <a:r>
              <a:rPr lang="en-US" sz="2900" b="1" dirty="0" err="1" smtClean="0">
                <a:solidFill>
                  <a:srgbClr val="FF0000"/>
                </a:solidFill>
              </a:rPr>
              <a:t>nSum</a:t>
            </a:r>
            <a:r>
              <a:rPr lang="en-US" sz="2900" b="1" dirty="0" smtClean="0">
                <a:solidFill>
                  <a:srgbClr val="FF0000"/>
                </a:solidFill>
              </a:rPr>
              <a:t> of Y:"&lt;&lt;y;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}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void operator+(sum &amp;);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};</a:t>
            </a:r>
          </a:p>
          <a:p>
            <a:pPr>
              <a:buNone/>
            </a:pPr>
            <a:endParaRPr lang="en-US" sz="2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void sum::operator+(sum &amp;ob) {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x=</a:t>
            </a:r>
            <a:r>
              <a:rPr lang="en-US" sz="2900" b="1" dirty="0" err="1" smtClean="0">
                <a:solidFill>
                  <a:srgbClr val="FF0000"/>
                </a:solidFill>
              </a:rPr>
              <a:t>x+ob.x</a:t>
            </a:r>
            <a:r>
              <a:rPr lang="en-US" sz="2900" b="1" dirty="0" smtClean="0">
                <a:solidFill>
                  <a:srgbClr val="FF0000"/>
                </a:solidFill>
              </a:rPr>
              <a:t>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y=</a:t>
            </a:r>
            <a:r>
              <a:rPr lang="en-US" sz="2900" b="1" dirty="0" err="1" smtClean="0">
                <a:solidFill>
                  <a:srgbClr val="FF0000"/>
                </a:solidFill>
              </a:rPr>
              <a:t>y+ob.y</a:t>
            </a:r>
            <a:r>
              <a:rPr lang="en-US" sz="2900" b="1" dirty="0" smtClean="0">
                <a:solidFill>
                  <a:srgbClr val="FF0000"/>
                </a:solidFill>
              </a:rPr>
              <a:t>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display();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}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void main()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{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sum ob1, ob2;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</a:t>
            </a:r>
            <a:r>
              <a:rPr lang="en-US" sz="2900" b="1" dirty="0" err="1" smtClean="0">
                <a:solidFill>
                  <a:srgbClr val="FF0000"/>
                </a:solidFill>
              </a:rPr>
              <a:t>clrscr</a:t>
            </a:r>
            <a:r>
              <a:rPr lang="en-US" sz="2900" b="1" dirty="0" smtClean="0">
                <a:solidFill>
                  <a:srgbClr val="FF0000"/>
                </a:solidFill>
              </a:rPr>
              <a:t>();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ob1.getdata(10,20);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ob2.getdata(20,30);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ob1+ob2;</a:t>
            </a:r>
          </a:p>
          <a:p>
            <a:pPr fontAlgn="base">
              <a:buNone/>
            </a:pPr>
            <a:r>
              <a:rPr lang="en-US" sz="2900" b="1" dirty="0" smtClean="0">
                <a:solidFill>
                  <a:srgbClr val="FF0000"/>
                </a:solidFill>
              </a:rPr>
              <a:t>    </a:t>
            </a:r>
            <a:r>
              <a:rPr lang="en-US" sz="2900" b="1" dirty="0" err="1" smtClean="0">
                <a:solidFill>
                  <a:srgbClr val="FF0000"/>
                </a:solidFill>
              </a:rPr>
              <a:t>getch</a:t>
            </a:r>
            <a:r>
              <a:rPr lang="en-US" sz="2900" b="1" dirty="0" smtClean="0">
                <a:solidFill>
                  <a:srgbClr val="FF0000"/>
                </a:solidFill>
              </a:rPr>
              <a:t>();</a:t>
            </a:r>
          </a:p>
          <a:p>
            <a:pPr fontAlgn="base">
              <a:buNone/>
            </a:pPr>
            <a:r>
              <a:rPr lang="en-US" b="1" dirty="0" smtClean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</TotalTime>
  <Words>103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Operator Overloading</vt:lpstr>
      <vt:lpstr>What is Operator Overloading ?</vt:lpstr>
      <vt:lpstr>                        Syntax</vt:lpstr>
      <vt:lpstr>                       Continue…..</vt:lpstr>
      <vt:lpstr>                      Continue…..</vt:lpstr>
      <vt:lpstr> Additions of two no using Operator overloading</vt:lpstr>
      <vt:lpstr>                 Continue….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Overloading</dc:title>
  <dc:creator>INTEL 6</dc:creator>
  <cp:lastModifiedBy>INTEL 6</cp:lastModifiedBy>
  <cp:revision>5</cp:revision>
  <dcterms:created xsi:type="dcterms:W3CDTF">2017-04-25T15:26:07Z</dcterms:created>
  <dcterms:modified xsi:type="dcterms:W3CDTF">2018-04-28T15:44:10Z</dcterms:modified>
</cp:coreProperties>
</file>