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52A1-6DE3-4AE0-B92F-6C31ADB4E51E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BDB2368-2D3A-4DE4-9420-4919E8D56F5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52A1-6DE3-4AE0-B92F-6C31ADB4E51E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B2368-2D3A-4DE4-9420-4919E8D56F5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BDB2368-2D3A-4DE4-9420-4919E8D56F5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52A1-6DE3-4AE0-B92F-6C31ADB4E51E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52A1-6DE3-4AE0-B92F-6C31ADB4E51E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BDB2368-2D3A-4DE4-9420-4919E8D56F5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52A1-6DE3-4AE0-B92F-6C31ADB4E51E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BDB2368-2D3A-4DE4-9420-4919E8D56F5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DDB152A1-6DE3-4AE0-B92F-6C31ADB4E51E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B2368-2D3A-4DE4-9420-4919E8D56F5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52A1-6DE3-4AE0-B92F-6C31ADB4E51E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BDB2368-2D3A-4DE4-9420-4919E8D56F51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52A1-6DE3-4AE0-B92F-6C31ADB4E51E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BDB2368-2D3A-4DE4-9420-4919E8D56F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52A1-6DE3-4AE0-B92F-6C31ADB4E51E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BDB2368-2D3A-4DE4-9420-4919E8D56F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BDB2368-2D3A-4DE4-9420-4919E8D56F5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52A1-6DE3-4AE0-B92F-6C31ADB4E51E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BDB2368-2D3A-4DE4-9420-4919E8D56F5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DB152A1-6DE3-4AE0-B92F-6C31ADB4E51E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DDB152A1-6DE3-4AE0-B92F-6C31ADB4E51E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BDB2368-2D3A-4DE4-9420-4919E8D56F5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00400"/>
            <a:ext cx="7620000" cy="1752600"/>
          </a:xfrm>
        </p:spPr>
        <p:txBody>
          <a:bodyPr anchor="ctr">
            <a:normAutofit/>
          </a:bodyPr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C Programs - I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of C Programming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4048"/>
            <a:ext cx="8839200" cy="530352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Structure of C Programming</a:t>
            </a:r>
            <a:endParaRPr lang="en-US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676400"/>
            <a:ext cx="6781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#include&lt;</a:t>
            </a:r>
            <a:r>
              <a:rPr lang="en-US" sz="3000" b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stdio.h</a:t>
            </a:r>
            <a:r>
              <a:rPr lang="en-US" sz="30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&gt;</a:t>
            </a:r>
          </a:p>
          <a:p>
            <a:r>
              <a:rPr lang="en-US" sz="30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#include&lt;</a:t>
            </a:r>
            <a:r>
              <a:rPr lang="en-US" sz="3000" b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conio.h</a:t>
            </a:r>
            <a:r>
              <a:rPr lang="en-US" sz="30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&gt;</a:t>
            </a:r>
          </a:p>
          <a:p>
            <a:endParaRPr lang="en-US" sz="3000" b="1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30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void main()</a:t>
            </a:r>
          </a:p>
          <a:p>
            <a:r>
              <a:rPr lang="en-US" sz="30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{</a:t>
            </a:r>
          </a:p>
          <a:p>
            <a:endParaRPr lang="en-US" sz="3000" b="1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30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}</a:t>
            </a:r>
            <a:endParaRPr lang="en-US" sz="3000" b="1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4048"/>
            <a:ext cx="8839200" cy="5303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WAP to find the addition of two numbers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447800"/>
            <a:ext cx="6781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#include&lt;</a:t>
            </a:r>
            <a:r>
              <a:rPr lang="en-US" sz="2800" b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stdio.h</a:t>
            </a:r>
            <a:r>
              <a:rPr lang="en-US" sz="28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&gt;</a:t>
            </a:r>
          </a:p>
          <a:p>
            <a:r>
              <a:rPr lang="en-US" sz="28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#include&lt;</a:t>
            </a:r>
            <a:r>
              <a:rPr lang="en-US" sz="2800" b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conio.h</a:t>
            </a:r>
            <a:r>
              <a:rPr lang="en-US" sz="28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&gt;</a:t>
            </a:r>
          </a:p>
          <a:p>
            <a:endParaRPr lang="en-US" sz="2800" b="1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8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void main()</a:t>
            </a:r>
          </a:p>
          <a:p>
            <a:r>
              <a:rPr lang="en-US" sz="28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{</a:t>
            </a:r>
          </a:p>
          <a:p>
            <a:r>
              <a:rPr lang="en-US" sz="28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	int a,b,c;</a:t>
            </a:r>
          </a:p>
          <a:p>
            <a:r>
              <a:rPr lang="en-US" sz="28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2800" b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printf</a:t>
            </a:r>
            <a:r>
              <a:rPr lang="en-US" sz="28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(“Enter the numbers: ”);</a:t>
            </a:r>
          </a:p>
          <a:p>
            <a:r>
              <a:rPr lang="en-US" sz="28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2800" b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scanf</a:t>
            </a:r>
            <a:r>
              <a:rPr lang="en-US" sz="28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(“%d %</a:t>
            </a:r>
            <a:r>
              <a:rPr lang="en-US" sz="2800" b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d”,&amp;a,&amp;b</a:t>
            </a:r>
            <a:r>
              <a:rPr lang="en-US" sz="28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);</a:t>
            </a:r>
          </a:p>
          <a:p>
            <a:r>
              <a:rPr lang="en-US" sz="28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	</a:t>
            </a:r>
            <a:endParaRPr lang="en-US" sz="2800" b="1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8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	c = (</a:t>
            </a:r>
            <a:r>
              <a:rPr lang="en-US" sz="2800" b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a+b</a:t>
            </a:r>
            <a:r>
              <a:rPr lang="en-US" sz="28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);</a:t>
            </a:r>
          </a:p>
          <a:p>
            <a:r>
              <a:rPr lang="en-US" sz="28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2800" b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printf</a:t>
            </a:r>
            <a:r>
              <a:rPr lang="en-US" sz="28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(“Sum is: %</a:t>
            </a:r>
            <a:r>
              <a:rPr lang="en-US" sz="2800" b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d”,c</a:t>
            </a:r>
            <a:r>
              <a:rPr lang="en-US" sz="28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);</a:t>
            </a:r>
            <a:endParaRPr lang="en-US" sz="2800" b="1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8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}</a:t>
            </a:r>
            <a:endParaRPr lang="en-US" sz="2800" b="1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4048"/>
            <a:ext cx="8839200" cy="530352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WAP to find the subtraction of two numbers</a:t>
            </a:r>
            <a:endParaRPr lang="en-US" sz="3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447800"/>
            <a:ext cx="6781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#include&lt;</a:t>
            </a:r>
            <a:r>
              <a:rPr lang="en-US" sz="2800" b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stdio.h</a:t>
            </a:r>
            <a:r>
              <a:rPr lang="en-US" sz="28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&gt;</a:t>
            </a:r>
          </a:p>
          <a:p>
            <a:r>
              <a:rPr lang="en-US" sz="28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#include&lt;</a:t>
            </a:r>
            <a:r>
              <a:rPr lang="en-US" sz="2800" b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conio.h</a:t>
            </a:r>
            <a:r>
              <a:rPr lang="en-US" sz="28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&gt;</a:t>
            </a:r>
          </a:p>
          <a:p>
            <a:endParaRPr lang="en-US" sz="2800" b="1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8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void main()</a:t>
            </a:r>
          </a:p>
          <a:p>
            <a:r>
              <a:rPr lang="en-US" sz="28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{</a:t>
            </a:r>
          </a:p>
          <a:p>
            <a:r>
              <a:rPr lang="en-US" sz="28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	int a,b,c;</a:t>
            </a:r>
          </a:p>
          <a:p>
            <a:r>
              <a:rPr lang="en-US" sz="28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2800" b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printf</a:t>
            </a:r>
            <a:r>
              <a:rPr lang="en-US" sz="28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(“Enter the numbers: ”);</a:t>
            </a:r>
          </a:p>
          <a:p>
            <a:r>
              <a:rPr lang="en-US" sz="28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2800" b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scanf</a:t>
            </a:r>
            <a:r>
              <a:rPr lang="en-US" sz="28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(“%d %</a:t>
            </a:r>
            <a:r>
              <a:rPr lang="en-US" sz="2800" b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d”,&amp;a,&amp;b</a:t>
            </a:r>
            <a:r>
              <a:rPr lang="en-US" sz="28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);</a:t>
            </a:r>
          </a:p>
          <a:p>
            <a:r>
              <a:rPr lang="en-US" sz="28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	</a:t>
            </a:r>
            <a:endParaRPr lang="en-US" sz="2800" b="1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8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	c = (a - b);</a:t>
            </a:r>
          </a:p>
          <a:p>
            <a:r>
              <a:rPr lang="en-US" sz="28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2800" b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printf</a:t>
            </a:r>
            <a:r>
              <a:rPr lang="en-US" sz="28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(“Difference is: %</a:t>
            </a:r>
            <a:r>
              <a:rPr lang="en-US" sz="2800" b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d”,c</a:t>
            </a:r>
            <a:r>
              <a:rPr lang="en-US" sz="28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);</a:t>
            </a:r>
            <a:endParaRPr lang="en-US" sz="2800" b="1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8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}</a:t>
            </a:r>
            <a:endParaRPr lang="en-US" sz="2800" b="1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4048"/>
            <a:ext cx="8839200" cy="530352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WAP to find the average of three numbers</a:t>
            </a:r>
            <a:endParaRPr lang="en-US" sz="3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447800"/>
            <a:ext cx="6781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#include&lt;</a:t>
            </a:r>
            <a:r>
              <a:rPr lang="en-US" sz="2800" b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stdio.h</a:t>
            </a:r>
            <a:r>
              <a:rPr lang="en-US" sz="28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&gt;</a:t>
            </a:r>
          </a:p>
          <a:p>
            <a:r>
              <a:rPr lang="en-US" sz="28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#include&lt;</a:t>
            </a:r>
            <a:r>
              <a:rPr lang="en-US" sz="2800" b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conio.h</a:t>
            </a:r>
            <a:r>
              <a:rPr lang="en-US" sz="28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&gt;</a:t>
            </a:r>
          </a:p>
          <a:p>
            <a:endParaRPr lang="en-US" sz="2800" b="1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8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void main()</a:t>
            </a:r>
          </a:p>
          <a:p>
            <a:r>
              <a:rPr lang="en-US" sz="28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{</a:t>
            </a:r>
          </a:p>
          <a:p>
            <a:r>
              <a:rPr lang="en-US" sz="28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	int </a:t>
            </a:r>
            <a:r>
              <a:rPr lang="en-US" sz="2800" b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a,b,c,d</a:t>
            </a:r>
            <a:r>
              <a:rPr lang="en-US" sz="28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;</a:t>
            </a:r>
          </a:p>
          <a:p>
            <a:r>
              <a:rPr lang="en-US" sz="28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2800" b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printf</a:t>
            </a:r>
            <a:r>
              <a:rPr lang="en-US" sz="28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(“Enter the numbers: ”);</a:t>
            </a:r>
          </a:p>
          <a:p>
            <a:r>
              <a:rPr lang="en-US" sz="28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2800" b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scanf</a:t>
            </a:r>
            <a:r>
              <a:rPr lang="en-US" sz="28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(“%d %d %</a:t>
            </a:r>
            <a:r>
              <a:rPr lang="en-US" sz="2800" b="1" dirty="0" err="1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d</a:t>
            </a:r>
            <a:r>
              <a:rPr lang="en-US" sz="2800" b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”,&amp;a,&amp;b,&amp;c</a:t>
            </a:r>
            <a:r>
              <a:rPr lang="en-US" sz="28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);</a:t>
            </a:r>
          </a:p>
          <a:p>
            <a:r>
              <a:rPr lang="en-US" sz="28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	</a:t>
            </a:r>
            <a:endParaRPr lang="en-US" sz="2800" b="1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8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	d = (</a:t>
            </a:r>
            <a:r>
              <a:rPr lang="en-US" sz="2800" b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a+b+c</a:t>
            </a:r>
            <a:r>
              <a:rPr lang="en-US" sz="28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)/3;</a:t>
            </a:r>
          </a:p>
          <a:p>
            <a:r>
              <a:rPr lang="en-US" sz="28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2800" b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printf</a:t>
            </a:r>
            <a:r>
              <a:rPr lang="en-US" sz="28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(“Average is: %d”, d);</a:t>
            </a:r>
            <a:endParaRPr lang="en-US" sz="2800" b="1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8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}</a:t>
            </a:r>
            <a:endParaRPr lang="en-US" sz="2800" b="1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4048"/>
            <a:ext cx="8839200" cy="530352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WAP to find the perimeter and area of an rectangle</a:t>
            </a:r>
            <a:endParaRPr lang="en-US" sz="2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447800"/>
            <a:ext cx="6781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#include&lt;</a:t>
            </a:r>
            <a:r>
              <a:rPr lang="en-US" sz="2400" b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stdio.h</a:t>
            </a:r>
            <a:r>
              <a:rPr lang="en-US" sz="24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&gt;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#include&lt;</a:t>
            </a:r>
            <a:r>
              <a:rPr lang="en-US" sz="2400" b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conio.h</a:t>
            </a:r>
            <a:r>
              <a:rPr lang="en-US" sz="24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&gt;</a:t>
            </a:r>
          </a:p>
          <a:p>
            <a:endParaRPr lang="en-US" sz="2400" b="1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4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void main()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{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	int </a:t>
            </a:r>
            <a:r>
              <a:rPr lang="en-US" sz="2400" b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l,w,area,perimeter</a:t>
            </a:r>
            <a:r>
              <a:rPr lang="en-US" sz="24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;</a:t>
            </a:r>
          </a:p>
          <a:p>
            <a:r>
              <a:rPr lang="en-US" sz="24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2400" b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printf</a:t>
            </a:r>
            <a:r>
              <a:rPr lang="en-US" sz="24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(“Enter the length and width: ”);</a:t>
            </a:r>
          </a:p>
          <a:p>
            <a:r>
              <a:rPr lang="en-US" sz="24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2400" b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scanf</a:t>
            </a:r>
            <a:r>
              <a:rPr lang="en-US" sz="24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(“%d %</a:t>
            </a:r>
            <a:r>
              <a:rPr lang="en-US" sz="2400" b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d”,&amp;l,&amp;w</a:t>
            </a:r>
            <a:r>
              <a:rPr lang="en-US" sz="24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);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	</a:t>
            </a:r>
            <a:endParaRPr lang="en-US" sz="2400" b="1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4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	area = (l*w);</a:t>
            </a:r>
          </a:p>
          <a:p>
            <a:r>
              <a:rPr lang="en-US" sz="24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24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perimeter = 2*(l + w);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2400" b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printf</a:t>
            </a:r>
            <a:r>
              <a:rPr lang="en-US" sz="24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(“Average is: %d”, d);</a:t>
            </a:r>
            <a:endParaRPr lang="en-US" sz="2400" b="1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4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}</a:t>
            </a:r>
            <a:endParaRPr lang="en-US" sz="2400" b="1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13</TotalTime>
  <Words>99</Words>
  <Application>Microsoft Office PowerPoint</Application>
  <PresentationFormat>On-screen Show (4:3)</PresentationFormat>
  <Paragraphs>63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Civic</vt:lpstr>
      <vt:lpstr>Basic of C Programming</vt:lpstr>
      <vt:lpstr>Basic Structure of C Programming</vt:lpstr>
      <vt:lpstr>WAP to find the addition of two numbers</vt:lpstr>
      <vt:lpstr>WAP to find the subtraction of two numbers</vt:lpstr>
      <vt:lpstr>WAP to find the average of three numbers</vt:lpstr>
      <vt:lpstr>WAP to find the perimeter and area of an rectangle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of C Programming</dc:title>
  <dc:creator>CK</dc:creator>
  <cp:lastModifiedBy>CK</cp:lastModifiedBy>
  <cp:revision>8</cp:revision>
  <dcterms:created xsi:type="dcterms:W3CDTF">2020-12-20T14:46:44Z</dcterms:created>
  <dcterms:modified xsi:type="dcterms:W3CDTF">2020-12-20T15:00:32Z</dcterms:modified>
</cp:coreProperties>
</file>