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DDB152A1-6DE3-4AE0-B92F-6C31ADB4E51E}" type="datetimeFigureOut">
              <a:rPr lang="en-US" smtClean="0"/>
              <a:pPr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BDB2368-2D3A-4DE4-9420-4919E8D56F5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00400"/>
            <a:ext cx="7620000" cy="1752600"/>
          </a:xfrm>
        </p:spPr>
        <p:txBody>
          <a:bodyPr anchor="ctr">
            <a:norm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Case statement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of C Programming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Switch Case Statement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switch statement in C is an alternate to if-else-if ladder statement which allows us to execute multiple operations for the different possible values of a single variable called switch variable.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Here, We can define various statements in the multiple cases for the different values of a single variable.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Syntax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712416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ileron" pitchFamily="50" charset="0"/>
              </a:rPr>
              <a:t>switch(expression)</a:t>
            </a:r>
          </a:p>
          <a:p>
            <a:r>
              <a:rPr lang="en-US" sz="2400" b="1" dirty="0" smtClean="0">
                <a:latin typeface="Aileron" pitchFamily="50" charset="0"/>
              </a:rPr>
              <a:t>{    </a:t>
            </a:r>
          </a:p>
          <a:p>
            <a:r>
              <a:rPr lang="en-US" sz="2400" b="1" dirty="0" smtClean="0">
                <a:latin typeface="Aileron" pitchFamily="50" charset="0"/>
              </a:rPr>
              <a:t>	case value1:   	//code to be executed;    </a:t>
            </a:r>
          </a:p>
          <a:p>
            <a:r>
              <a:rPr lang="en-US" sz="2400" b="1" dirty="0" smtClean="0">
                <a:latin typeface="Aileron" pitchFamily="50" charset="0"/>
              </a:rPr>
              <a:t>				break; </a:t>
            </a:r>
          </a:p>
          <a:p>
            <a:endParaRPr lang="en-US" sz="2400" b="1" dirty="0" smtClean="0">
              <a:latin typeface="Aileron" pitchFamily="50" charset="0"/>
            </a:endParaRPr>
          </a:p>
          <a:p>
            <a:r>
              <a:rPr lang="en-US" sz="2400" b="1" dirty="0" smtClean="0">
                <a:latin typeface="Aileron" pitchFamily="50" charset="0"/>
              </a:rPr>
              <a:t>	case value2:   	//code to be executed;    </a:t>
            </a:r>
          </a:p>
          <a:p>
            <a:r>
              <a:rPr lang="en-US" sz="2400" b="1" dirty="0" smtClean="0">
                <a:latin typeface="Aileron" pitchFamily="50" charset="0"/>
              </a:rPr>
              <a:t> 				break;</a:t>
            </a:r>
          </a:p>
          <a:p>
            <a:r>
              <a:rPr lang="en-US" sz="2400" b="1" dirty="0" smtClean="0">
                <a:latin typeface="Aileron" pitchFamily="50" charset="0"/>
              </a:rPr>
              <a:t>	......    </a:t>
            </a:r>
          </a:p>
          <a:p>
            <a:r>
              <a:rPr lang="en-US" sz="2400" b="1" dirty="0" smtClean="0">
                <a:latin typeface="Aileron" pitchFamily="50" charset="0"/>
              </a:rPr>
              <a:t>    </a:t>
            </a:r>
          </a:p>
          <a:p>
            <a:r>
              <a:rPr lang="en-US" sz="2400" b="1" dirty="0" smtClean="0">
                <a:latin typeface="Aileron" pitchFamily="50" charset="0"/>
              </a:rPr>
              <a:t>	default:          //code to be executed </a:t>
            </a:r>
          </a:p>
          <a:p>
            <a:r>
              <a:rPr lang="en-US" sz="2400" b="1" dirty="0" smtClean="0">
                <a:latin typeface="Aileron" pitchFamily="50" charset="0"/>
              </a:rPr>
              <a:t>}    </a:t>
            </a:r>
            <a:endParaRPr lang="en-US" sz="2400" b="1" dirty="0">
              <a:latin typeface="Aileron" pitchFamily="5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Rules for switch statement in C language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13648" cy="4797552"/>
          </a:xfrm>
        </p:spPr>
        <p:txBody>
          <a:bodyPr>
            <a:normAutofit fontScale="92500"/>
          </a:bodyPr>
          <a:lstStyle/>
          <a:p>
            <a:pPr marL="457200" indent="-457200" algn="just">
              <a:buAutoNum type="arabicParenR"/>
            </a:pPr>
            <a:r>
              <a:rPr lang="en-US" sz="2400" dirty="0" smtClean="0"/>
              <a:t>The </a:t>
            </a:r>
            <a:r>
              <a:rPr lang="en-US" sz="2400" b="1" i="1" dirty="0" smtClean="0"/>
              <a:t>switch expression</a:t>
            </a:r>
            <a:r>
              <a:rPr lang="en-US" sz="2400" dirty="0" smtClean="0"/>
              <a:t> must be of an integer or character type.</a:t>
            </a:r>
          </a:p>
          <a:p>
            <a:pPr marL="457200" indent="-457200" algn="just">
              <a:buAutoNum type="arabicParenR"/>
            </a:pPr>
            <a:endParaRPr lang="en-US" sz="2400" dirty="0" smtClean="0"/>
          </a:p>
          <a:p>
            <a:pPr marL="457200" indent="-457200" algn="just">
              <a:buAutoNum type="arabicParenR"/>
            </a:pPr>
            <a:r>
              <a:rPr lang="en-US" sz="2400" dirty="0" smtClean="0"/>
              <a:t>The </a:t>
            </a:r>
            <a:r>
              <a:rPr lang="en-US" sz="2400" b="1" i="1" dirty="0" smtClean="0"/>
              <a:t>case value</a:t>
            </a:r>
            <a:r>
              <a:rPr lang="en-US" sz="2400" dirty="0" smtClean="0"/>
              <a:t> must be an integer or character constant.</a:t>
            </a:r>
          </a:p>
          <a:p>
            <a:pPr marL="457200" indent="-457200" algn="just">
              <a:buAutoNum type="arabicParenR"/>
            </a:pPr>
            <a:endParaRPr lang="en-US" sz="2400" dirty="0" smtClean="0"/>
          </a:p>
          <a:p>
            <a:pPr marL="457200" indent="-457200" algn="just">
              <a:buAutoNum type="arabicParenR"/>
            </a:pPr>
            <a:r>
              <a:rPr lang="en-US" sz="2400" dirty="0" smtClean="0"/>
              <a:t>The </a:t>
            </a:r>
            <a:r>
              <a:rPr lang="en-US" sz="2400" b="1" i="1" dirty="0" smtClean="0"/>
              <a:t>case value</a:t>
            </a:r>
            <a:r>
              <a:rPr lang="en-US" sz="2400" dirty="0" smtClean="0"/>
              <a:t> can be used only inside the switch statement.</a:t>
            </a:r>
          </a:p>
          <a:p>
            <a:pPr marL="457200" indent="-457200" algn="just">
              <a:buAutoNum type="arabicParenR"/>
            </a:pPr>
            <a:endParaRPr lang="en-US" sz="2400" dirty="0" smtClean="0"/>
          </a:p>
          <a:p>
            <a:pPr marL="457200" indent="-457200" algn="just">
              <a:buAutoNum type="arabicParenR"/>
            </a:pPr>
            <a:r>
              <a:rPr lang="en-US" sz="2400" dirty="0" smtClean="0"/>
              <a:t>The </a:t>
            </a:r>
            <a:r>
              <a:rPr lang="en-US" sz="2400" b="1" i="1" dirty="0" smtClean="0"/>
              <a:t>break statement</a:t>
            </a:r>
            <a:r>
              <a:rPr lang="en-US" sz="2400" dirty="0" smtClean="0"/>
              <a:t> in switch case is not must. It is optional. If there is no break statement found in the case, all the cases will be executed present after the matched case. </a:t>
            </a:r>
          </a:p>
          <a:p>
            <a:pPr marL="457200" indent="-457200" algn="just">
              <a:buAutoNum type="arabicParenR"/>
            </a:pPr>
            <a:endParaRPr lang="en-US" sz="2400" dirty="0" smtClean="0"/>
          </a:p>
          <a:p>
            <a:pPr marL="457200" indent="-457200" algn="just">
              <a:buAutoNum type="arabicParenR"/>
            </a:pPr>
            <a:r>
              <a:rPr lang="en-US" sz="2400" dirty="0" smtClean="0"/>
              <a:t>It is known as </a:t>
            </a:r>
            <a:r>
              <a:rPr lang="en-US" sz="2400" b="1" i="1" dirty="0" smtClean="0"/>
              <a:t>fall through</a:t>
            </a:r>
            <a:r>
              <a:rPr lang="en-US" sz="2400" dirty="0" smtClean="0"/>
              <a:t> the state of C switch statement.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1676400"/>
          <a:ext cx="8686800" cy="1828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26821"/>
                <a:gridCol w="2016579"/>
                <a:gridCol w="2171700"/>
                <a:gridCol w="21717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Valid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Invalid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Valid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Invalid Case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switch(x)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switch(f)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3;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2.5;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switch(x&gt;y)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switch(x+2.5)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'a';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x;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switch(a+b-2)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1+2;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x+2;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switch(func(x,y))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case 'x'&gt;'y';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case 1,2,3;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0" y="5334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Some Valid &amp; Invalid Cases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599"/>
            <a:ext cx="8686800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/*Switch Case Statement - Menu Driven Program */</a:t>
            </a:r>
          </a:p>
          <a:p>
            <a:endParaRPr lang="en-US" sz="17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#include&lt;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stdio.h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#include&lt;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conio.h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17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void main()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int 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("1. Statement 1“);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("\n2. Statement 2“);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("\n3. Statement 3“);</a:t>
            </a:r>
          </a:p>
          <a:p>
            <a:endParaRPr lang="en-US" sz="17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("\n\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nEnter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the choice: “);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scanf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(“%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d”,&amp;ch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7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switch(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ch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{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case 1: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("hello 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ggi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“);			break;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case 2: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("welcome to department of BCA“);	break;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case 3: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("we are learning C++ programming“);	break;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	default:	</a:t>
            </a:r>
            <a:r>
              <a:rPr lang="en-US" sz="1700" b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printf</a:t>
            </a:r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("Invalid input...“);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	}</a:t>
            </a:r>
          </a:p>
          <a:p>
            <a:r>
              <a:rPr lang="en-US" sz="17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sz="17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</TotalTime>
  <Words>228</Words>
  <Application>Microsoft Office PowerPoint</Application>
  <PresentationFormat>On-screen Show (4:3)</PresentationFormat>
  <Paragraphs>70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Basic of C Programming</vt:lpstr>
      <vt:lpstr>Switch Case Statement</vt:lpstr>
      <vt:lpstr>Syntax</vt:lpstr>
      <vt:lpstr>Rules for switch statement in C language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of C Programming</dc:title>
  <dc:creator>CK</dc:creator>
  <cp:lastModifiedBy>CK</cp:lastModifiedBy>
  <cp:revision>15</cp:revision>
  <dcterms:created xsi:type="dcterms:W3CDTF">2020-12-20T14:46:44Z</dcterms:created>
  <dcterms:modified xsi:type="dcterms:W3CDTF">2021-01-15T07:47:45Z</dcterms:modified>
</cp:coreProperties>
</file>