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2" r:id="rId4"/>
    <p:sldId id="26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115D-B3A7-4388-8205-D0C9F87AD097}" type="datetimeFigureOut">
              <a:rPr lang="en-US"/>
              <a:pPr>
                <a:defRPr/>
              </a:pPr>
              <a:t>3/13/2021</a:t>
            </a:fld>
            <a:endParaRPr lang="en-US"/>
          </a:p>
        </p:txBody>
      </p:sp>
      <p:sp>
        <p:nvSpPr>
          <p:cNvPr id="16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4D669A08-B4C3-45B2-BDAE-7D7F8149E69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6275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EF9D6-E8AC-4216-87C7-8395CC76B1D2}" type="datetimeFigureOut">
              <a:rPr lang="en-US"/>
              <a:pPr>
                <a:defRPr/>
              </a:pPr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88BD1F-01FC-4C92-84F9-30323A8C7D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3319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22D02A45-9176-453A-AD21-574EF36EFCD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DB49E-B656-4954-A344-9CE1E7ED04E4}" type="datetimeFigureOut">
              <a:rPr lang="en-US"/>
              <a:pPr>
                <a:defRPr/>
              </a:pPr>
              <a:t>3/13/2021</a:t>
            </a:fld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9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A13F6-B012-4074-B56D-9B0763B50C0D}" type="datetimeFigureOut">
              <a:rPr lang="en-US"/>
              <a:pPr>
                <a:defRPr/>
              </a:pPr>
              <a:t>3/13/2021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EEA0CA9B-A055-4CA7-A963-B8B29DCEE3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9245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5FF74-87E3-4F41-A34D-B0BF909CD00D}" type="datetimeFigureOut">
              <a:rPr lang="en-US"/>
              <a:pPr>
                <a:defRPr/>
              </a:pPr>
              <a:t>3/13/2021</a:t>
            </a:fld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085EB4A6-1874-4D55-8D2E-EB043B2A21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487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11629-809A-46F2-A3A0-B26AAE35673F}" type="datetimeFigureOut">
              <a:rPr lang="en-US"/>
              <a:pPr>
                <a:defRPr/>
              </a:pPr>
              <a:t>3/13/2021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C72C7-FAF4-4292-96F6-D48EAFE37A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687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A7249F-9BB5-4214-AC1A-B1A375C11800}" type="datetimeFigureOut">
              <a:rPr lang="en-US"/>
              <a:pPr>
                <a:defRPr/>
              </a:pPr>
              <a:t>3/13/2021</a:t>
            </a:fld>
            <a:endParaRPr lang="en-US"/>
          </a:p>
        </p:txBody>
      </p:sp>
      <p:sp>
        <p:nvSpPr>
          <p:cNvPr id="1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C50B2716-E99D-41DA-BFB5-0986AFB7E8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257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FBB92-34F1-4DEB-9187-E06F61909376}" type="datetimeFigureOut">
              <a:rPr lang="en-US"/>
              <a:pPr>
                <a:defRPr/>
              </a:pPr>
              <a:t>3/13/2021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160C4C4E-AB5B-4F53-A348-7F7C86EFBC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274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FB5AC-B492-4007-B354-5CF2F8F1AEAD}" type="datetimeFigureOut">
              <a:rPr lang="en-US"/>
              <a:pPr>
                <a:defRPr/>
              </a:pPr>
              <a:t>3/13/2021</a:t>
            </a:fld>
            <a:endParaRPr lang="en-US"/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EF8BAB-9B36-417F-834B-53FE99A16A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11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940D6D27-A8A9-43B5-A9A4-3029924EA7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73968-3673-4932-87BF-6692DF7C8F2A}" type="datetimeFigureOut">
              <a:rPr lang="en-US"/>
              <a:pPr>
                <a:defRPr/>
              </a:pPr>
              <a:t>3/13/2021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98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fld id="{AB5BE9FF-A68D-4DC0-ADB9-FF164C099EF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Date Placeholder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7EE80-F4CC-4661-8672-3699FE491B0F}" type="datetimeFigureOut">
              <a:rPr lang="en-US"/>
              <a:pPr>
                <a:defRPr/>
              </a:pPr>
              <a:t>3/13/2021</a:t>
            </a:fld>
            <a:endParaRPr lang="en-US"/>
          </a:p>
        </p:txBody>
      </p:sp>
      <p:sp>
        <p:nvSpPr>
          <p:cNvPr id="18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6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0300CAF-1196-4C28-BB3D-9712116024A7}" type="datetimeFigureOut">
              <a:rPr lang="en-US"/>
              <a:pPr>
                <a:defRPr/>
              </a:pPr>
              <a:t>3/13/2021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600">
                <a:solidFill>
                  <a:srgbClr val="7B9899"/>
                </a:solidFill>
                <a:latin typeface="Georgia" panose="02040502050405020303" pitchFamily="18" charset="0"/>
              </a:defRPr>
            </a:lvl1pPr>
          </a:lstStyle>
          <a:p>
            <a:fld id="{26F3BF8B-09D7-44BD-AA62-E49F4CE3DC1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8" name="Title Placeholder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anose="05020102010507070707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anose="05000000000000000000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304800" y="2590800"/>
            <a:ext cx="8458200" cy="1066800"/>
          </a:xfrm>
        </p:spPr>
        <p:txBody>
          <a:bodyPr anchor="ctr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3600" dirty="0" smtClean="0"/>
              <a:t>Computer Terminologies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 anchor="ctr">
            <a:normAutofit fontScale="90000"/>
          </a:bodyPr>
          <a:lstStyle/>
          <a:p>
            <a:pPr eaLnBrk="1" hangingPunct="1">
              <a:spcAft>
                <a:spcPts val="0"/>
              </a:spcAft>
              <a:defRPr/>
            </a:pPr>
            <a:r>
              <a:rPr lang="en-US" b="1" dirty="0" smtClean="0"/>
              <a:t>Computer Abbreviations / Full Forms starting with “A”</a:t>
            </a:r>
            <a:endParaRPr lang="en-US" b="1" dirty="0"/>
          </a:p>
        </p:txBody>
      </p:sp>
      <p:pic>
        <p:nvPicPr>
          <p:cNvPr id="13316" name="Picture 3" descr="8cb9767b47a1f58908a132a8df10b748-computer-set-flat-icon-by-vexel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971800"/>
            <a:ext cx="3733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ChangeArrowheads="1"/>
          </p:cNvSpPr>
          <p:nvPr/>
        </p:nvSpPr>
        <p:spPr bwMode="auto">
          <a:xfrm>
            <a:off x="304800" y="463550"/>
            <a:ext cx="85344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Georgia" panose="02040502050405020303" pitchFamily="18" charset="0"/>
              </a:rPr>
              <a:t>AAC: Advanced Audio Coding.</a:t>
            </a:r>
          </a:p>
          <a:p>
            <a:pPr eaLnBrk="1" hangingPunct="1"/>
            <a:endParaRPr lang="en-US" altLang="en-US" sz="2400">
              <a:latin typeface="Georgia" panose="02040502050405020303" pitchFamily="18" charset="0"/>
            </a:endParaRPr>
          </a:p>
          <a:p>
            <a:pPr eaLnBrk="1" hangingPunct="1"/>
            <a:r>
              <a:rPr lang="en-US" altLang="en-US" sz="2400">
                <a:latin typeface="Georgia" panose="02040502050405020303" pitchFamily="18" charset="0"/>
              </a:rPr>
              <a:t>ABI: Application Binary Interface.</a:t>
            </a:r>
          </a:p>
          <a:p>
            <a:pPr eaLnBrk="1" hangingPunct="1"/>
            <a:endParaRPr lang="en-US" altLang="en-US" sz="2400">
              <a:latin typeface="Georgia" panose="02040502050405020303" pitchFamily="18" charset="0"/>
            </a:endParaRPr>
          </a:p>
          <a:p>
            <a:pPr eaLnBrk="1" hangingPunct="1"/>
            <a:r>
              <a:rPr lang="en-US" altLang="en-US" sz="2400">
                <a:latin typeface="Georgia" panose="02040502050405020303" pitchFamily="18" charset="0"/>
              </a:rPr>
              <a:t>ABR: Available Bit Rate.</a:t>
            </a:r>
          </a:p>
          <a:p>
            <a:pPr eaLnBrk="1" hangingPunct="1"/>
            <a:endParaRPr lang="en-US" altLang="en-US" sz="2400">
              <a:latin typeface="Georgia" panose="02040502050405020303" pitchFamily="18" charset="0"/>
            </a:endParaRPr>
          </a:p>
          <a:p>
            <a:pPr eaLnBrk="1" hangingPunct="1"/>
            <a:r>
              <a:rPr lang="en-US" altLang="en-US" sz="2400">
                <a:latin typeface="Georgia" panose="02040502050405020303" pitchFamily="18" charset="0"/>
              </a:rPr>
              <a:t>AD: Active Directory.</a:t>
            </a:r>
          </a:p>
          <a:p>
            <a:pPr eaLnBrk="1" hangingPunct="1"/>
            <a:endParaRPr lang="en-US" altLang="en-US" sz="2400">
              <a:latin typeface="Georgia" panose="02040502050405020303" pitchFamily="18" charset="0"/>
            </a:endParaRPr>
          </a:p>
          <a:p>
            <a:pPr eaLnBrk="1" hangingPunct="1"/>
            <a:r>
              <a:rPr lang="en-US" altLang="en-US" sz="2400">
                <a:latin typeface="Georgia" panose="02040502050405020303" pitchFamily="18" charset="0"/>
              </a:rPr>
              <a:t>ADC: Analog – to – Digital Converter</a:t>
            </a:r>
          </a:p>
          <a:p>
            <a:pPr eaLnBrk="1" hangingPunct="1"/>
            <a:endParaRPr lang="en-US" altLang="en-US" sz="2400">
              <a:latin typeface="Georgia" panose="02040502050405020303" pitchFamily="18" charset="0"/>
            </a:endParaRPr>
          </a:p>
          <a:p>
            <a:pPr eaLnBrk="1" hangingPunct="1"/>
            <a:r>
              <a:rPr lang="en-US" altLang="en-US" sz="2400">
                <a:latin typeface="Georgia" panose="02040502050405020303" pitchFamily="18" charset="0"/>
              </a:rPr>
              <a:t>AHA: Accelerated Hub Architecture.</a:t>
            </a:r>
          </a:p>
          <a:p>
            <a:pPr eaLnBrk="1" hangingPunct="1"/>
            <a:endParaRPr lang="en-US" altLang="en-US" sz="2400">
              <a:latin typeface="Georgia" panose="02040502050405020303" pitchFamily="18" charset="0"/>
            </a:endParaRPr>
          </a:p>
          <a:p>
            <a:pPr eaLnBrk="1" hangingPunct="1"/>
            <a:r>
              <a:rPr lang="en-US" altLang="en-US" sz="2400">
                <a:latin typeface="Georgia" panose="02040502050405020303" pitchFamily="18" charset="0"/>
              </a:rPr>
              <a:t>ALGOL: Algorithmic Language.</a:t>
            </a:r>
          </a:p>
          <a:p>
            <a:pPr eaLnBrk="1" hangingPunct="1"/>
            <a:endParaRPr lang="en-US" altLang="en-US" sz="2400">
              <a:latin typeface="Georgia" panose="02040502050405020303" pitchFamily="18" charset="0"/>
            </a:endParaRPr>
          </a:p>
          <a:p>
            <a:pPr eaLnBrk="1" hangingPunct="1"/>
            <a:r>
              <a:rPr lang="en-US" altLang="en-US" sz="2400">
                <a:latin typeface="Georgia" panose="02040502050405020303" pitchFamily="18" charset="0"/>
              </a:rPr>
              <a:t>AJAX: Asynchronous JavaScript and XML.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304800" y="550863"/>
            <a:ext cx="8534400" cy="600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Georgia" panose="02040502050405020303" pitchFamily="18" charset="0"/>
              </a:rPr>
              <a:t>ALU: Arithmetic Logical Unit.</a:t>
            </a:r>
          </a:p>
          <a:p>
            <a:pPr eaLnBrk="1" hangingPunct="1"/>
            <a:endParaRPr lang="en-US" altLang="en-US" sz="2400">
              <a:latin typeface="Georgia" panose="02040502050405020303" pitchFamily="18" charset="0"/>
            </a:endParaRPr>
          </a:p>
          <a:p>
            <a:pPr eaLnBrk="1" hangingPunct="1"/>
            <a:r>
              <a:rPr lang="en-US" altLang="en-US" sz="2400">
                <a:latin typeface="Georgia" panose="02040502050405020303" pitchFamily="18" charset="0"/>
              </a:rPr>
              <a:t>AMD: Advanced Micro Devices.</a:t>
            </a:r>
          </a:p>
          <a:p>
            <a:pPr eaLnBrk="1" hangingPunct="1"/>
            <a:endParaRPr lang="en-US" altLang="en-US" sz="2400">
              <a:latin typeface="Georgia" panose="02040502050405020303" pitchFamily="18" charset="0"/>
            </a:endParaRPr>
          </a:p>
          <a:p>
            <a:pPr eaLnBrk="1" hangingPunct="1"/>
            <a:r>
              <a:rPr lang="en-US" altLang="en-US" sz="2400">
                <a:latin typeface="Georgia" panose="02040502050405020303" pitchFamily="18" charset="0"/>
              </a:rPr>
              <a:t>AMR: Audio Modern Riser.</a:t>
            </a:r>
          </a:p>
          <a:p>
            <a:pPr eaLnBrk="1" hangingPunct="1"/>
            <a:endParaRPr lang="en-US" altLang="en-US" sz="2400">
              <a:latin typeface="Georgia" panose="02040502050405020303" pitchFamily="18" charset="0"/>
            </a:endParaRPr>
          </a:p>
          <a:p>
            <a:pPr eaLnBrk="1" hangingPunct="1"/>
            <a:r>
              <a:rPr lang="en-US" altLang="en-US" sz="2400">
                <a:latin typeface="Georgia" panose="02040502050405020303" pitchFamily="18" charset="0"/>
              </a:rPr>
              <a:t>APCI: Application – Layer Protocol Control Information.</a:t>
            </a:r>
          </a:p>
          <a:p>
            <a:pPr eaLnBrk="1" hangingPunct="1"/>
            <a:endParaRPr lang="en-US" altLang="en-US" sz="2400">
              <a:latin typeface="Georgia" panose="02040502050405020303" pitchFamily="18" charset="0"/>
            </a:endParaRPr>
          </a:p>
          <a:p>
            <a:pPr eaLnBrk="1" hangingPunct="1"/>
            <a:r>
              <a:rPr lang="en-US" altLang="en-US" sz="2400">
                <a:latin typeface="Georgia" panose="02040502050405020303" pitchFamily="18" charset="0"/>
              </a:rPr>
              <a:t>API: Application Programming Interface.</a:t>
            </a:r>
          </a:p>
          <a:p>
            <a:pPr eaLnBrk="1" hangingPunct="1"/>
            <a:endParaRPr lang="en-US" altLang="en-US" sz="2400">
              <a:latin typeface="Georgia" panose="02040502050405020303" pitchFamily="18" charset="0"/>
            </a:endParaRPr>
          </a:p>
          <a:p>
            <a:pPr eaLnBrk="1" hangingPunct="1"/>
            <a:r>
              <a:rPr lang="en-US" altLang="en-US" sz="2400">
                <a:latin typeface="Georgia" panose="02040502050405020303" pitchFamily="18" charset="0"/>
              </a:rPr>
              <a:t>ARPANET: Advanced Research Projects Agency Network.</a:t>
            </a:r>
          </a:p>
          <a:p>
            <a:pPr eaLnBrk="1" hangingPunct="1"/>
            <a:endParaRPr lang="en-US" altLang="en-US" sz="2400">
              <a:latin typeface="Georgia" panose="02040502050405020303" pitchFamily="18" charset="0"/>
            </a:endParaRPr>
          </a:p>
          <a:p>
            <a:pPr eaLnBrk="1" hangingPunct="1"/>
            <a:r>
              <a:rPr lang="en-US" altLang="en-US" sz="2400">
                <a:latin typeface="Georgia" panose="02040502050405020303" pitchFamily="18" charset="0"/>
              </a:rPr>
              <a:t>ASCII: American Standard Code for Information Interchange.</a:t>
            </a:r>
          </a:p>
          <a:p>
            <a:pPr eaLnBrk="1" hangingPunct="1"/>
            <a:endParaRPr lang="en-US" altLang="en-US" sz="2400">
              <a:latin typeface="Georgia" panose="02040502050405020303" pitchFamily="18" charset="0"/>
            </a:endParaRPr>
          </a:p>
          <a:p>
            <a:pPr eaLnBrk="1" hangingPunct="1"/>
            <a:r>
              <a:rPr lang="en-US" altLang="en-US" sz="2400">
                <a:latin typeface="Georgia" panose="02040502050405020303" pitchFamily="18" charset="0"/>
              </a:rPr>
              <a:t>ASP: Application Service Provider / Active Server Pages.</a:t>
            </a:r>
          </a:p>
          <a:p>
            <a:pPr eaLnBrk="1" hangingPunct="1"/>
            <a:endParaRPr lang="en-US" altLang="en-US" sz="2400"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ChangeArrowheads="1"/>
          </p:cNvSpPr>
          <p:nvPr/>
        </p:nvSpPr>
        <p:spPr bwMode="auto">
          <a:xfrm>
            <a:off x="304800" y="657225"/>
            <a:ext cx="85344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>
              <a:latin typeface="Georgia" panose="02040502050405020303" pitchFamily="18" charset="0"/>
            </a:endParaRPr>
          </a:p>
          <a:p>
            <a:pPr eaLnBrk="1" hangingPunct="1"/>
            <a:r>
              <a:rPr lang="en-US" altLang="en-US" sz="2400">
                <a:latin typeface="Georgia" panose="02040502050405020303" pitchFamily="18" charset="0"/>
              </a:rPr>
              <a:t>AST: Abstract Syntax Tree.</a:t>
            </a:r>
          </a:p>
          <a:p>
            <a:pPr eaLnBrk="1" hangingPunct="1"/>
            <a:endParaRPr lang="en-US" altLang="en-US" sz="2400">
              <a:latin typeface="Georgia" panose="02040502050405020303" pitchFamily="18" charset="0"/>
            </a:endParaRPr>
          </a:p>
          <a:p>
            <a:pPr eaLnBrk="1" hangingPunct="1"/>
            <a:r>
              <a:rPr lang="en-US" altLang="en-US" sz="2400">
                <a:latin typeface="Georgia" panose="02040502050405020303" pitchFamily="18" charset="0"/>
              </a:rPr>
              <a:t>ATA: Advanced Technology Attachment.</a:t>
            </a:r>
          </a:p>
          <a:p>
            <a:pPr eaLnBrk="1" hangingPunct="1"/>
            <a:endParaRPr lang="en-US" altLang="en-US" sz="2400">
              <a:latin typeface="Georgia" panose="02040502050405020303" pitchFamily="18" charset="0"/>
            </a:endParaRPr>
          </a:p>
          <a:p>
            <a:pPr eaLnBrk="1" hangingPunct="1"/>
            <a:r>
              <a:rPr lang="en-US" altLang="en-US" sz="2400">
                <a:latin typeface="Georgia" panose="02040502050405020303" pitchFamily="18" charset="0"/>
              </a:rPr>
              <a:t>ATM: Asynchronous Transfer Mode.</a:t>
            </a:r>
          </a:p>
          <a:p>
            <a:pPr eaLnBrk="1" hangingPunct="1"/>
            <a:endParaRPr lang="en-US" altLang="en-US" sz="2400">
              <a:latin typeface="Georgia" panose="02040502050405020303" pitchFamily="18" charset="0"/>
            </a:endParaRPr>
          </a:p>
          <a:p>
            <a:pPr eaLnBrk="1" hangingPunct="1"/>
            <a:r>
              <a:rPr lang="en-US" altLang="en-US" sz="2400">
                <a:latin typeface="Georgia" panose="02040502050405020303" pitchFamily="18" charset="0"/>
              </a:rPr>
              <a:t>AVC: Advanced Video Coding.</a:t>
            </a:r>
          </a:p>
          <a:p>
            <a:pPr eaLnBrk="1" hangingPunct="1"/>
            <a:endParaRPr lang="en-US" altLang="en-US" sz="2400">
              <a:latin typeface="Georgia" panose="02040502050405020303" pitchFamily="18" charset="0"/>
            </a:endParaRPr>
          </a:p>
          <a:p>
            <a:pPr eaLnBrk="1" hangingPunct="1"/>
            <a:r>
              <a:rPr lang="en-US" altLang="en-US" sz="2400">
                <a:latin typeface="Georgia" panose="02040502050405020303" pitchFamily="18" charset="0"/>
              </a:rPr>
              <a:t>AVI: Audio Video InterLeaved.</a:t>
            </a:r>
          </a:p>
          <a:p>
            <a:pPr eaLnBrk="1" hangingPunct="1"/>
            <a:endParaRPr lang="en-US" altLang="en-US" sz="2400">
              <a:latin typeface="Georgia" panose="02040502050405020303" pitchFamily="18" charset="0"/>
            </a:endParaRPr>
          </a:p>
          <a:p>
            <a:pPr eaLnBrk="1" hangingPunct="1"/>
            <a:r>
              <a:rPr lang="en-US" altLang="en-US" sz="2400">
                <a:latin typeface="Georgia" panose="02040502050405020303" pitchFamily="18" charset="0"/>
              </a:rPr>
              <a:t>AWT: Abstract Window ToolKit.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33</TotalTime>
  <Words>126</Words>
  <Application>Microsoft Office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Georgia</vt:lpstr>
      <vt:lpstr>Wingdings 2</vt:lpstr>
      <vt:lpstr>Wingdings</vt:lpstr>
      <vt:lpstr>Calibri</vt:lpstr>
      <vt:lpstr>Civic</vt:lpstr>
      <vt:lpstr>Computer Abbreviations / Full Forms starting with “A”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Short Cut Keys in a Computer - Shortcut Keys of Computer A to Z</dc:title>
  <dc:creator>user</dc:creator>
  <cp:lastModifiedBy>CK</cp:lastModifiedBy>
  <cp:revision>7</cp:revision>
  <dcterms:created xsi:type="dcterms:W3CDTF">2020-11-02T15:23:39Z</dcterms:created>
  <dcterms:modified xsi:type="dcterms:W3CDTF">2021-03-13T10:18:23Z</dcterms:modified>
</cp:coreProperties>
</file>