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64F-16C9-4535-BC7F-10D8F6E3C59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3E6A6F-8943-4485-B88B-BEC50D971C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64F-16C9-4535-BC7F-10D8F6E3C59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6A6F-8943-4485-B88B-BEC50D971C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33E6A6F-8943-4485-B88B-BEC50D971C8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64F-16C9-4535-BC7F-10D8F6E3C59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64F-16C9-4535-BC7F-10D8F6E3C59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33E6A6F-8943-4485-B88B-BEC50D971C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64F-16C9-4535-BC7F-10D8F6E3C59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3E6A6F-8943-4485-B88B-BEC50D971C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035764F-16C9-4535-BC7F-10D8F6E3C59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6A6F-8943-4485-B88B-BEC50D971C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64F-16C9-4535-BC7F-10D8F6E3C59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33E6A6F-8943-4485-B88B-BEC50D971C8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64F-16C9-4535-BC7F-10D8F6E3C59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33E6A6F-8943-4485-B88B-BEC50D971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64F-16C9-4535-BC7F-10D8F6E3C59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3E6A6F-8943-4485-B88B-BEC50D971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3E6A6F-8943-4485-B88B-BEC50D971C8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64F-16C9-4535-BC7F-10D8F6E3C59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33E6A6F-8943-4485-B88B-BEC50D971C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035764F-16C9-4535-BC7F-10D8F6E3C59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035764F-16C9-4535-BC7F-10D8F6E3C59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3E6A6F-8943-4485-B88B-BEC50D971C8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7848600" cy="2819400"/>
          </a:xfrm>
        </p:spPr>
        <p:txBody>
          <a:bodyPr anchor="ctr"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Computer</a:t>
            </a:r>
            <a:r>
              <a:rPr lang="en-US" sz="2800" dirty="0" smtClean="0"/>
              <a:t> Abbreviations / Full Forms </a:t>
            </a:r>
            <a:endParaRPr lang="en-US" sz="2800" dirty="0" smtClean="0"/>
          </a:p>
          <a:p>
            <a:r>
              <a:rPr lang="en-US" sz="2800" dirty="0" smtClean="0"/>
              <a:t>starting </a:t>
            </a:r>
            <a:r>
              <a:rPr lang="en-US" sz="2800" dirty="0" smtClean="0"/>
              <a:t>with “B</a:t>
            </a:r>
            <a:r>
              <a:rPr lang="en-US" sz="2800" dirty="0" smtClean="0"/>
              <a:t>”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Terminologies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04800"/>
            <a:ext cx="8458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BASIC: Beginner All – Purpose Symbolic Instruction Code.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BCD: Binary Coded Decimal.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BER: Bit Error Rate.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BFD: Binary File Descriptor.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BGP: Border Gateway Protocol.</a:t>
            </a:r>
          </a:p>
          <a:p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BiDi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Bi – Directional.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BIN: Binary.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BINAC: Binary Automatic Computer.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BIOS: Basic Input Output System.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BIT: A Binary Digit.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BLOB: Binary large Object.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BLOG: Web Log.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BPS: Bits Per Second.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BMP: Basic Multilingual Plane.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BT: Bluetooth.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BW: Bandwidth.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</TotalTime>
  <Words>97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Civic</vt:lpstr>
      <vt:lpstr>Computer Terminologies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CK</dc:creator>
  <cp:lastModifiedBy>CK</cp:lastModifiedBy>
  <cp:revision>3</cp:revision>
  <dcterms:created xsi:type="dcterms:W3CDTF">2020-11-04T16:42:07Z</dcterms:created>
  <dcterms:modified xsi:type="dcterms:W3CDTF">2020-11-04T16:47:23Z</dcterms:modified>
</cp:coreProperties>
</file>