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A8E65-70C0-4E15-8248-4D52EE04475E}" type="datetimeFigureOut">
              <a:rPr lang="en-US" smtClean="0"/>
              <a:t>4/15/2016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A004E-92F3-45CD-A793-C938D3562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9A004E-92F3-45CD-A793-C938D3562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89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7021A-628F-4D44-8385-1DEF0E744D19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310A9-0077-4820-BBE4-4D5056DE39C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757A-E039-4080-8DC6-9B6D50FED1D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FA55-0427-41E8-8CE6-84BE9094A65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8196A-9229-47D1-A8EC-0541F79420B2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963DF-42AB-4D2F-B4EB-B2E690C3513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5155A-A89A-4650-AC70-E8C1D9F6D4DE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2BA7-CD8B-4C1C-804E-7CBB9B9C6A0F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5B828-EC56-437D-8CF1-0B7B6EC6AAD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3664-EBB4-4E5F-89BB-2316B9170584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B552D-3DB0-4570-87AF-9214A6BE22E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352F3-1BAD-4C95-B294-41AB903C706C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D0AA0-1120-4157-B258-CBE9460C9307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D8EE-9A1D-45AC-A68C-45CDB59D7841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33C82-D356-42E5-A8D6-B5F6C39B449D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46BF-929D-42A8-834E-89C097FD3143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C1BA0-9273-400B-B8BA-EA1C6E06C677}" type="datetime1">
              <a:rPr lang="en-US" smtClean="0"/>
              <a:t>4/15/2016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Working with Razor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of Razor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Razor code blocks are enclosed in @{ ... }</a:t>
            </a:r>
          </a:p>
          <a:p>
            <a:r>
              <a:rPr lang="en-US" dirty="0" smtClean="0"/>
              <a:t>Inline </a:t>
            </a:r>
            <a:r>
              <a:rPr lang="en-US" dirty="0"/>
              <a:t>expressions (variables and functions) start with @</a:t>
            </a:r>
          </a:p>
          <a:p>
            <a:r>
              <a:rPr lang="en-US" dirty="0" smtClean="0"/>
              <a:t>Code </a:t>
            </a:r>
            <a:r>
              <a:rPr lang="en-US" dirty="0"/>
              <a:t>statements end with semicolon</a:t>
            </a:r>
          </a:p>
          <a:p>
            <a:r>
              <a:rPr lang="en-US" dirty="0" smtClean="0"/>
              <a:t>Variables </a:t>
            </a:r>
            <a:r>
              <a:rPr lang="en-US" dirty="0"/>
              <a:t>are declared with the </a:t>
            </a:r>
            <a:r>
              <a:rPr lang="en-US" dirty="0" err="1"/>
              <a:t>var</a:t>
            </a:r>
            <a:r>
              <a:rPr lang="en-US" dirty="0"/>
              <a:t> keyword</a:t>
            </a:r>
          </a:p>
          <a:p>
            <a:r>
              <a:rPr lang="en-US" dirty="0" smtClean="0"/>
              <a:t>Strings </a:t>
            </a:r>
            <a:r>
              <a:rPr lang="en-US" dirty="0"/>
              <a:t>are enclosed with quotation marks</a:t>
            </a:r>
          </a:p>
          <a:p>
            <a:r>
              <a:rPr lang="en-US" dirty="0" smtClean="0"/>
              <a:t>C</a:t>
            </a:r>
            <a:r>
              <a:rPr lang="en-US" dirty="0"/>
              <a:t># code is case sensitive</a:t>
            </a:r>
          </a:p>
          <a:p>
            <a:r>
              <a:rPr lang="en-US" dirty="0" smtClean="0"/>
              <a:t>C</a:t>
            </a:r>
            <a:r>
              <a:rPr lang="en-US" dirty="0"/>
              <a:t># files have the extension .</a:t>
            </a:r>
            <a:r>
              <a:rPr lang="en-US" dirty="0" err="1"/>
              <a:t>cshtml</a:t>
            </a:r>
            <a:endParaRPr lang="en-US" dirty="0"/>
          </a:p>
          <a:p>
            <a:r>
              <a:rPr lang="en-US" dirty="0" smtClean="0"/>
              <a:t>@* </a:t>
            </a:r>
            <a:r>
              <a:rPr lang="en-US" dirty="0"/>
              <a:t>multi line comment *@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 -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43140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@txt = ""; </a:t>
            </a:r>
          </a:p>
          <a:p>
            <a:pPr marL="0" indent="0">
              <a:buNone/>
            </a:pPr>
            <a:r>
              <a:rPr lang="en-US" dirty="0"/>
              <a:t>    if (</a:t>
            </a:r>
            <a:r>
              <a:rPr lang="en-US" dirty="0" err="1"/>
              <a:t>DateTime.Now.Hour</a:t>
            </a:r>
            <a:r>
              <a:rPr lang="en-US" dirty="0"/>
              <a:t> &gt; 12) </a:t>
            </a:r>
          </a:p>
          <a:p>
            <a:pPr marL="0" indent="0">
              <a:buNone/>
            </a:pPr>
            <a:r>
              <a:rPr lang="en-US" dirty="0"/>
              <a:t>        @txt = "Good Evening";  </a:t>
            </a:r>
          </a:p>
          <a:p>
            <a:pPr marL="0" indent="0">
              <a:buNone/>
            </a:pPr>
            <a:r>
              <a:rPr lang="en-US" dirty="0"/>
              <a:t>    else </a:t>
            </a:r>
          </a:p>
          <a:p>
            <a:pPr marL="0" indent="0">
              <a:buNone/>
            </a:pPr>
            <a:r>
              <a:rPr lang="en-US" dirty="0"/>
              <a:t>        @txt = "Good Morning";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&lt;p&gt;The message is @txt&lt;/p&gt;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6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 Switch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905001"/>
            <a:ext cx="8915400" cy="457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@switch ((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ViewBag.ProductCount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case 0:</a:t>
            </a:r>
          </a:p>
          <a:p>
            <a:pPr marL="0" indent="0">
              <a:buNone/>
            </a:pPr>
            <a:r>
              <a:rPr lang="en-US" dirty="0"/>
              <a:t>        @: Out of Stock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case 1:</a:t>
            </a:r>
          </a:p>
          <a:p>
            <a:pPr marL="0" indent="0">
              <a:buNone/>
            </a:pPr>
            <a:r>
              <a:rPr lang="en-US" dirty="0"/>
              <a:t>        &lt;b&gt;Low Stock (@</a:t>
            </a:r>
            <a:r>
              <a:rPr lang="en-US" dirty="0" err="1"/>
              <a:t>ViewBag.ProductCount</a:t>
            </a:r>
            <a:r>
              <a:rPr lang="en-US" dirty="0"/>
              <a:t>)&lt;/b&gt;</a:t>
            </a:r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    default:</a:t>
            </a:r>
          </a:p>
          <a:p>
            <a:pPr marL="0" indent="0">
              <a:buNone/>
            </a:pPr>
            <a:r>
              <a:rPr lang="en-US" dirty="0"/>
              <a:t>        @</a:t>
            </a:r>
            <a:r>
              <a:rPr lang="en-US" dirty="0" err="1"/>
              <a:t>ViewBag.ProductCount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break;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1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1481070"/>
            <a:ext cx="4313864" cy="4430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&lt;h3&gt;While Loop&lt;/h3&gt;</a:t>
            </a:r>
          </a:p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</a:p>
          <a:p>
            <a:pPr marL="0" indent="0">
              <a:buNone/>
            </a:pPr>
            <a:r>
              <a:rPr lang="en-US" dirty="0"/>
              <a:t>    while (</a:t>
            </a:r>
            <a:r>
              <a:rPr lang="en-US" dirty="0" err="1"/>
              <a:t>i</a:t>
            </a:r>
            <a:r>
              <a:rPr lang="en-US" dirty="0"/>
              <a:t> &lt; 5)</a:t>
            </a:r>
          </a:p>
          <a:p>
            <a:pPr marL="0" indent="0">
              <a:buNone/>
            </a:pPr>
            <a:r>
              <a:rPr lang="en-US" dirty="0"/>
              <a:t>   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pPr marL="0" indent="0">
              <a:buNone/>
            </a:pPr>
            <a:r>
              <a:rPr lang="en-US" dirty="0"/>
              <a:t>        &lt;p&gt;Line @</a:t>
            </a:r>
            <a:r>
              <a:rPr lang="en-US" dirty="0" err="1"/>
              <a:t>i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190747" y="1481069"/>
            <a:ext cx="4313864" cy="4842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&lt;h3&gt;For Loop&lt;/h3&gt;</a:t>
            </a:r>
          </a:p>
          <a:p>
            <a:pPr marL="0" indent="0">
              <a:buNone/>
            </a:pPr>
            <a:r>
              <a:rPr lang="en-US" dirty="0"/>
              <a:t>@for (</a:t>
            </a:r>
            <a:r>
              <a:rPr lang="en-US" dirty="0" err="1"/>
              <a:t>var</a:t>
            </a:r>
            <a:r>
              <a:rPr lang="en-US" dirty="0"/>
              <a:t> j = 10; j &lt; </a:t>
            </a:r>
            <a:r>
              <a:rPr lang="en-US" dirty="0" smtClean="0"/>
              <a:t>15; </a:t>
            </a:r>
            <a:r>
              <a:rPr lang="en-US" dirty="0"/>
              <a:t>j++)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&lt;p&gt;Line @j&lt;/p&gt;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&lt;</a:t>
            </a:r>
            <a:r>
              <a:rPr lang="en-US" dirty="0"/>
              <a:t>h3&gt;</a:t>
            </a:r>
            <a:r>
              <a:rPr lang="en-US" dirty="0" err="1"/>
              <a:t>Foreach</a:t>
            </a:r>
            <a:r>
              <a:rPr lang="en-US" dirty="0"/>
              <a:t> Loop&lt;/h3&gt;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x in </a:t>
            </a:r>
            <a:r>
              <a:rPr lang="en-US" dirty="0" err="1"/>
              <a:t>Request.ServerVariables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&lt;li&gt;@x&lt;/li&gt;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4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US" dirty="0" smtClean="0"/>
              <a:t>Arrays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89212" y="1313645"/>
            <a:ext cx="8915400" cy="51386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@{</a:t>
            </a:r>
          </a:p>
          <a:p>
            <a:pPr marL="0" indent="0">
              <a:buNone/>
            </a:pPr>
            <a:r>
              <a:rPr lang="en-US" dirty="0"/>
              <a:t>    string[] members = { "</a:t>
            </a:r>
            <a:r>
              <a:rPr lang="en-US" dirty="0" err="1"/>
              <a:t>Bhavana</a:t>
            </a:r>
            <a:r>
              <a:rPr lang="en-US" dirty="0"/>
              <a:t>", "Amit", "Vishal", "</a:t>
            </a:r>
            <a:r>
              <a:rPr lang="en-US" dirty="0" err="1"/>
              <a:t>Sheetal</a:t>
            </a:r>
            <a:r>
              <a:rPr lang="en-US" dirty="0"/>
              <a:t>" };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Array.IndexOf</a:t>
            </a:r>
            <a:r>
              <a:rPr lang="en-US" dirty="0"/>
              <a:t>(members, "Vishal") + 1;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len</a:t>
            </a:r>
            <a:r>
              <a:rPr lang="en-US" dirty="0"/>
              <a:t> = </a:t>
            </a:r>
            <a:r>
              <a:rPr lang="en-US" dirty="0" err="1"/>
              <a:t>members.Length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string x = members[2 - 1];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&lt;h3&gt;Members&lt;/h3&gt;</a:t>
            </a:r>
          </a:p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foreach</a:t>
            </a:r>
            <a:r>
              <a:rPr lang="en-US" dirty="0"/>
              <a:t> (</a:t>
            </a:r>
            <a:r>
              <a:rPr lang="en-US" dirty="0" err="1"/>
              <a:t>var</a:t>
            </a:r>
            <a:r>
              <a:rPr lang="en-US" dirty="0"/>
              <a:t> person in members)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&lt;p&gt;@person&lt;/p&gt;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&lt;p&gt;The number of names in Members are @</a:t>
            </a:r>
            <a:r>
              <a:rPr lang="en-US" dirty="0" err="1"/>
              <a:t>len</a:t>
            </a:r>
            <a:r>
              <a:rPr lang="en-US" dirty="0"/>
              <a:t>&lt;/p&gt;</a:t>
            </a:r>
          </a:p>
          <a:p>
            <a:pPr marL="0" indent="0">
              <a:buNone/>
            </a:pPr>
            <a:r>
              <a:rPr lang="en-US" dirty="0"/>
              <a:t>&lt;p&gt;The person at position 2 is @x&lt;/p&gt;</a:t>
            </a:r>
          </a:p>
          <a:p>
            <a:pPr marL="0" indent="0">
              <a:buNone/>
            </a:pPr>
            <a:r>
              <a:rPr lang="en-US" dirty="0"/>
              <a:t>&lt;p&gt;Vishal is now in position @</a:t>
            </a:r>
            <a:r>
              <a:rPr lang="en-US" dirty="0" err="1"/>
              <a:t>i</a:t>
            </a:r>
            <a:r>
              <a:rPr lang="en-US" dirty="0"/>
              <a:t>&lt;/p&gt;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22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381</TotalTime>
  <Words>377</Words>
  <Application>Microsoft Office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Working with Razor Syntax</vt:lpstr>
      <vt:lpstr>Rules of Razor Syntax</vt:lpstr>
      <vt:lpstr>Conditional Statement - if</vt:lpstr>
      <vt:lpstr>Conditional Statement Switch</vt:lpstr>
      <vt:lpstr>Loops</vt:lpstr>
      <vt:lpstr>Arrays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Working with Razor Syntax</dc:title>
  <dc:creator>Sneha Sadarangani</dc:creator>
  <cp:lastModifiedBy>Sneha Sadarangani</cp:lastModifiedBy>
  <cp:revision>13</cp:revision>
  <dcterms:created xsi:type="dcterms:W3CDTF">2016-03-14T07:04:43Z</dcterms:created>
  <dcterms:modified xsi:type="dcterms:W3CDTF">2016-04-15T05:29:04Z</dcterms:modified>
</cp:coreProperties>
</file>